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298" r:id="rId4"/>
    <p:sldId id="329" r:id="rId5"/>
    <p:sldId id="326" r:id="rId6"/>
    <p:sldId id="328" r:id="rId7"/>
    <p:sldId id="354" r:id="rId8"/>
    <p:sldId id="313" r:id="rId9"/>
    <p:sldId id="330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51" r:id="rId20"/>
    <p:sldId id="342" r:id="rId21"/>
    <p:sldId id="343" r:id="rId22"/>
    <p:sldId id="345" r:id="rId23"/>
    <p:sldId id="346" r:id="rId24"/>
    <p:sldId id="352" r:id="rId25"/>
    <p:sldId id="348" r:id="rId26"/>
    <p:sldId id="34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29"/>
            <p14:sldId id="326"/>
            <p14:sldId id="328"/>
            <p14:sldId id="354"/>
            <p14:sldId id="313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0647" autoAdjust="0"/>
  </p:normalViewPr>
  <p:slideViewPr>
    <p:cSldViewPr snapToGrid="0" snapToObjects="1">
      <p:cViewPr varScale="1">
        <p:scale>
          <a:sx n="77" d="100"/>
          <a:sy n="77" d="100"/>
        </p:scale>
        <p:origin x="1142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92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09,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is a very large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134B-955A-495B-BE5C-3F7B04D2725D}"/>
              </a:ext>
            </a:extLst>
          </p:cNvPr>
          <p:cNvSpPr txBox="1"/>
          <p:nvPr/>
        </p:nvSpPr>
        <p:spPr>
          <a:xfrm>
            <a:off x="6625971" y="3025963"/>
            <a:ext cx="4759303" cy="1200329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All weights end up very close to zero and result is a flat line going through the data’s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768197" y="2170044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1823830" y="3764626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1873527" y="4226292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was due today at 7:59 am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After allowing an extension last time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47599" y="282885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 Discussion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5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- It is important to scale the data (e.g., using a </a:t>
            </a:r>
            <a:r>
              <a:rPr lang="en-US" dirty="0" err="1"/>
              <a:t>StandardScaler</a:t>
            </a:r>
            <a:r>
              <a:rPr lang="en-US" dirty="0"/>
              <a:t>) before performing Ridge Regression, as it is sensitive to the scale of the input features. This is true of most regularized models.</a:t>
            </a:r>
            <a:endParaRPr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1382233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Regression, and Elastic Net (self study)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6336</TotalTime>
  <Words>1499</Words>
  <Application>Microsoft Office PowerPoint</Application>
  <PresentationFormat>Widescreen</PresentationFormat>
  <Paragraphs>197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Class Discussion</vt:lpstr>
      <vt:lpstr>What about this curve?</vt:lpstr>
      <vt:lpstr>PowerPoint Presentation</vt:lpstr>
      <vt:lpstr>How will a straight line pass through this data?</vt:lpstr>
      <vt:lpstr>What is …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554</cp:revision>
  <cp:lastPrinted>2018-04-25T02:50:23Z</cp:lastPrinted>
  <dcterms:created xsi:type="dcterms:W3CDTF">2021-08-24T04:52:52Z</dcterms:created>
  <dcterms:modified xsi:type="dcterms:W3CDTF">2021-09-09T21:16:06Z</dcterms:modified>
</cp:coreProperties>
</file>