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725E3-BC08-4C41-84F9-8CAF1D0110DE}" v="57" dt="2025-02-28T01:32:0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Melendez" userId="f6b9710ef95133e8" providerId="LiveId" clId="{FE9725E3-BC08-4C41-84F9-8CAF1D0110DE}"/>
    <pc:docChg chg="undo redo custSel modSld">
      <pc:chgData name="Andres Melendez" userId="f6b9710ef95133e8" providerId="LiveId" clId="{FE9725E3-BC08-4C41-84F9-8CAF1D0110DE}" dt="2025-02-28T01:32:04.907" v="350" actId="20577"/>
      <pc:docMkLst>
        <pc:docMk/>
      </pc:docMkLst>
      <pc:sldChg chg="addSp delSp modSp mod modTransition setBg addAnim delAnim modAnim">
        <pc:chgData name="Andres Melendez" userId="f6b9710ef95133e8" providerId="LiveId" clId="{FE9725E3-BC08-4C41-84F9-8CAF1D0110DE}" dt="2025-02-27T23:50:03.485" v="57"/>
        <pc:sldMkLst>
          <pc:docMk/>
          <pc:sldMk cId="338197549" sldId="256"/>
        </pc:sldMkLst>
        <pc:spChg chg="mod">
          <ac:chgData name="Andres Melendez" userId="f6b9710ef95133e8" providerId="LiveId" clId="{FE9725E3-BC08-4C41-84F9-8CAF1D0110DE}" dt="2025-02-27T23:48:58.366" v="51" actId="26606"/>
          <ac:spMkLst>
            <pc:docMk/>
            <pc:sldMk cId="338197549" sldId="256"/>
            <ac:spMk id="2" creationId="{9513A7A6-D9D4-36C1-0414-609C4D778CC1}"/>
          </ac:spMkLst>
        </pc:spChg>
        <pc:spChg chg="mod">
          <ac:chgData name="Andres Melendez" userId="f6b9710ef95133e8" providerId="LiveId" clId="{FE9725E3-BC08-4C41-84F9-8CAF1D0110DE}" dt="2025-02-27T23:48:58.366" v="51" actId="26606"/>
          <ac:spMkLst>
            <pc:docMk/>
            <pc:sldMk cId="338197549" sldId="256"/>
            <ac:spMk id="3" creationId="{9E5B1074-2266-5CF0-2B23-BCADBA1AAA7D}"/>
          </ac:spMkLst>
        </pc:spChg>
        <pc:spChg chg="add del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6" creationId="{730D8B3B-9B80-4025-B934-26DC7D7CD231}"/>
          </ac:spMkLst>
        </pc:spChg>
        <pc:spChg chg="add">
          <ac:chgData name="Andres Melendez" userId="f6b9710ef95133e8" providerId="LiveId" clId="{FE9725E3-BC08-4C41-84F9-8CAF1D0110DE}" dt="2025-02-27T23:48:58.366" v="51" actId="26606"/>
          <ac:spMkLst>
            <pc:docMk/>
            <pc:sldMk cId="338197549" sldId="256"/>
            <ac:spMk id="8" creationId="{577D6B2E-37A3-429E-A37C-F30ED6487282}"/>
          </ac:spMkLst>
        </pc:spChg>
        <pc:spChg chg="add del">
          <ac:chgData name="Andres Melendez" userId="f6b9710ef95133e8" providerId="LiveId" clId="{FE9725E3-BC08-4C41-84F9-8CAF1D0110DE}" dt="2025-02-27T23:47:48.310" v="44" actId="26606"/>
          <ac:spMkLst>
            <pc:docMk/>
            <pc:sldMk cId="338197549" sldId="256"/>
            <ac:spMk id="9" creationId="{C1DD1A8A-57D5-4A81-AD04-532B043C5611}"/>
          </ac:spMkLst>
        </pc:spChg>
        <pc:spChg chg="add">
          <ac:chgData name="Andres Melendez" userId="f6b9710ef95133e8" providerId="LiveId" clId="{FE9725E3-BC08-4C41-84F9-8CAF1D0110DE}" dt="2025-02-27T23:48:58.366" v="51" actId="26606"/>
          <ac:spMkLst>
            <pc:docMk/>
            <pc:sldMk cId="338197549" sldId="256"/>
            <ac:spMk id="10" creationId="{5CEAD642-85CF-4750-8432-7C80C901F001}"/>
          </ac:spMkLst>
        </pc:spChg>
        <pc:spChg chg="add del">
          <ac:chgData name="Andres Melendez" userId="f6b9710ef95133e8" providerId="LiveId" clId="{FE9725E3-BC08-4C41-84F9-8CAF1D0110DE}" dt="2025-02-27T23:47:48.310" v="44" actId="26606"/>
          <ac:spMkLst>
            <pc:docMk/>
            <pc:sldMk cId="338197549" sldId="256"/>
            <ac:spMk id="11" creationId="{007891EC-4501-44ED-A8C8-B11B6DB767AB}"/>
          </ac:spMkLst>
        </pc:spChg>
        <pc:spChg chg="add del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12" creationId="{FA33EEAE-15D5-4119-8C1E-89D943F911EF}"/>
          </ac:spMkLst>
        </pc:spChg>
        <pc:spChg chg="add del">
          <ac:chgData name="Andres Melendez" userId="f6b9710ef95133e8" providerId="LiveId" clId="{FE9725E3-BC08-4C41-84F9-8CAF1D0110DE}" dt="2025-02-27T23:48:11.872" v="48" actId="26606"/>
          <ac:spMkLst>
            <pc:docMk/>
            <pc:sldMk cId="338197549" sldId="256"/>
            <ac:spMk id="13" creationId="{9B7AD9F6-8CE7-4299-8FC6-328F4DCD3FF9}"/>
          </ac:spMkLst>
        </pc:spChg>
        <pc:spChg chg="add del">
          <ac:chgData name="Andres Melendez" userId="f6b9710ef95133e8" providerId="LiveId" clId="{FE9725E3-BC08-4C41-84F9-8CAF1D0110DE}" dt="2025-02-27T23:48:11.872" v="48" actId="26606"/>
          <ac:spMkLst>
            <pc:docMk/>
            <pc:sldMk cId="338197549" sldId="256"/>
            <ac:spMk id="15" creationId="{F49775AF-8896-43EE-92C6-83497D6DC56F}"/>
          </ac:spMkLst>
        </pc:spChg>
        <pc:spChg chg="add del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16" creationId="{1064D5D5-227B-4F66-9AEA-46F570E793BD}"/>
          </ac:spMkLst>
        </pc:spChg>
        <pc:spChg chg="add del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18" creationId="{646B67A4-D328-4747-A82B-65E84FA46368}"/>
          </ac:spMkLst>
        </pc:spChg>
        <pc:spChg chg="add del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20" creationId="{B5A1B09C-1565-46F8-B70F-621C5EB48A09}"/>
          </ac:spMkLst>
        </pc:spChg>
        <pc:spChg chg="add">
          <ac:chgData name="Andres Melendez" userId="f6b9710ef95133e8" providerId="LiveId" clId="{FE9725E3-BC08-4C41-84F9-8CAF1D0110DE}" dt="2025-02-27T23:48:58.366" v="51" actId="26606"/>
          <ac:spMkLst>
            <pc:docMk/>
            <pc:sldMk cId="338197549" sldId="256"/>
            <ac:spMk id="22" creationId="{8C516CC8-80AC-446C-A56E-9F54B7210402}"/>
          </ac:spMkLst>
        </pc:spChg>
        <pc:spChg chg="add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27" creationId="{577D6B2E-37A3-429E-A37C-F30ED6487282}"/>
          </ac:spMkLst>
        </pc:spChg>
        <pc:spChg chg="add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29" creationId="{5CEAD642-85CF-4750-8432-7C80C901F001}"/>
          </ac:spMkLst>
        </pc:spChg>
        <pc:spChg chg="add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35" creationId="{1064D5D5-227B-4F66-9AEA-46F570E793BD}"/>
          </ac:spMkLst>
        </pc:spChg>
        <pc:spChg chg="add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39" creationId="{B5A1B09C-1565-46F8-B70F-621C5EB48A09}"/>
          </ac:spMkLst>
        </pc:spChg>
        <pc:spChg chg="add">
          <ac:chgData name="Andres Melendez" userId="f6b9710ef95133e8" providerId="LiveId" clId="{FE9725E3-BC08-4C41-84F9-8CAF1D0110DE}" dt="2025-02-27T23:49:48.234" v="53" actId="26606"/>
          <ac:spMkLst>
            <pc:docMk/>
            <pc:sldMk cId="338197549" sldId="256"/>
            <ac:spMk id="41" creationId="{8C516CC8-80AC-446C-A56E-9F54B7210402}"/>
          </ac:spMkLst>
        </pc:spChg>
        <pc:picChg chg="add del">
          <ac:chgData name="Andres Melendez" userId="f6b9710ef95133e8" providerId="LiveId" clId="{FE9725E3-BC08-4C41-84F9-8CAF1D0110DE}" dt="2025-02-27T23:47:48.310" v="44" actId="26606"/>
          <ac:picMkLst>
            <pc:docMk/>
            <pc:sldMk cId="338197549" sldId="256"/>
            <ac:picMk id="5" creationId="{89CC3EBA-450B-7E8A-0857-C890C84A22E7}"/>
          </ac:picMkLst>
        </pc:picChg>
        <pc:picChg chg="add del">
          <ac:chgData name="Andres Melendez" userId="f6b9710ef95133e8" providerId="LiveId" clId="{FE9725E3-BC08-4C41-84F9-8CAF1D0110DE}" dt="2025-02-27T23:48:11.872" v="48" actId="26606"/>
          <ac:picMkLst>
            <pc:docMk/>
            <pc:sldMk cId="338197549" sldId="256"/>
            <ac:picMk id="14" creationId="{3163F440-39B6-09CA-AB22-319897C87E28}"/>
          </ac:picMkLst>
        </pc:picChg>
      </pc:sldChg>
      <pc:sldChg chg="addSp modSp mod modTransition setBg modAnim">
        <pc:chgData name="Andres Melendez" userId="f6b9710ef95133e8" providerId="LiveId" clId="{FE9725E3-BC08-4C41-84F9-8CAF1D0110DE}" dt="2025-02-27T23:52:24.219" v="71"/>
        <pc:sldMkLst>
          <pc:docMk/>
          <pc:sldMk cId="138275979" sldId="257"/>
        </pc:sldMkLst>
        <pc:spChg chg="mod">
          <ac:chgData name="Andres Melendez" userId="f6b9710ef95133e8" providerId="LiveId" clId="{FE9725E3-BC08-4C41-84F9-8CAF1D0110DE}" dt="2025-02-27T23:51:59.900" v="68" actId="26606"/>
          <ac:spMkLst>
            <pc:docMk/>
            <pc:sldMk cId="138275979" sldId="257"/>
            <ac:spMk id="2" creationId="{B3855898-9044-7EB9-A42C-4A57BCE65BFF}"/>
          </ac:spMkLst>
        </pc:spChg>
        <pc:spChg chg="mod">
          <ac:chgData name="Andres Melendez" userId="f6b9710ef95133e8" providerId="LiveId" clId="{FE9725E3-BC08-4C41-84F9-8CAF1D0110DE}" dt="2025-02-27T23:51:59.900" v="68" actId="26606"/>
          <ac:spMkLst>
            <pc:docMk/>
            <pc:sldMk cId="138275979" sldId="257"/>
            <ac:spMk id="7" creationId="{ED7B3CD4-C949-9AB5-DB36-8655673EB467}"/>
          </ac:spMkLst>
        </pc:spChg>
        <pc:spChg chg="add">
          <ac:chgData name="Andres Melendez" userId="f6b9710ef95133e8" providerId="LiveId" clId="{FE9725E3-BC08-4C41-84F9-8CAF1D0110DE}" dt="2025-02-27T23:51:59.900" v="68" actId="26606"/>
          <ac:spMkLst>
            <pc:docMk/>
            <pc:sldMk cId="138275979" sldId="257"/>
            <ac:spMk id="13" creationId="{C0763A76-9F1C-4FC5-82B7-DD475DA461B2}"/>
          </ac:spMkLst>
        </pc:spChg>
        <pc:spChg chg="add">
          <ac:chgData name="Andres Melendez" userId="f6b9710ef95133e8" providerId="LiveId" clId="{FE9725E3-BC08-4C41-84F9-8CAF1D0110DE}" dt="2025-02-27T23:51:59.900" v="68" actId="26606"/>
          <ac:spMkLst>
            <pc:docMk/>
            <pc:sldMk cId="138275979" sldId="257"/>
            <ac:spMk id="15" creationId="{E81BF4F6-F2CF-4984-9D14-D6966D92F99F}"/>
          </ac:spMkLst>
        </pc:spChg>
        <pc:picChg chg="add">
          <ac:chgData name="Andres Melendez" userId="f6b9710ef95133e8" providerId="LiveId" clId="{FE9725E3-BC08-4C41-84F9-8CAF1D0110DE}" dt="2025-02-27T23:51:59.900" v="68" actId="26606"/>
          <ac:picMkLst>
            <pc:docMk/>
            <pc:sldMk cId="138275979" sldId="257"/>
            <ac:picMk id="9" creationId="{B4B97535-FDE5-2897-EF28-7344686F60A0}"/>
          </ac:picMkLst>
        </pc:picChg>
      </pc:sldChg>
      <pc:sldChg chg="addSp delSp modSp mod modTransition setBg modAnim">
        <pc:chgData name="Andres Melendez" userId="f6b9710ef95133e8" providerId="LiveId" clId="{FE9725E3-BC08-4C41-84F9-8CAF1D0110DE}" dt="2025-02-28T00:42:41.793" v="102"/>
        <pc:sldMkLst>
          <pc:docMk/>
          <pc:sldMk cId="965758570" sldId="258"/>
        </pc:sldMkLst>
        <pc:spChg chg="mod">
          <ac:chgData name="Andres Melendez" userId="f6b9710ef95133e8" providerId="LiveId" clId="{FE9725E3-BC08-4C41-84F9-8CAF1D0110DE}" dt="2025-02-27T23:54:31.309" v="75" actId="26606"/>
          <ac:spMkLst>
            <pc:docMk/>
            <pc:sldMk cId="965758570" sldId="258"/>
            <ac:spMk id="2" creationId="{C155B955-2E14-48D4-CBB5-B12066DEEE4A}"/>
          </ac:spMkLst>
        </pc:spChg>
        <pc:spChg chg="mod">
          <ac:chgData name="Andres Melendez" userId="f6b9710ef95133e8" providerId="LiveId" clId="{FE9725E3-BC08-4C41-84F9-8CAF1D0110DE}" dt="2025-02-27T23:54:31.309" v="75" actId="26606"/>
          <ac:spMkLst>
            <pc:docMk/>
            <pc:sldMk cId="965758570" sldId="258"/>
            <ac:spMk id="4" creationId="{9A5E407D-759A-81DE-B3AF-03157AD249CB}"/>
          </ac:spMkLst>
        </pc:spChg>
        <pc:spChg chg="add del">
          <ac:chgData name="Andres Melendez" userId="f6b9710ef95133e8" providerId="LiveId" clId="{FE9725E3-BC08-4C41-84F9-8CAF1D0110DE}" dt="2025-02-27T23:53:41.127" v="73" actId="26606"/>
          <ac:spMkLst>
            <pc:docMk/>
            <pc:sldMk cId="965758570" sldId="258"/>
            <ac:spMk id="10" creationId="{3ECBE1F1-D69B-4AFA-ABD5-8E41720EF6DE}"/>
          </ac:spMkLst>
        </pc:spChg>
        <pc:spChg chg="add del">
          <ac:chgData name="Andres Melendez" userId="f6b9710ef95133e8" providerId="LiveId" clId="{FE9725E3-BC08-4C41-84F9-8CAF1D0110DE}" dt="2025-02-27T23:53:41.127" v="73" actId="26606"/>
          <ac:spMkLst>
            <pc:docMk/>
            <pc:sldMk cId="965758570" sldId="258"/>
            <ac:spMk id="12" creationId="{603A6265-E10C-4B85-9C20-E75FCAF9CC63}"/>
          </ac:spMkLst>
        </pc:spChg>
        <pc:spChg chg="add del">
          <ac:chgData name="Andres Melendez" userId="f6b9710ef95133e8" providerId="LiveId" clId="{FE9725E3-BC08-4C41-84F9-8CAF1D0110DE}" dt="2025-02-27T23:54:31.309" v="75" actId="26606"/>
          <ac:spMkLst>
            <pc:docMk/>
            <pc:sldMk cId="965758570" sldId="258"/>
            <ac:spMk id="13" creationId="{5D7F64A8-D625-4F61-A290-B499BB62ACFF}"/>
          </ac:spMkLst>
        </pc:spChg>
        <pc:spChg chg="add">
          <ac:chgData name="Andres Melendez" userId="f6b9710ef95133e8" providerId="LiveId" clId="{FE9725E3-BC08-4C41-84F9-8CAF1D0110DE}" dt="2025-02-27T23:54:31.309" v="75" actId="26606"/>
          <ac:spMkLst>
            <pc:docMk/>
            <pc:sldMk cId="965758570" sldId="258"/>
            <ac:spMk id="19" creationId="{EDDBB197-D710-4A4F-A9CA-FD2177498BE8}"/>
          </ac:spMkLst>
        </pc:spChg>
        <pc:spChg chg="add">
          <ac:chgData name="Andres Melendez" userId="f6b9710ef95133e8" providerId="LiveId" clId="{FE9725E3-BC08-4C41-84F9-8CAF1D0110DE}" dt="2025-02-27T23:54:31.309" v="75" actId="26606"/>
          <ac:spMkLst>
            <pc:docMk/>
            <pc:sldMk cId="965758570" sldId="258"/>
            <ac:spMk id="21" creationId="{975D1CFA-2CDB-4B64-BD9F-85744E8DA12F}"/>
          </ac:spMkLst>
        </pc:spChg>
        <pc:grpChg chg="add">
          <ac:chgData name="Andres Melendez" userId="f6b9710ef95133e8" providerId="LiveId" clId="{FE9725E3-BC08-4C41-84F9-8CAF1D0110DE}" dt="2025-02-27T23:54:31.309" v="75" actId="26606"/>
          <ac:grpSpMkLst>
            <pc:docMk/>
            <pc:sldMk cId="965758570" sldId="258"/>
            <ac:grpSpMk id="23" creationId="{25EE5136-01F1-466C-962D-BA9B4C6757AA}"/>
          </ac:grpSpMkLst>
        </pc:grpChg>
        <pc:picChg chg="add del">
          <ac:chgData name="Andres Melendez" userId="f6b9710ef95133e8" providerId="LiveId" clId="{FE9725E3-BC08-4C41-84F9-8CAF1D0110DE}" dt="2025-02-27T23:53:41.127" v="73" actId="26606"/>
          <ac:picMkLst>
            <pc:docMk/>
            <pc:sldMk cId="965758570" sldId="258"/>
            <ac:picMk id="6" creationId="{81C3E4A4-6048-E4DC-482A-9B87A344B380}"/>
          </ac:picMkLst>
        </pc:picChg>
        <pc:picChg chg="add mod ord">
          <ac:chgData name="Andres Melendez" userId="f6b9710ef95133e8" providerId="LiveId" clId="{FE9725E3-BC08-4C41-84F9-8CAF1D0110DE}" dt="2025-02-27T23:54:31.309" v="75" actId="26606"/>
          <ac:picMkLst>
            <pc:docMk/>
            <pc:sldMk cId="965758570" sldId="258"/>
            <ac:picMk id="8" creationId="{67EED23C-7519-0AF0-68B5-7D726975CC19}"/>
          </ac:picMkLst>
        </pc:picChg>
        <pc:picChg chg="add del">
          <ac:chgData name="Andres Melendez" userId="f6b9710ef95133e8" providerId="LiveId" clId="{FE9725E3-BC08-4C41-84F9-8CAF1D0110DE}" dt="2025-02-27T23:54:31.309" v="75" actId="26606"/>
          <ac:picMkLst>
            <pc:docMk/>
            <pc:sldMk cId="965758570" sldId="258"/>
            <ac:picMk id="14" creationId="{2F0CFF51-2931-4C9B-9068-A498D695DD3B}"/>
          </ac:picMkLst>
        </pc:picChg>
      </pc:sldChg>
      <pc:sldChg chg="addSp delSp modSp mod modTransition setBg modAnim">
        <pc:chgData name="Andres Melendez" userId="f6b9710ef95133e8" providerId="LiveId" clId="{FE9725E3-BC08-4C41-84F9-8CAF1D0110DE}" dt="2025-02-28T00:43:07.403" v="106"/>
        <pc:sldMkLst>
          <pc:docMk/>
          <pc:sldMk cId="2890606269" sldId="259"/>
        </pc:sldMkLst>
        <pc:spChg chg="mod">
          <ac:chgData name="Andres Melendez" userId="f6b9710ef95133e8" providerId="LiveId" clId="{FE9725E3-BC08-4C41-84F9-8CAF1D0110DE}" dt="2025-02-27T23:56:02.923" v="78" actId="26606"/>
          <ac:spMkLst>
            <pc:docMk/>
            <pc:sldMk cId="2890606269" sldId="259"/>
            <ac:spMk id="2" creationId="{10C4106E-8A0B-F113-F2AC-6BD527D98305}"/>
          </ac:spMkLst>
        </pc:spChg>
        <pc:spChg chg="add del">
          <ac:chgData name="Andres Melendez" userId="f6b9710ef95133e8" providerId="LiveId" clId="{FE9725E3-BC08-4C41-84F9-8CAF1D0110DE}" dt="2025-02-27T23:56:02.923" v="78" actId="26606"/>
          <ac:spMkLst>
            <pc:docMk/>
            <pc:sldMk cId="2890606269" sldId="259"/>
            <ac:spMk id="4" creationId="{9C6F9BE4-7B89-BD47-127E-E03267382086}"/>
          </ac:spMkLst>
        </pc:spChg>
        <pc:spChg chg="add">
          <ac:chgData name="Andres Melendez" userId="f6b9710ef95133e8" providerId="LiveId" clId="{FE9725E3-BC08-4C41-84F9-8CAF1D0110DE}" dt="2025-02-27T23:56:02.923" v="78" actId="26606"/>
          <ac:spMkLst>
            <pc:docMk/>
            <pc:sldMk cId="2890606269" sldId="259"/>
            <ac:spMk id="10" creationId="{C05CBC3C-2E5A-4839-8B9B-2E5A6ADF0F58}"/>
          </ac:spMkLst>
        </pc:spChg>
        <pc:spChg chg="add del">
          <ac:chgData name="Andres Melendez" userId="f6b9710ef95133e8" providerId="LiveId" clId="{FE9725E3-BC08-4C41-84F9-8CAF1D0110DE}" dt="2025-02-27T23:56:02.908" v="77" actId="26606"/>
          <ac:spMkLst>
            <pc:docMk/>
            <pc:sldMk cId="2890606269" sldId="259"/>
            <ac:spMk id="11" creationId="{6A84B152-3496-4C52-AF08-97AFFC09DD2C}"/>
          </ac:spMkLst>
        </pc:spChg>
        <pc:spChg chg="add">
          <ac:chgData name="Andres Melendez" userId="f6b9710ef95133e8" providerId="LiveId" clId="{FE9725E3-BC08-4C41-84F9-8CAF1D0110DE}" dt="2025-02-27T23:56:02.923" v="78" actId="26606"/>
          <ac:spMkLst>
            <pc:docMk/>
            <pc:sldMk cId="2890606269" sldId="259"/>
            <ac:spMk id="12" creationId="{DB5B423A-57CC-4C58-AA26-8E2E862B03A0}"/>
          </ac:spMkLst>
        </pc:spChg>
        <pc:spChg chg="add del">
          <ac:chgData name="Andres Melendez" userId="f6b9710ef95133e8" providerId="LiveId" clId="{FE9725E3-BC08-4C41-84F9-8CAF1D0110DE}" dt="2025-02-27T23:56:02.908" v="77" actId="26606"/>
          <ac:spMkLst>
            <pc:docMk/>
            <pc:sldMk cId="2890606269" sldId="259"/>
            <ac:spMk id="13" creationId="{6B2ADB95-0FA3-4BD7-A8AC-89D014A83E5B}"/>
          </ac:spMkLst>
        </pc:spChg>
        <pc:spChg chg="add del">
          <ac:chgData name="Andres Melendez" userId="f6b9710ef95133e8" providerId="LiveId" clId="{FE9725E3-BC08-4C41-84F9-8CAF1D0110DE}" dt="2025-02-27T23:56:02.908" v="77" actId="26606"/>
          <ac:spMkLst>
            <pc:docMk/>
            <pc:sldMk cId="2890606269" sldId="259"/>
            <ac:spMk id="15" creationId="{C924DBCE-E731-4B22-8181-A39C1D86276C}"/>
          </ac:spMkLst>
        </pc:spChg>
        <pc:spChg chg="add del">
          <ac:chgData name="Andres Melendez" userId="f6b9710ef95133e8" providerId="LiveId" clId="{FE9725E3-BC08-4C41-84F9-8CAF1D0110DE}" dt="2025-02-27T23:56:02.908" v="77" actId="26606"/>
          <ac:spMkLst>
            <pc:docMk/>
            <pc:sldMk cId="2890606269" sldId="259"/>
            <ac:spMk id="17" creationId="{4CBF9756-6AC8-4C65-84DF-56FBFFA1D873}"/>
          </ac:spMkLst>
        </pc:spChg>
        <pc:spChg chg="add del">
          <ac:chgData name="Andres Melendez" userId="f6b9710ef95133e8" providerId="LiveId" clId="{FE9725E3-BC08-4C41-84F9-8CAF1D0110DE}" dt="2025-02-27T23:56:02.908" v="77" actId="26606"/>
          <ac:spMkLst>
            <pc:docMk/>
            <pc:sldMk cId="2890606269" sldId="259"/>
            <ac:spMk id="19" creationId="{2D385988-EAAF-4C27-AF8A-2BFBECAF3D4F}"/>
          </ac:spMkLst>
        </pc:spChg>
        <pc:spChg chg="add del">
          <ac:chgData name="Andres Melendez" userId="f6b9710ef95133e8" providerId="LiveId" clId="{FE9725E3-BC08-4C41-84F9-8CAF1D0110DE}" dt="2025-02-27T23:56:02.908" v="77" actId="26606"/>
          <ac:spMkLst>
            <pc:docMk/>
            <pc:sldMk cId="2890606269" sldId="259"/>
            <ac:spMk id="23" creationId="{B621D332-7329-4994-8836-C429A51B7549}"/>
          </ac:spMkLst>
        </pc:spChg>
        <pc:spChg chg="add del">
          <ac:chgData name="Andres Melendez" userId="f6b9710ef95133e8" providerId="LiveId" clId="{FE9725E3-BC08-4C41-84F9-8CAF1D0110DE}" dt="2025-02-27T23:56:02.908" v="77" actId="26606"/>
          <ac:spMkLst>
            <pc:docMk/>
            <pc:sldMk cId="2890606269" sldId="259"/>
            <ac:spMk id="25" creationId="{2D20F754-35A9-4508-BE3C-C59996D1437B}"/>
          </ac:spMkLst>
        </pc:spChg>
        <pc:graphicFrameChg chg="add mod">
          <ac:chgData name="Andres Melendez" userId="f6b9710ef95133e8" providerId="LiveId" clId="{FE9725E3-BC08-4C41-84F9-8CAF1D0110DE}" dt="2025-02-27T23:56:28.024" v="80" actId="12100"/>
          <ac:graphicFrameMkLst>
            <pc:docMk/>
            <pc:sldMk cId="2890606269" sldId="259"/>
            <ac:graphicFrameMk id="27" creationId="{307D2D38-DE1E-B7A4-92AB-68E45E48E685}"/>
          </ac:graphicFrameMkLst>
        </pc:graphicFrameChg>
        <pc:picChg chg="add del">
          <ac:chgData name="Andres Melendez" userId="f6b9710ef95133e8" providerId="LiveId" clId="{FE9725E3-BC08-4C41-84F9-8CAF1D0110DE}" dt="2025-02-27T23:56:02.908" v="77" actId="26606"/>
          <ac:picMkLst>
            <pc:docMk/>
            <pc:sldMk cId="2890606269" sldId="259"/>
            <ac:picMk id="7" creationId="{CBFA0D6C-7FC3-04D0-1F9A-DE96E0411B74}"/>
          </ac:picMkLst>
        </pc:picChg>
      </pc:sldChg>
      <pc:sldChg chg="addSp delSp modSp mod modTransition setBg modAnim">
        <pc:chgData name="Andres Melendez" userId="f6b9710ef95133e8" providerId="LiveId" clId="{FE9725E3-BC08-4C41-84F9-8CAF1D0110DE}" dt="2025-02-28T00:43:37.568" v="110"/>
        <pc:sldMkLst>
          <pc:docMk/>
          <pc:sldMk cId="3417345920" sldId="260"/>
        </pc:sldMkLst>
        <pc:spChg chg="mod">
          <ac:chgData name="Andres Melendez" userId="f6b9710ef95133e8" providerId="LiveId" clId="{FE9725E3-BC08-4C41-84F9-8CAF1D0110DE}" dt="2025-02-27T23:58:08.986" v="83" actId="26606"/>
          <ac:spMkLst>
            <pc:docMk/>
            <pc:sldMk cId="3417345920" sldId="260"/>
            <ac:spMk id="2" creationId="{D40CAB7C-63F8-71AD-D222-8AF8B70D17E0}"/>
          </ac:spMkLst>
        </pc:spChg>
        <pc:spChg chg="add del">
          <ac:chgData name="Andres Melendez" userId="f6b9710ef95133e8" providerId="LiveId" clId="{FE9725E3-BC08-4C41-84F9-8CAF1D0110DE}" dt="2025-02-27T23:58:08.986" v="83" actId="26606"/>
          <ac:spMkLst>
            <pc:docMk/>
            <pc:sldMk cId="3417345920" sldId="260"/>
            <ac:spMk id="4" creationId="{0B06BD31-8921-ACA2-EE2D-362B62D42BF6}"/>
          </ac:spMkLst>
        </pc:spChg>
        <pc:spChg chg="add">
          <ac:chgData name="Andres Melendez" userId="f6b9710ef95133e8" providerId="LiveId" clId="{FE9725E3-BC08-4C41-84F9-8CAF1D0110DE}" dt="2025-02-27T23:58:08.986" v="83" actId="26606"/>
          <ac:spMkLst>
            <pc:docMk/>
            <pc:sldMk cId="3417345920" sldId="260"/>
            <ac:spMk id="10" creationId="{2E442304-DDBD-4F7B-8017-36BCC863FB40}"/>
          </ac:spMkLst>
        </pc:spChg>
        <pc:spChg chg="add del">
          <ac:chgData name="Andres Melendez" userId="f6b9710ef95133e8" providerId="LiveId" clId="{FE9725E3-BC08-4C41-84F9-8CAF1D0110DE}" dt="2025-02-27T23:58:08.967" v="82" actId="26606"/>
          <ac:spMkLst>
            <pc:docMk/>
            <pc:sldMk cId="3417345920" sldId="260"/>
            <ac:spMk id="11" creationId="{B50AB553-2A96-4A92-96F2-93548E096954}"/>
          </ac:spMkLst>
        </pc:spChg>
        <pc:spChg chg="add">
          <ac:chgData name="Andres Melendez" userId="f6b9710ef95133e8" providerId="LiveId" clId="{FE9725E3-BC08-4C41-84F9-8CAF1D0110DE}" dt="2025-02-27T23:58:08.986" v="83" actId="26606"/>
          <ac:spMkLst>
            <pc:docMk/>
            <pc:sldMk cId="3417345920" sldId="260"/>
            <ac:spMk id="12" creationId="{5E107275-3853-46FD-A241-DE4355A42675}"/>
          </ac:spMkLst>
        </pc:spChg>
        <pc:graphicFrameChg chg="add del">
          <ac:chgData name="Andres Melendez" userId="f6b9710ef95133e8" providerId="LiveId" clId="{FE9725E3-BC08-4C41-84F9-8CAF1D0110DE}" dt="2025-02-27T23:58:08.967" v="82" actId="26606"/>
          <ac:graphicFrameMkLst>
            <pc:docMk/>
            <pc:sldMk cId="3417345920" sldId="260"/>
            <ac:graphicFrameMk id="6" creationId="{D43AFE8B-9E03-7586-7529-7B5BEC730D98}"/>
          </ac:graphicFrameMkLst>
        </pc:graphicFrameChg>
        <pc:graphicFrameChg chg="add">
          <ac:chgData name="Andres Melendez" userId="f6b9710ef95133e8" providerId="LiveId" clId="{FE9725E3-BC08-4C41-84F9-8CAF1D0110DE}" dt="2025-02-27T23:58:08.986" v="83" actId="26606"/>
          <ac:graphicFrameMkLst>
            <pc:docMk/>
            <pc:sldMk cId="3417345920" sldId="260"/>
            <ac:graphicFrameMk id="13" creationId="{B6D6B535-1366-E2F6-93AB-65D509BF585F}"/>
          </ac:graphicFrameMkLst>
        </pc:graphicFrameChg>
        <pc:picChg chg="add del">
          <ac:chgData name="Andres Melendez" userId="f6b9710ef95133e8" providerId="LiveId" clId="{FE9725E3-BC08-4C41-84F9-8CAF1D0110DE}" dt="2025-02-27T23:58:08.967" v="82" actId="26606"/>
          <ac:picMkLst>
            <pc:docMk/>
            <pc:sldMk cId="3417345920" sldId="260"/>
            <ac:picMk id="7" creationId="{F84FE8EB-872D-0131-09E0-516B53526714}"/>
          </ac:picMkLst>
        </pc:picChg>
      </pc:sldChg>
      <pc:sldChg chg="addSp modSp mod modTransition setBg modAnim">
        <pc:chgData name="Andres Melendez" userId="f6b9710ef95133e8" providerId="LiveId" clId="{FE9725E3-BC08-4C41-84F9-8CAF1D0110DE}" dt="2025-02-28T00:43:57.335" v="113"/>
        <pc:sldMkLst>
          <pc:docMk/>
          <pc:sldMk cId="3805829642" sldId="261"/>
        </pc:sldMkLst>
        <pc:spChg chg="mod">
          <ac:chgData name="Andres Melendez" userId="f6b9710ef95133e8" providerId="LiveId" clId="{FE9725E3-BC08-4C41-84F9-8CAF1D0110DE}" dt="2025-02-27T23:59:05.150" v="84" actId="26606"/>
          <ac:spMkLst>
            <pc:docMk/>
            <pc:sldMk cId="3805829642" sldId="261"/>
            <ac:spMk id="2" creationId="{D14A0BAC-63FF-6F6A-1C92-369D327CF6F4}"/>
          </ac:spMkLst>
        </pc:spChg>
        <pc:spChg chg="mod">
          <ac:chgData name="Andres Melendez" userId="f6b9710ef95133e8" providerId="LiveId" clId="{FE9725E3-BC08-4C41-84F9-8CAF1D0110DE}" dt="2025-02-27T23:59:05.150" v="84" actId="26606"/>
          <ac:spMkLst>
            <pc:docMk/>
            <pc:sldMk cId="3805829642" sldId="261"/>
            <ac:spMk id="4" creationId="{5A17E368-9475-9B56-816C-B43735CE3A39}"/>
          </ac:spMkLst>
        </pc:spChg>
        <pc:spChg chg="add">
          <ac:chgData name="Andres Melendez" userId="f6b9710ef95133e8" providerId="LiveId" clId="{FE9725E3-BC08-4C41-84F9-8CAF1D0110DE}" dt="2025-02-27T23:59:05.150" v="84" actId="26606"/>
          <ac:spMkLst>
            <pc:docMk/>
            <pc:sldMk cId="3805829642" sldId="261"/>
            <ac:spMk id="10" creationId="{9F7D5CDA-D291-4307-BF55-1381FED29634}"/>
          </ac:spMkLst>
        </pc:spChg>
        <pc:spChg chg="add">
          <ac:chgData name="Andres Melendez" userId="f6b9710ef95133e8" providerId="LiveId" clId="{FE9725E3-BC08-4C41-84F9-8CAF1D0110DE}" dt="2025-02-27T23:59:05.150" v="84" actId="26606"/>
          <ac:spMkLst>
            <pc:docMk/>
            <pc:sldMk cId="3805829642" sldId="261"/>
            <ac:spMk id="12" creationId="{59B296B9-C5A5-4E4F-9B60-C907B5F1466C}"/>
          </ac:spMkLst>
        </pc:spChg>
        <pc:spChg chg="add">
          <ac:chgData name="Andres Melendez" userId="f6b9710ef95133e8" providerId="LiveId" clId="{FE9725E3-BC08-4C41-84F9-8CAF1D0110DE}" dt="2025-02-27T23:59:05.150" v="84" actId="26606"/>
          <ac:spMkLst>
            <pc:docMk/>
            <pc:sldMk cId="3805829642" sldId="261"/>
            <ac:spMk id="14" creationId="{D0300FD3-5AF1-6305-15FA-9078072672E2}"/>
          </ac:spMkLst>
        </pc:spChg>
        <pc:picChg chg="add">
          <ac:chgData name="Andres Melendez" userId="f6b9710ef95133e8" providerId="LiveId" clId="{FE9725E3-BC08-4C41-84F9-8CAF1D0110DE}" dt="2025-02-27T23:59:05.150" v="84" actId="26606"/>
          <ac:picMkLst>
            <pc:docMk/>
            <pc:sldMk cId="3805829642" sldId="261"/>
            <ac:picMk id="6" creationId="{3635FD57-3FC8-AF07-EE9C-754F54EEB91F}"/>
          </ac:picMkLst>
        </pc:picChg>
      </pc:sldChg>
      <pc:sldChg chg="addSp delSp modSp mod modTransition setBg modAnim">
        <pc:chgData name="Andres Melendez" userId="f6b9710ef95133e8" providerId="LiveId" clId="{FE9725E3-BC08-4C41-84F9-8CAF1D0110DE}" dt="2025-02-28T00:45:05.784" v="119"/>
        <pc:sldMkLst>
          <pc:docMk/>
          <pc:sldMk cId="1587209683" sldId="262"/>
        </pc:sldMkLst>
        <pc:spChg chg="mod">
          <ac:chgData name="Andres Melendez" userId="f6b9710ef95133e8" providerId="LiveId" clId="{FE9725E3-BC08-4C41-84F9-8CAF1D0110DE}" dt="2025-02-27T23:59:32.153" v="85" actId="26606"/>
          <ac:spMkLst>
            <pc:docMk/>
            <pc:sldMk cId="1587209683" sldId="262"/>
            <ac:spMk id="2" creationId="{9620BBC7-B7D9-DC57-AA61-0D3AF903AFC4}"/>
          </ac:spMkLst>
        </pc:spChg>
        <pc:spChg chg="del">
          <ac:chgData name="Andres Melendez" userId="f6b9710ef95133e8" providerId="LiveId" clId="{FE9725E3-BC08-4C41-84F9-8CAF1D0110DE}" dt="2025-02-27T23:59:32.153" v="85" actId="26606"/>
          <ac:spMkLst>
            <pc:docMk/>
            <pc:sldMk cId="1587209683" sldId="262"/>
            <ac:spMk id="4" creationId="{68510BDF-8DFA-8D33-8DA7-5908CF4638AA}"/>
          </ac:spMkLst>
        </pc:spChg>
        <pc:spChg chg="add">
          <ac:chgData name="Andres Melendez" userId="f6b9710ef95133e8" providerId="LiveId" clId="{FE9725E3-BC08-4C41-84F9-8CAF1D0110DE}" dt="2025-02-27T23:59:32.153" v="85" actId="26606"/>
          <ac:spMkLst>
            <pc:docMk/>
            <pc:sldMk cId="1587209683" sldId="262"/>
            <ac:spMk id="10" creationId="{9DBC8166-481C-4473-95F5-9A5B9073B7F1}"/>
          </ac:spMkLst>
        </pc:spChg>
        <pc:spChg chg="add">
          <ac:chgData name="Andres Melendez" userId="f6b9710ef95133e8" providerId="LiveId" clId="{FE9725E3-BC08-4C41-84F9-8CAF1D0110DE}" dt="2025-02-27T23:59:32.153" v="85" actId="26606"/>
          <ac:spMkLst>
            <pc:docMk/>
            <pc:sldMk cId="1587209683" sldId="262"/>
            <ac:spMk id="12" creationId="{A5A5CE6E-90AF-4D43-A014-1F9EC83EB93D}"/>
          </ac:spMkLst>
        </pc:spChg>
        <pc:graphicFrameChg chg="add">
          <ac:chgData name="Andres Melendez" userId="f6b9710ef95133e8" providerId="LiveId" clId="{FE9725E3-BC08-4C41-84F9-8CAF1D0110DE}" dt="2025-02-27T23:59:32.153" v="85" actId="26606"/>
          <ac:graphicFrameMkLst>
            <pc:docMk/>
            <pc:sldMk cId="1587209683" sldId="262"/>
            <ac:graphicFrameMk id="6" creationId="{13EFCD16-0CDF-03FF-412A-131CCF17E914}"/>
          </ac:graphicFrameMkLst>
        </pc:graphicFrameChg>
      </pc:sldChg>
      <pc:sldChg chg="addSp delSp modSp mod modTransition setBg modAnim">
        <pc:chgData name="Andres Melendez" userId="f6b9710ef95133e8" providerId="LiveId" clId="{FE9725E3-BC08-4C41-84F9-8CAF1D0110DE}" dt="2025-02-28T00:45:35.279" v="122"/>
        <pc:sldMkLst>
          <pc:docMk/>
          <pc:sldMk cId="3185077443" sldId="263"/>
        </pc:sldMkLst>
        <pc:spChg chg="mod">
          <ac:chgData name="Andres Melendez" userId="f6b9710ef95133e8" providerId="LiveId" clId="{FE9725E3-BC08-4C41-84F9-8CAF1D0110DE}" dt="2025-02-28T00:00:37.693" v="90" actId="26606"/>
          <ac:spMkLst>
            <pc:docMk/>
            <pc:sldMk cId="3185077443" sldId="263"/>
            <ac:spMk id="2" creationId="{2ABCCCF9-AADD-5079-930A-B4F95453FFC3}"/>
          </ac:spMkLst>
        </pc:spChg>
        <pc:spChg chg="add del">
          <ac:chgData name="Andres Melendez" userId="f6b9710ef95133e8" providerId="LiveId" clId="{FE9725E3-BC08-4C41-84F9-8CAF1D0110DE}" dt="2025-02-28T00:00:37.693" v="90" actId="26606"/>
          <ac:spMkLst>
            <pc:docMk/>
            <pc:sldMk cId="3185077443" sldId="263"/>
            <ac:spMk id="4" creationId="{13F05046-C120-AE24-0645-542C599737CE}"/>
          </ac:spMkLst>
        </pc:spChg>
        <pc:spChg chg="add del">
          <ac:chgData name="Andres Melendez" userId="f6b9710ef95133e8" providerId="LiveId" clId="{FE9725E3-BC08-4C41-84F9-8CAF1D0110DE}" dt="2025-02-28T00:00:37.685" v="89" actId="26606"/>
          <ac:spMkLst>
            <pc:docMk/>
            <pc:sldMk cId="3185077443" sldId="263"/>
            <ac:spMk id="10" creationId="{545D489D-16E1-484D-867B-144368D74B83}"/>
          </ac:spMkLst>
        </pc:spChg>
        <pc:spChg chg="add del">
          <ac:chgData name="Andres Melendez" userId="f6b9710ef95133e8" providerId="LiveId" clId="{FE9725E3-BC08-4C41-84F9-8CAF1D0110DE}" dt="2025-02-28T00:00:28.392" v="87" actId="26606"/>
          <ac:spMkLst>
            <pc:docMk/>
            <pc:sldMk cId="3185077443" sldId="263"/>
            <ac:spMk id="11" creationId="{B50AB553-2A96-4A92-96F2-93548E096954}"/>
          </ac:spMkLst>
        </pc:spChg>
        <pc:spChg chg="add del">
          <ac:chgData name="Andres Melendez" userId="f6b9710ef95133e8" providerId="LiveId" clId="{FE9725E3-BC08-4C41-84F9-8CAF1D0110DE}" dt="2025-02-28T00:00:37.685" v="89" actId="26606"/>
          <ac:spMkLst>
            <pc:docMk/>
            <pc:sldMk cId="3185077443" sldId="263"/>
            <ac:spMk id="12" creationId="{49A496F5-B01E-4BF8-9D1E-C4E53B6F9652}"/>
          </ac:spMkLst>
        </pc:spChg>
        <pc:spChg chg="add del">
          <ac:chgData name="Andres Melendez" userId="f6b9710ef95133e8" providerId="LiveId" clId="{FE9725E3-BC08-4C41-84F9-8CAF1D0110DE}" dt="2025-02-28T00:00:37.685" v="89" actId="26606"/>
          <ac:spMkLst>
            <pc:docMk/>
            <pc:sldMk cId="3185077443" sldId="263"/>
            <ac:spMk id="14" creationId="{6E895C8D-1379-40B8-8B1B-B6F5AEAF0A6C}"/>
          </ac:spMkLst>
        </pc:spChg>
        <pc:spChg chg="add">
          <ac:chgData name="Andres Melendez" userId="f6b9710ef95133e8" providerId="LiveId" clId="{FE9725E3-BC08-4C41-84F9-8CAF1D0110DE}" dt="2025-02-28T00:00:37.693" v="90" actId="26606"/>
          <ac:spMkLst>
            <pc:docMk/>
            <pc:sldMk cId="3185077443" sldId="263"/>
            <ac:spMk id="16" creationId="{9F7D5CDA-D291-4307-BF55-1381FED29634}"/>
          </ac:spMkLst>
        </pc:spChg>
        <pc:spChg chg="add">
          <ac:chgData name="Andres Melendez" userId="f6b9710ef95133e8" providerId="LiveId" clId="{FE9725E3-BC08-4C41-84F9-8CAF1D0110DE}" dt="2025-02-28T00:00:37.693" v="90" actId="26606"/>
          <ac:spMkLst>
            <pc:docMk/>
            <pc:sldMk cId="3185077443" sldId="263"/>
            <ac:spMk id="17" creationId="{13F05046-C120-AE24-0645-542C599737CE}"/>
          </ac:spMkLst>
        </pc:spChg>
        <pc:graphicFrameChg chg="add del">
          <ac:chgData name="Andres Melendez" userId="f6b9710ef95133e8" providerId="LiveId" clId="{FE9725E3-BC08-4C41-84F9-8CAF1D0110DE}" dt="2025-02-28T00:00:28.392" v="87" actId="26606"/>
          <ac:graphicFrameMkLst>
            <pc:docMk/>
            <pc:sldMk cId="3185077443" sldId="263"/>
            <ac:graphicFrameMk id="6" creationId="{6E7F3B25-2209-51A4-2A56-C1D9264FDC49}"/>
          </ac:graphicFrameMkLst>
        </pc:graphicFrameChg>
        <pc:graphicFrameChg chg="add del">
          <ac:chgData name="Andres Melendez" userId="f6b9710ef95133e8" providerId="LiveId" clId="{FE9725E3-BC08-4C41-84F9-8CAF1D0110DE}" dt="2025-02-28T00:00:37.685" v="89" actId="26606"/>
          <ac:graphicFrameMkLst>
            <pc:docMk/>
            <pc:sldMk cId="3185077443" sldId="263"/>
            <ac:graphicFrameMk id="13" creationId="{D47D6ACB-1447-3B0F-69FC-ABFF7FFC8548}"/>
          </ac:graphicFrameMkLst>
        </pc:graphicFrameChg>
        <pc:picChg chg="add del">
          <ac:chgData name="Andres Melendez" userId="f6b9710ef95133e8" providerId="LiveId" clId="{FE9725E3-BC08-4C41-84F9-8CAF1D0110DE}" dt="2025-02-28T00:00:28.392" v="87" actId="26606"/>
          <ac:picMkLst>
            <pc:docMk/>
            <pc:sldMk cId="3185077443" sldId="263"/>
            <ac:picMk id="7" creationId="{CD70C3DE-DAA6-1DCE-188A-C18513C16B36}"/>
          </ac:picMkLst>
        </pc:picChg>
        <pc:picChg chg="add">
          <ac:chgData name="Andres Melendez" userId="f6b9710ef95133e8" providerId="LiveId" clId="{FE9725E3-BC08-4C41-84F9-8CAF1D0110DE}" dt="2025-02-28T00:00:37.693" v="90" actId="26606"/>
          <ac:picMkLst>
            <pc:docMk/>
            <pc:sldMk cId="3185077443" sldId="263"/>
            <ac:picMk id="18" creationId="{2529BC2B-1488-F69B-0107-25176E694FE7}"/>
          </ac:picMkLst>
        </pc:picChg>
      </pc:sldChg>
      <pc:sldChg chg="addSp modSp mod modTransition setBg modAnim">
        <pc:chgData name="Andres Melendez" userId="f6b9710ef95133e8" providerId="LiveId" clId="{FE9725E3-BC08-4C41-84F9-8CAF1D0110DE}" dt="2025-02-28T00:45:47.201" v="124"/>
        <pc:sldMkLst>
          <pc:docMk/>
          <pc:sldMk cId="2830161965" sldId="264"/>
        </pc:sldMkLst>
        <pc:spChg chg="mod">
          <ac:chgData name="Andres Melendez" userId="f6b9710ef95133e8" providerId="LiveId" clId="{FE9725E3-BC08-4C41-84F9-8CAF1D0110DE}" dt="2025-02-28T00:01:10.700" v="91" actId="26606"/>
          <ac:spMkLst>
            <pc:docMk/>
            <pc:sldMk cId="2830161965" sldId="264"/>
            <ac:spMk id="2" creationId="{5F04ADBD-398C-0CB2-B2B8-8F9A16204412}"/>
          </ac:spMkLst>
        </pc:spChg>
        <pc:spChg chg="mod">
          <ac:chgData name="Andres Melendez" userId="f6b9710ef95133e8" providerId="LiveId" clId="{FE9725E3-BC08-4C41-84F9-8CAF1D0110DE}" dt="2025-02-28T00:01:10.700" v="91" actId="26606"/>
          <ac:spMkLst>
            <pc:docMk/>
            <pc:sldMk cId="2830161965" sldId="264"/>
            <ac:spMk id="4" creationId="{151183AC-C7C7-AA79-1828-43811561C815}"/>
          </ac:spMkLst>
        </pc:spChg>
        <pc:picChg chg="add">
          <ac:chgData name="Andres Melendez" userId="f6b9710ef95133e8" providerId="LiveId" clId="{FE9725E3-BC08-4C41-84F9-8CAF1D0110DE}" dt="2025-02-28T00:01:10.700" v="91" actId="26606"/>
          <ac:picMkLst>
            <pc:docMk/>
            <pc:sldMk cId="2830161965" sldId="264"/>
            <ac:picMk id="6" creationId="{EEAC4740-CA9A-58AA-6C99-DA4C9491D9CA}"/>
          </ac:picMkLst>
        </pc:picChg>
        <pc:cxnChg chg="add">
          <ac:chgData name="Andres Melendez" userId="f6b9710ef95133e8" providerId="LiveId" clId="{FE9725E3-BC08-4C41-84F9-8CAF1D0110DE}" dt="2025-02-28T00:01:10.700" v="91" actId="26606"/>
          <ac:cxnSpMkLst>
            <pc:docMk/>
            <pc:sldMk cId="2830161965" sldId="264"/>
            <ac:cxnSpMk id="10" creationId="{1503BFE4-729B-D9D0-C17B-501E6AF1127A}"/>
          </ac:cxnSpMkLst>
        </pc:cxnChg>
      </pc:sldChg>
      <pc:sldChg chg="addSp delSp modSp mod modTransition setBg modAnim">
        <pc:chgData name="Andres Melendez" userId="f6b9710ef95133e8" providerId="LiveId" clId="{FE9725E3-BC08-4C41-84F9-8CAF1D0110DE}" dt="2025-02-28T00:46:47.492" v="134"/>
        <pc:sldMkLst>
          <pc:docMk/>
          <pc:sldMk cId="3373332294" sldId="265"/>
        </pc:sldMkLst>
        <pc:spChg chg="mod">
          <ac:chgData name="Andres Melendez" userId="f6b9710ef95133e8" providerId="LiveId" clId="{FE9725E3-BC08-4C41-84F9-8CAF1D0110DE}" dt="2025-02-28T00:01:59.954" v="97" actId="26606"/>
          <ac:spMkLst>
            <pc:docMk/>
            <pc:sldMk cId="3373332294" sldId="265"/>
            <ac:spMk id="2" creationId="{2DD49009-1E3C-C8A7-2D17-0724F7889EB9}"/>
          </ac:spMkLst>
        </pc:spChg>
        <pc:spChg chg="mod">
          <ac:chgData name="Andres Melendez" userId="f6b9710ef95133e8" providerId="LiveId" clId="{FE9725E3-BC08-4C41-84F9-8CAF1D0110DE}" dt="2025-02-28T00:03:14.054" v="100" actId="1076"/>
          <ac:spMkLst>
            <pc:docMk/>
            <pc:sldMk cId="3373332294" sldId="265"/>
            <ac:spMk id="4" creationId="{C7A514BF-081F-0A0E-2995-59F7B02A1938}"/>
          </ac:spMkLst>
        </pc:spChg>
        <pc:spChg chg="add del">
          <ac:chgData name="Andres Melendez" userId="f6b9710ef95133e8" providerId="LiveId" clId="{FE9725E3-BC08-4C41-84F9-8CAF1D0110DE}" dt="2025-02-28T00:01:59.948" v="96" actId="26606"/>
          <ac:spMkLst>
            <pc:docMk/>
            <pc:sldMk cId="3373332294" sldId="265"/>
            <ac:spMk id="17" creationId="{E81BF4F6-F2CF-4984-9D14-D6966D92F99F}"/>
          </ac:spMkLst>
        </pc:spChg>
        <pc:spChg chg="add del">
          <ac:chgData name="Andres Melendez" userId="f6b9710ef95133e8" providerId="LiveId" clId="{FE9725E3-BC08-4C41-84F9-8CAF1D0110DE}" dt="2025-02-28T00:01:59.948" v="96" actId="26606"/>
          <ac:spMkLst>
            <pc:docMk/>
            <pc:sldMk cId="3373332294" sldId="265"/>
            <ac:spMk id="18" creationId="{C0763A76-9F1C-4FC5-82B7-DD475DA461B2}"/>
          </ac:spMkLst>
        </pc:spChg>
        <pc:spChg chg="add">
          <ac:chgData name="Andres Melendez" userId="f6b9710ef95133e8" providerId="LiveId" clId="{FE9725E3-BC08-4C41-84F9-8CAF1D0110DE}" dt="2025-02-28T00:01:59.954" v="97" actId="26606"/>
          <ac:spMkLst>
            <pc:docMk/>
            <pc:sldMk cId="3373332294" sldId="265"/>
            <ac:spMk id="20" creationId="{9F7D5CDA-D291-4307-BF55-1381FED29634}"/>
          </ac:spMkLst>
        </pc:spChg>
        <pc:picChg chg="add mod ord">
          <ac:chgData name="Andres Melendez" userId="f6b9710ef95133e8" providerId="LiveId" clId="{FE9725E3-BC08-4C41-84F9-8CAF1D0110DE}" dt="2025-02-28T00:01:59.954" v="97" actId="26606"/>
          <ac:picMkLst>
            <pc:docMk/>
            <pc:sldMk cId="3373332294" sldId="265"/>
            <ac:picMk id="6" creationId="{F2937D37-1F7C-88A4-68C7-635D835F3D40}"/>
          </ac:picMkLst>
        </pc:picChg>
        <pc:cxnChg chg="add del">
          <ac:chgData name="Andres Melendez" userId="f6b9710ef95133e8" providerId="LiveId" clId="{FE9725E3-BC08-4C41-84F9-8CAF1D0110DE}" dt="2025-02-28T00:01:59.954" v="97" actId="26606"/>
          <ac:cxnSpMkLst>
            <pc:docMk/>
            <pc:sldMk cId="3373332294" sldId="265"/>
            <ac:cxnSpMk id="10" creationId="{1503BFE4-729B-D9D0-C17B-501E6AF1127A}"/>
          </ac:cxnSpMkLst>
        </pc:cxnChg>
        <pc:cxnChg chg="add del">
          <ac:chgData name="Andres Melendez" userId="f6b9710ef95133e8" providerId="LiveId" clId="{FE9725E3-BC08-4C41-84F9-8CAF1D0110DE}" dt="2025-02-28T00:01:51.614" v="94" actId="26606"/>
          <ac:cxnSpMkLst>
            <pc:docMk/>
            <pc:sldMk cId="3373332294" sldId="265"/>
            <ac:cxnSpMk id="15" creationId="{249EDD1B-F94D-B4E6-ACAA-566B9A26FDE3}"/>
          </ac:cxnSpMkLst>
        </pc:cxnChg>
      </pc:sldChg>
      <pc:sldChg chg="addSp modSp mod modTransition setBg">
        <pc:chgData name="Andres Melendez" userId="f6b9710ef95133e8" providerId="LiveId" clId="{FE9725E3-BC08-4C41-84F9-8CAF1D0110DE}" dt="2025-02-28T01:32:04.907" v="350" actId="20577"/>
        <pc:sldMkLst>
          <pc:docMk/>
          <pc:sldMk cId="2941818590" sldId="266"/>
        </pc:sldMkLst>
        <pc:spChg chg="mod">
          <ac:chgData name="Andres Melendez" userId="f6b9710ef95133e8" providerId="LiveId" clId="{FE9725E3-BC08-4C41-84F9-8CAF1D0110DE}" dt="2025-02-28T01:00:33.729" v="349" actId="26606"/>
          <ac:spMkLst>
            <pc:docMk/>
            <pc:sldMk cId="2941818590" sldId="266"/>
            <ac:spMk id="2" creationId="{BAD3DF73-7C98-2388-BCF6-E6F8CAEDFA84}"/>
          </ac:spMkLst>
        </pc:spChg>
        <pc:spChg chg="mod">
          <ac:chgData name="Andres Melendez" userId="f6b9710ef95133e8" providerId="LiveId" clId="{FE9725E3-BC08-4C41-84F9-8CAF1D0110DE}" dt="2025-02-28T01:32:04.907" v="350" actId="20577"/>
          <ac:spMkLst>
            <pc:docMk/>
            <pc:sldMk cId="2941818590" sldId="266"/>
            <ac:spMk id="3" creationId="{C9975F34-FFD3-97DE-FD34-697DFAE9EF17}"/>
          </ac:spMkLst>
        </pc:spChg>
        <pc:spChg chg="add">
          <ac:chgData name="Andres Melendez" userId="f6b9710ef95133e8" providerId="LiveId" clId="{FE9725E3-BC08-4C41-84F9-8CAF1D0110DE}" dt="2025-02-28T01:00:33.729" v="349" actId="26606"/>
          <ac:spMkLst>
            <pc:docMk/>
            <pc:sldMk cId="2941818590" sldId="266"/>
            <ac:spMk id="8" creationId="{70DFC902-7D23-471A-B557-B6B6917D7A0D}"/>
          </ac:spMkLst>
        </pc:spChg>
        <pc:spChg chg="add">
          <ac:chgData name="Andres Melendez" userId="f6b9710ef95133e8" providerId="LiveId" clId="{FE9725E3-BC08-4C41-84F9-8CAF1D0110DE}" dt="2025-02-28T01:00:33.729" v="349" actId="26606"/>
          <ac:spMkLst>
            <pc:docMk/>
            <pc:sldMk cId="2941818590" sldId="266"/>
            <ac:spMk id="10" creationId="{A55D5633-D557-4DCA-982C-FF36EB7A1C00}"/>
          </ac:spMkLst>
        </pc:spChg>
        <pc:spChg chg="add">
          <ac:chgData name="Andres Melendez" userId="f6b9710ef95133e8" providerId="LiveId" clId="{FE9725E3-BC08-4C41-84F9-8CAF1D0110DE}" dt="2025-02-28T01:00:33.729" v="349" actId="26606"/>
          <ac:spMkLst>
            <pc:docMk/>
            <pc:sldMk cId="2941818590" sldId="266"/>
            <ac:spMk id="12" creationId="{450D3AD2-FA80-415F-A9CE-54D884561CD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02A-795E-4908-BB13-5659E046CAA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CC190D-7563-41C7-AD68-BAC56D594DE4}">
      <dgm:prSet/>
      <dgm:spPr/>
      <dgm:t>
        <a:bodyPr/>
        <a:lstStyle/>
        <a:p>
          <a:r>
            <a:rPr lang="en-US" b="0" i="0" baseline="0" dirty="0"/>
            <a:t>Establishing Code Review Protocols</a:t>
          </a:r>
          <a:endParaRPr lang="en-US" dirty="0"/>
        </a:p>
      </dgm:t>
    </dgm:pt>
    <dgm:pt modelId="{225E0DA2-8FB6-4857-95F0-65DA11B3AA9A}" type="parTrans" cxnId="{82FB9884-8A56-4719-8210-73C61B944E92}">
      <dgm:prSet/>
      <dgm:spPr/>
      <dgm:t>
        <a:bodyPr/>
        <a:lstStyle/>
        <a:p>
          <a:endParaRPr lang="en-US"/>
        </a:p>
      </dgm:t>
    </dgm:pt>
    <dgm:pt modelId="{7B4541BF-5365-4555-BE39-A26C2D214D73}" type="sibTrans" cxnId="{82FB9884-8A56-4719-8210-73C61B944E92}">
      <dgm:prSet/>
      <dgm:spPr/>
      <dgm:t>
        <a:bodyPr/>
        <a:lstStyle/>
        <a:p>
          <a:endParaRPr lang="en-US"/>
        </a:p>
      </dgm:t>
    </dgm:pt>
    <dgm:pt modelId="{CB805B63-E802-4C7D-A82E-A11D6896F1D4}">
      <dgm:prSet/>
      <dgm:spPr/>
      <dgm:t>
        <a:bodyPr/>
        <a:lstStyle/>
        <a:p>
          <a:r>
            <a:rPr lang="en-US" b="0" i="0" baseline="0"/>
            <a:t>Implement mandatory code reviews before merging.</a:t>
          </a:r>
          <a:endParaRPr lang="en-US"/>
        </a:p>
      </dgm:t>
    </dgm:pt>
    <dgm:pt modelId="{E3E3F330-0804-4B71-9070-188A331D83F3}" type="parTrans" cxnId="{CB373CD3-3FE7-4DBF-B902-F90A4B7D2DA6}">
      <dgm:prSet/>
      <dgm:spPr/>
      <dgm:t>
        <a:bodyPr/>
        <a:lstStyle/>
        <a:p>
          <a:endParaRPr lang="en-US"/>
        </a:p>
      </dgm:t>
    </dgm:pt>
    <dgm:pt modelId="{FA30384A-3E5A-47F7-813A-FFE4028984D8}" type="sibTrans" cxnId="{CB373CD3-3FE7-4DBF-B902-F90A4B7D2DA6}">
      <dgm:prSet/>
      <dgm:spPr/>
      <dgm:t>
        <a:bodyPr/>
        <a:lstStyle/>
        <a:p>
          <a:endParaRPr lang="en-US"/>
        </a:p>
      </dgm:t>
    </dgm:pt>
    <dgm:pt modelId="{6ED908C2-11D3-4E6C-AB5F-1BB869B00C31}">
      <dgm:prSet/>
      <dgm:spPr/>
      <dgm:t>
        <a:bodyPr/>
        <a:lstStyle/>
        <a:p>
          <a:r>
            <a:rPr lang="en-US" b="0" i="0" baseline="0"/>
            <a:t>Utilize automated tools to assist in code analysis.</a:t>
          </a:r>
          <a:endParaRPr lang="en-US"/>
        </a:p>
      </dgm:t>
    </dgm:pt>
    <dgm:pt modelId="{6AB7C032-E921-4A68-8557-E17249BA3F85}" type="parTrans" cxnId="{5B69A459-77D8-45A8-8BA5-26F5CBF25D25}">
      <dgm:prSet/>
      <dgm:spPr/>
      <dgm:t>
        <a:bodyPr/>
        <a:lstStyle/>
        <a:p>
          <a:endParaRPr lang="en-US"/>
        </a:p>
      </dgm:t>
    </dgm:pt>
    <dgm:pt modelId="{AAC40AA4-09F8-4AAC-9BDB-2D2554530A34}" type="sibTrans" cxnId="{5B69A459-77D8-45A8-8BA5-26F5CBF25D25}">
      <dgm:prSet/>
      <dgm:spPr/>
      <dgm:t>
        <a:bodyPr/>
        <a:lstStyle/>
        <a:p>
          <a:endParaRPr lang="en-US"/>
        </a:p>
      </dgm:t>
    </dgm:pt>
    <dgm:pt modelId="{5A15598F-7574-474F-AAA5-766C9FDA916F}">
      <dgm:prSet/>
      <dgm:spPr/>
      <dgm:t>
        <a:bodyPr/>
        <a:lstStyle/>
        <a:p>
          <a:r>
            <a:rPr lang="en-US" b="0" i="0" baseline="0"/>
            <a:t>Maintain detailed logs of code changes and reviews.</a:t>
          </a:r>
          <a:endParaRPr lang="en-US"/>
        </a:p>
      </dgm:t>
    </dgm:pt>
    <dgm:pt modelId="{89DACB8D-6119-4600-9982-6E7D23672A2B}" type="parTrans" cxnId="{1D044B7C-B7BB-4590-8CAC-3C21AA4DF98B}">
      <dgm:prSet/>
      <dgm:spPr/>
      <dgm:t>
        <a:bodyPr/>
        <a:lstStyle/>
        <a:p>
          <a:endParaRPr lang="en-US"/>
        </a:p>
      </dgm:t>
    </dgm:pt>
    <dgm:pt modelId="{DADBBB47-D0BA-4CF1-BDCA-2A9F1A55E737}" type="sibTrans" cxnId="{1D044B7C-B7BB-4590-8CAC-3C21AA4DF98B}">
      <dgm:prSet/>
      <dgm:spPr/>
      <dgm:t>
        <a:bodyPr/>
        <a:lstStyle/>
        <a:p>
          <a:endParaRPr lang="en-US"/>
        </a:p>
      </dgm:t>
    </dgm:pt>
    <dgm:pt modelId="{08EEFD62-5A25-43D2-927B-A11FCB5EF9B2}" type="pres">
      <dgm:prSet presAssocID="{91E4402A-795E-4908-BB13-5659E046CAA3}" presName="diagram" presStyleCnt="0">
        <dgm:presLayoutVars>
          <dgm:dir/>
          <dgm:resizeHandles val="exact"/>
        </dgm:presLayoutVars>
      </dgm:prSet>
      <dgm:spPr/>
    </dgm:pt>
    <dgm:pt modelId="{2699C1DA-7A7D-43FF-80B3-F164264390C3}" type="pres">
      <dgm:prSet presAssocID="{56CC190D-7563-41C7-AD68-BAC56D594DE4}" presName="node" presStyleLbl="node1" presStyleIdx="0" presStyleCnt="4">
        <dgm:presLayoutVars>
          <dgm:bulletEnabled val="1"/>
        </dgm:presLayoutVars>
      </dgm:prSet>
      <dgm:spPr/>
    </dgm:pt>
    <dgm:pt modelId="{718ABA66-C2EA-422D-8EA3-4AB4741F278F}" type="pres">
      <dgm:prSet presAssocID="{7B4541BF-5365-4555-BE39-A26C2D214D73}" presName="sibTrans" presStyleLbl="sibTrans2D1" presStyleIdx="0" presStyleCnt="3"/>
      <dgm:spPr/>
    </dgm:pt>
    <dgm:pt modelId="{B31F3D53-8247-4FC7-B1B1-DB56BFC9BA39}" type="pres">
      <dgm:prSet presAssocID="{7B4541BF-5365-4555-BE39-A26C2D214D73}" presName="connectorText" presStyleLbl="sibTrans2D1" presStyleIdx="0" presStyleCnt="3"/>
      <dgm:spPr/>
    </dgm:pt>
    <dgm:pt modelId="{D20F7C96-A184-4FC2-AF44-E1365F6A99DA}" type="pres">
      <dgm:prSet presAssocID="{CB805B63-E802-4C7D-A82E-A11D6896F1D4}" presName="node" presStyleLbl="node1" presStyleIdx="1" presStyleCnt="4">
        <dgm:presLayoutVars>
          <dgm:bulletEnabled val="1"/>
        </dgm:presLayoutVars>
      </dgm:prSet>
      <dgm:spPr/>
    </dgm:pt>
    <dgm:pt modelId="{F0793896-FF8B-43CC-A2A5-80F2014E2018}" type="pres">
      <dgm:prSet presAssocID="{FA30384A-3E5A-47F7-813A-FFE4028984D8}" presName="sibTrans" presStyleLbl="sibTrans2D1" presStyleIdx="1" presStyleCnt="3"/>
      <dgm:spPr/>
    </dgm:pt>
    <dgm:pt modelId="{EE4E3026-866D-4967-AEA7-73AE226BE155}" type="pres">
      <dgm:prSet presAssocID="{FA30384A-3E5A-47F7-813A-FFE4028984D8}" presName="connectorText" presStyleLbl="sibTrans2D1" presStyleIdx="1" presStyleCnt="3"/>
      <dgm:spPr/>
    </dgm:pt>
    <dgm:pt modelId="{430DAD61-F65C-44F9-A592-40CF668187BA}" type="pres">
      <dgm:prSet presAssocID="{6ED908C2-11D3-4E6C-AB5F-1BB869B00C31}" presName="node" presStyleLbl="node1" presStyleIdx="2" presStyleCnt="4">
        <dgm:presLayoutVars>
          <dgm:bulletEnabled val="1"/>
        </dgm:presLayoutVars>
      </dgm:prSet>
      <dgm:spPr/>
    </dgm:pt>
    <dgm:pt modelId="{AA05646F-068E-4F5F-A6D0-86D940265E3E}" type="pres">
      <dgm:prSet presAssocID="{AAC40AA4-09F8-4AAC-9BDB-2D2554530A34}" presName="sibTrans" presStyleLbl="sibTrans2D1" presStyleIdx="2" presStyleCnt="3"/>
      <dgm:spPr/>
    </dgm:pt>
    <dgm:pt modelId="{89C27676-A523-42B7-BE48-4976B0B654A9}" type="pres">
      <dgm:prSet presAssocID="{AAC40AA4-09F8-4AAC-9BDB-2D2554530A34}" presName="connectorText" presStyleLbl="sibTrans2D1" presStyleIdx="2" presStyleCnt="3"/>
      <dgm:spPr/>
    </dgm:pt>
    <dgm:pt modelId="{465D7326-80E7-45B1-9CD8-8599901BE9D9}" type="pres">
      <dgm:prSet presAssocID="{5A15598F-7574-474F-AAA5-766C9FDA916F}" presName="node" presStyleLbl="node1" presStyleIdx="3" presStyleCnt="4">
        <dgm:presLayoutVars>
          <dgm:bulletEnabled val="1"/>
        </dgm:presLayoutVars>
      </dgm:prSet>
      <dgm:spPr/>
    </dgm:pt>
  </dgm:ptLst>
  <dgm:cxnLst>
    <dgm:cxn modelId="{30ED2A26-8791-4326-8DF6-CEA5FA1B36EF}" type="presOf" srcId="{AAC40AA4-09F8-4AAC-9BDB-2D2554530A34}" destId="{AA05646F-068E-4F5F-A6D0-86D940265E3E}" srcOrd="0" destOrd="0" presId="urn:microsoft.com/office/officeart/2005/8/layout/process5"/>
    <dgm:cxn modelId="{81FFC32F-2CD0-4376-BABB-E71992DD6B96}" type="presOf" srcId="{FA30384A-3E5A-47F7-813A-FFE4028984D8}" destId="{EE4E3026-866D-4967-AEA7-73AE226BE155}" srcOrd="1" destOrd="0" presId="urn:microsoft.com/office/officeart/2005/8/layout/process5"/>
    <dgm:cxn modelId="{D17E4931-FAC9-45FB-BCC9-536924B40AF4}" type="presOf" srcId="{AAC40AA4-09F8-4AAC-9BDB-2D2554530A34}" destId="{89C27676-A523-42B7-BE48-4976B0B654A9}" srcOrd="1" destOrd="0" presId="urn:microsoft.com/office/officeart/2005/8/layout/process5"/>
    <dgm:cxn modelId="{CC3DB936-8CA2-4B38-833C-326D3AFCE70E}" type="presOf" srcId="{7B4541BF-5365-4555-BE39-A26C2D214D73}" destId="{718ABA66-C2EA-422D-8EA3-4AB4741F278F}" srcOrd="0" destOrd="0" presId="urn:microsoft.com/office/officeart/2005/8/layout/process5"/>
    <dgm:cxn modelId="{4FE0A539-4EB0-496C-8AE3-9A20C864856B}" type="presOf" srcId="{56CC190D-7563-41C7-AD68-BAC56D594DE4}" destId="{2699C1DA-7A7D-43FF-80B3-F164264390C3}" srcOrd="0" destOrd="0" presId="urn:microsoft.com/office/officeart/2005/8/layout/process5"/>
    <dgm:cxn modelId="{BF740476-BBA7-454F-BB35-026B647BE606}" type="presOf" srcId="{FA30384A-3E5A-47F7-813A-FFE4028984D8}" destId="{F0793896-FF8B-43CC-A2A5-80F2014E2018}" srcOrd="0" destOrd="0" presId="urn:microsoft.com/office/officeart/2005/8/layout/process5"/>
    <dgm:cxn modelId="{5B69A459-77D8-45A8-8BA5-26F5CBF25D25}" srcId="{91E4402A-795E-4908-BB13-5659E046CAA3}" destId="{6ED908C2-11D3-4E6C-AB5F-1BB869B00C31}" srcOrd="2" destOrd="0" parTransId="{6AB7C032-E921-4A68-8557-E17249BA3F85}" sibTransId="{AAC40AA4-09F8-4AAC-9BDB-2D2554530A34}"/>
    <dgm:cxn modelId="{1D044B7C-B7BB-4590-8CAC-3C21AA4DF98B}" srcId="{91E4402A-795E-4908-BB13-5659E046CAA3}" destId="{5A15598F-7574-474F-AAA5-766C9FDA916F}" srcOrd="3" destOrd="0" parTransId="{89DACB8D-6119-4600-9982-6E7D23672A2B}" sibTransId="{DADBBB47-D0BA-4CF1-BDCA-2A9F1A55E737}"/>
    <dgm:cxn modelId="{234F557C-E7CD-4B98-874B-4C1030A27D2E}" type="presOf" srcId="{6ED908C2-11D3-4E6C-AB5F-1BB869B00C31}" destId="{430DAD61-F65C-44F9-A592-40CF668187BA}" srcOrd="0" destOrd="0" presId="urn:microsoft.com/office/officeart/2005/8/layout/process5"/>
    <dgm:cxn modelId="{82FB9884-8A56-4719-8210-73C61B944E92}" srcId="{91E4402A-795E-4908-BB13-5659E046CAA3}" destId="{56CC190D-7563-41C7-AD68-BAC56D594DE4}" srcOrd="0" destOrd="0" parTransId="{225E0DA2-8FB6-4857-95F0-65DA11B3AA9A}" sibTransId="{7B4541BF-5365-4555-BE39-A26C2D214D73}"/>
    <dgm:cxn modelId="{B9AFB78D-53F9-47FF-AD70-760D2D34D91D}" type="presOf" srcId="{5A15598F-7574-474F-AAA5-766C9FDA916F}" destId="{465D7326-80E7-45B1-9CD8-8599901BE9D9}" srcOrd="0" destOrd="0" presId="urn:microsoft.com/office/officeart/2005/8/layout/process5"/>
    <dgm:cxn modelId="{8B5E8A94-0F5C-4A34-ABE7-FAD4781FB1C7}" type="presOf" srcId="{CB805B63-E802-4C7D-A82E-A11D6896F1D4}" destId="{D20F7C96-A184-4FC2-AF44-E1365F6A99DA}" srcOrd="0" destOrd="0" presId="urn:microsoft.com/office/officeart/2005/8/layout/process5"/>
    <dgm:cxn modelId="{3604B1A2-DC97-4394-B889-6ED2CF7B2150}" type="presOf" srcId="{91E4402A-795E-4908-BB13-5659E046CAA3}" destId="{08EEFD62-5A25-43D2-927B-A11FCB5EF9B2}" srcOrd="0" destOrd="0" presId="urn:microsoft.com/office/officeart/2005/8/layout/process5"/>
    <dgm:cxn modelId="{CB373CD3-3FE7-4DBF-B902-F90A4B7D2DA6}" srcId="{91E4402A-795E-4908-BB13-5659E046CAA3}" destId="{CB805B63-E802-4C7D-A82E-A11D6896F1D4}" srcOrd="1" destOrd="0" parTransId="{E3E3F330-0804-4B71-9070-188A331D83F3}" sibTransId="{FA30384A-3E5A-47F7-813A-FFE4028984D8}"/>
    <dgm:cxn modelId="{A07D07EE-39E4-4FE8-A647-9BA3DED55CFD}" type="presOf" srcId="{7B4541BF-5365-4555-BE39-A26C2D214D73}" destId="{B31F3D53-8247-4FC7-B1B1-DB56BFC9BA39}" srcOrd="1" destOrd="0" presId="urn:microsoft.com/office/officeart/2005/8/layout/process5"/>
    <dgm:cxn modelId="{2063616B-1036-4B5C-A88A-1D99B8144A76}" type="presParOf" srcId="{08EEFD62-5A25-43D2-927B-A11FCB5EF9B2}" destId="{2699C1DA-7A7D-43FF-80B3-F164264390C3}" srcOrd="0" destOrd="0" presId="urn:microsoft.com/office/officeart/2005/8/layout/process5"/>
    <dgm:cxn modelId="{73860A4E-2576-4F09-8181-DCED22D47F51}" type="presParOf" srcId="{08EEFD62-5A25-43D2-927B-A11FCB5EF9B2}" destId="{718ABA66-C2EA-422D-8EA3-4AB4741F278F}" srcOrd="1" destOrd="0" presId="urn:microsoft.com/office/officeart/2005/8/layout/process5"/>
    <dgm:cxn modelId="{0E2B1D43-74EA-44F0-80D7-42189A332A43}" type="presParOf" srcId="{718ABA66-C2EA-422D-8EA3-4AB4741F278F}" destId="{B31F3D53-8247-4FC7-B1B1-DB56BFC9BA39}" srcOrd="0" destOrd="0" presId="urn:microsoft.com/office/officeart/2005/8/layout/process5"/>
    <dgm:cxn modelId="{F65F36AE-0FC8-4E99-B147-848CBF5E379C}" type="presParOf" srcId="{08EEFD62-5A25-43D2-927B-A11FCB5EF9B2}" destId="{D20F7C96-A184-4FC2-AF44-E1365F6A99DA}" srcOrd="2" destOrd="0" presId="urn:microsoft.com/office/officeart/2005/8/layout/process5"/>
    <dgm:cxn modelId="{54D3840D-9EDE-469A-8B4C-FFBFCC140DF4}" type="presParOf" srcId="{08EEFD62-5A25-43D2-927B-A11FCB5EF9B2}" destId="{F0793896-FF8B-43CC-A2A5-80F2014E2018}" srcOrd="3" destOrd="0" presId="urn:microsoft.com/office/officeart/2005/8/layout/process5"/>
    <dgm:cxn modelId="{BF99CC66-91F1-42A9-A8AB-ABF682E8AC21}" type="presParOf" srcId="{F0793896-FF8B-43CC-A2A5-80F2014E2018}" destId="{EE4E3026-866D-4967-AEA7-73AE226BE155}" srcOrd="0" destOrd="0" presId="urn:microsoft.com/office/officeart/2005/8/layout/process5"/>
    <dgm:cxn modelId="{4CF152D1-3753-4810-9F13-61D4320407F1}" type="presParOf" srcId="{08EEFD62-5A25-43D2-927B-A11FCB5EF9B2}" destId="{430DAD61-F65C-44F9-A592-40CF668187BA}" srcOrd="4" destOrd="0" presId="urn:microsoft.com/office/officeart/2005/8/layout/process5"/>
    <dgm:cxn modelId="{83E17E0E-34CA-4D9A-BEE1-9947BD33B59E}" type="presParOf" srcId="{08EEFD62-5A25-43D2-927B-A11FCB5EF9B2}" destId="{AA05646F-068E-4F5F-A6D0-86D940265E3E}" srcOrd="5" destOrd="0" presId="urn:microsoft.com/office/officeart/2005/8/layout/process5"/>
    <dgm:cxn modelId="{AE10FBDC-B0D9-40B7-B126-8DABC8A7A979}" type="presParOf" srcId="{AA05646F-068E-4F5F-A6D0-86D940265E3E}" destId="{89C27676-A523-42B7-BE48-4976B0B654A9}" srcOrd="0" destOrd="0" presId="urn:microsoft.com/office/officeart/2005/8/layout/process5"/>
    <dgm:cxn modelId="{6FED42C3-7A58-4A84-AD29-FA077B8C8771}" type="presParOf" srcId="{08EEFD62-5A25-43D2-927B-A11FCB5EF9B2}" destId="{465D7326-80E7-45B1-9CD8-8599901BE9D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3F99F-1B67-41E1-994E-DC6C20F04E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749CB9-57C7-4AF0-9AE4-37499358657E}">
      <dgm:prSet/>
      <dgm:spPr/>
      <dgm:t>
        <a:bodyPr/>
        <a:lstStyle/>
        <a:p>
          <a:r>
            <a:rPr lang="en-US" b="0" i="0" baseline="0" dirty="0"/>
            <a:t>Protecting Sensitive Information in Code</a:t>
          </a:r>
          <a:endParaRPr lang="en-US" dirty="0"/>
        </a:p>
      </dgm:t>
    </dgm:pt>
    <dgm:pt modelId="{5A5C5BD6-EF02-4C15-A60C-9E037E25ECFD}" type="parTrans" cxnId="{8DC7F7B5-C564-42F6-973A-D41D1A6E5FCA}">
      <dgm:prSet/>
      <dgm:spPr/>
      <dgm:t>
        <a:bodyPr/>
        <a:lstStyle/>
        <a:p>
          <a:endParaRPr lang="en-US"/>
        </a:p>
      </dgm:t>
    </dgm:pt>
    <dgm:pt modelId="{445138D7-DF3D-46FB-88DB-CFC739EFB6A2}" type="sibTrans" cxnId="{8DC7F7B5-C564-42F6-973A-D41D1A6E5FCA}">
      <dgm:prSet/>
      <dgm:spPr/>
      <dgm:t>
        <a:bodyPr/>
        <a:lstStyle/>
        <a:p>
          <a:endParaRPr lang="en-US"/>
        </a:p>
      </dgm:t>
    </dgm:pt>
    <dgm:pt modelId="{79ADF44A-31E4-4897-87B7-B4DEB69523EA}">
      <dgm:prSet/>
      <dgm:spPr/>
      <dgm:t>
        <a:bodyPr/>
        <a:lstStyle/>
        <a:p>
          <a:r>
            <a:rPr lang="en-US" b="0" i="0" baseline="0"/>
            <a:t>Avoid hardcoding secrets like API keys and passwords.</a:t>
          </a:r>
          <a:endParaRPr lang="en-US"/>
        </a:p>
      </dgm:t>
    </dgm:pt>
    <dgm:pt modelId="{7CB9EEF1-DACE-49EF-8E7A-B2628BCF0526}" type="parTrans" cxnId="{DF17E82C-0D7A-4286-A73E-A4C2D387282D}">
      <dgm:prSet/>
      <dgm:spPr/>
      <dgm:t>
        <a:bodyPr/>
        <a:lstStyle/>
        <a:p>
          <a:endParaRPr lang="en-US"/>
        </a:p>
      </dgm:t>
    </dgm:pt>
    <dgm:pt modelId="{F3D5CF20-392A-4BDD-883F-803C3A2DCD7D}" type="sibTrans" cxnId="{DF17E82C-0D7A-4286-A73E-A4C2D387282D}">
      <dgm:prSet/>
      <dgm:spPr/>
      <dgm:t>
        <a:bodyPr/>
        <a:lstStyle/>
        <a:p>
          <a:endParaRPr lang="en-US"/>
        </a:p>
      </dgm:t>
    </dgm:pt>
    <dgm:pt modelId="{BDBF5285-034A-4919-97CC-EBCCD328CC23}">
      <dgm:prSet/>
      <dgm:spPr/>
      <dgm:t>
        <a:bodyPr/>
        <a:lstStyle/>
        <a:p>
          <a:r>
            <a:rPr lang="en-US" b="0" i="0" baseline="0"/>
            <a:t>Use environment variables or dedicated secrets management tools.</a:t>
          </a:r>
          <a:endParaRPr lang="en-US"/>
        </a:p>
      </dgm:t>
    </dgm:pt>
    <dgm:pt modelId="{2E3F3862-DAE3-4B60-B1F2-B134ED6713C5}" type="parTrans" cxnId="{C37C5D5D-78F9-4AEE-8C42-02FD075EC918}">
      <dgm:prSet/>
      <dgm:spPr/>
      <dgm:t>
        <a:bodyPr/>
        <a:lstStyle/>
        <a:p>
          <a:endParaRPr lang="en-US"/>
        </a:p>
      </dgm:t>
    </dgm:pt>
    <dgm:pt modelId="{EF4E0F28-8134-4FDD-90D0-87A7CEEC84AE}" type="sibTrans" cxnId="{C37C5D5D-78F9-4AEE-8C42-02FD075EC918}">
      <dgm:prSet/>
      <dgm:spPr/>
      <dgm:t>
        <a:bodyPr/>
        <a:lstStyle/>
        <a:p>
          <a:endParaRPr lang="en-US"/>
        </a:p>
      </dgm:t>
    </dgm:pt>
    <dgm:pt modelId="{0DA6C08C-15D5-4ABB-8876-8EB18689AA45}">
      <dgm:prSet/>
      <dgm:spPr/>
      <dgm:t>
        <a:bodyPr/>
        <a:lstStyle/>
        <a:p>
          <a:r>
            <a:rPr lang="en-US" b="0" i="0" baseline="0"/>
            <a:t>Regularly audit codebases for accidental exposure of sensitive data.</a:t>
          </a:r>
          <a:endParaRPr lang="en-US"/>
        </a:p>
      </dgm:t>
    </dgm:pt>
    <dgm:pt modelId="{70BA419A-519F-4111-8357-5E97DB960470}" type="parTrans" cxnId="{DDD21E97-EA80-4104-A2BD-21B59171DF78}">
      <dgm:prSet/>
      <dgm:spPr/>
      <dgm:t>
        <a:bodyPr/>
        <a:lstStyle/>
        <a:p>
          <a:endParaRPr lang="en-US"/>
        </a:p>
      </dgm:t>
    </dgm:pt>
    <dgm:pt modelId="{443F44E7-7F7D-4B37-96EF-43EEFDEE51DE}" type="sibTrans" cxnId="{DDD21E97-EA80-4104-A2BD-21B59171DF78}">
      <dgm:prSet/>
      <dgm:spPr/>
      <dgm:t>
        <a:bodyPr/>
        <a:lstStyle/>
        <a:p>
          <a:endParaRPr lang="en-US"/>
        </a:p>
      </dgm:t>
    </dgm:pt>
    <dgm:pt modelId="{00D8779F-EF2A-4616-A397-66DE1C1D77C2}" type="pres">
      <dgm:prSet presAssocID="{F433F99F-1B67-41E1-994E-DC6C20F04EC0}" presName="linear" presStyleCnt="0">
        <dgm:presLayoutVars>
          <dgm:animLvl val="lvl"/>
          <dgm:resizeHandles val="exact"/>
        </dgm:presLayoutVars>
      </dgm:prSet>
      <dgm:spPr/>
    </dgm:pt>
    <dgm:pt modelId="{FAFE4292-4EC9-4A7B-B487-EE363025E4BF}" type="pres">
      <dgm:prSet presAssocID="{72749CB9-57C7-4AF0-9AE4-3749935865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BB1C3F-73CB-4265-A331-EAC3F8859EC2}" type="pres">
      <dgm:prSet presAssocID="{445138D7-DF3D-46FB-88DB-CFC739EFB6A2}" presName="spacer" presStyleCnt="0"/>
      <dgm:spPr/>
    </dgm:pt>
    <dgm:pt modelId="{46755BFF-94FE-4BB4-8788-94B04E252981}" type="pres">
      <dgm:prSet presAssocID="{79ADF44A-31E4-4897-87B7-B4DEB69523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0F6019-7ADD-47B4-B897-362A3C7642DA}" type="pres">
      <dgm:prSet presAssocID="{F3D5CF20-392A-4BDD-883F-803C3A2DCD7D}" presName="spacer" presStyleCnt="0"/>
      <dgm:spPr/>
    </dgm:pt>
    <dgm:pt modelId="{86C6FC5F-2EA4-4E6C-9C61-8282A75E50E5}" type="pres">
      <dgm:prSet presAssocID="{BDBF5285-034A-4919-97CC-EBCCD328CC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51A8F-773C-44A1-92FB-4F027DA9BD20}" type="pres">
      <dgm:prSet presAssocID="{EF4E0F28-8134-4FDD-90D0-87A7CEEC84AE}" presName="spacer" presStyleCnt="0"/>
      <dgm:spPr/>
    </dgm:pt>
    <dgm:pt modelId="{3E7162E0-BF0F-4231-80DB-EDD038C9BEC0}" type="pres">
      <dgm:prSet presAssocID="{0DA6C08C-15D5-4ABB-8876-8EB18689AA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17E82C-0D7A-4286-A73E-A4C2D387282D}" srcId="{F433F99F-1B67-41E1-994E-DC6C20F04EC0}" destId="{79ADF44A-31E4-4897-87B7-B4DEB69523EA}" srcOrd="1" destOrd="0" parTransId="{7CB9EEF1-DACE-49EF-8E7A-B2628BCF0526}" sibTransId="{F3D5CF20-392A-4BDD-883F-803C3A2DCD7D}"/>
    <dgm:cxn modelId="{110AEE2F-4E3E-49C2-A74C-7FE730D99D97}" type="presOf" srcId="{F433F99F-1B67-41E1-994E-DC6C20F04EC0}" destId="{00D8779F-EF2A-4616-A397-66DE1C1D77C2}" srcOrd="0" destOrd="0" presId="urn:microsoft.com/office/officeart/2005/8/layout/vList2"/>
    <dgm:cxn modelId="{4FA9D63E-73C5-4587-AFEA-58F88627B446}" type="presOf" srcId="{0DA6C08C-15D5-4ABB-8876-8EB18689AA45}" destId="{3E7162E0-BF0F-4231-80DB-EDD038C9BEC0}" srcOrd="0" destOrd="0" presId="urn:microsoft.com/office/officeart/2005/8/layout/vList2"/>
    <dgm:cxn modelId="{C37C5D5D-78F9-4AEE-8C42-02FD075EC918}" srcId="{F433F99F-1B67-41E1-994E-DC6C20F04EC0}" destId="{BDBF5285-034A-4919-97CC-EBCCD328CC23}" srcOrd="2" destOrd="0" parTransId="{2E3F3862-DAE3-4B60-B1F2-B134ED6713C5}" sibTransId="{EF4E0F28-8134-4FDD-90D0-87A7CEEC84AE}"/>
    <dgm:cxn modelId="{0B15CA7E-868B-444D-A888-E9353DB530FE}" type="presOf" srcId="{79ADF44A-31E4-4897-87B7-B4DEB69523EA}" destId="{46755BFF-94FE-4BB4-8788-94B04E252981}" srcOrd="0" destOrd="0" presId="urn:microsoft.com/office/officeart/2005/8/layout/vList2"/>
    <dgm:cxn modelId="{DDD21E97-EA80-4104-A2BD-21B59171DF78}" srcId="{F433F99F-1B67-41E1-994E-DC6C20F04EC0}" destId="{0DA6C08C-15D5-4ABB-8876-8EB18689AA45}" srcOrd="3" destOrd="0" parTransId="{70BA419A-519F-4111-8357-5E97DB960470}" sibTransId="{443F44E7-7F7D-4B37-96EF-43EEFDEE51DE}"/>
    <dgm:cxn modelId="{D5A30AAC-2E41-4D57-B8D8-96D24B42AF34}" type="presOf" srcId="{BDBF5285-034A-4919-97CC-EBCCD328CC23}" destId="{86C6FC5F-2EA4-4E6C-9C61-8282A75E50E5}" srcOrd="0" destOrd="0" presId="urn:microsoft.com/office/officeart/2005/8/layout/vList2"/>
    <dgm:cxn modelId="{8DC7F7B5-C564-42F6-973A-D41D1A6E5FCA}" srcId="{F433F99F-1B67-41E1-994E-DC6C20F04EC0}" destId="{72749CB9-57C7-4AF0-9AE4-37499358657E}" srcOrd="0" destOrd="0" parTransId="{5A5C5BD6-EF02-4C15-A60C-9E037E25ECFD}" sibTransId="{445138D7-DF3D-46FB-88DB-CFC739EFB6A2}"/>
    <dgm:cxn modelId="{17AC77EA-9ECD-4AFF-9719-55670CCA0D76}" type="presOf" srcId="{72749CB9-57C7-4AF0-9AE4-37499358657E}" destId="{FAFE4292-4EC9-4A7B-B487-EE363025E4BF}" srcOrd="0" destOrd="0" presId="urn:microsoft.com/office/officeart/2005/8/layout/vList2"/>
    <dgm:cxn modelId="{D27FB2DD-BA36-483E-BD8F-2EFD5F430394}" type="presParOf" srcId="{00D8779F-EF2A-4616-A397-66DE1C1D77C2}" destId="{FAFE4292-4EC9-4A7B-B487-EE363025E4BF}" srcOrd="0" destOrd="0" presId="urn:microsoft.com/office/officeart/2005/8/layout/vList2"/>
    <dgm:cxn modelId="{9D22B171-BFF6-4162-AA39-1B4DE5C18250}" type="presParOf" srcId="{00D8779F-EF2A-4616-A397-66DE1C1D77C2}" destId="{EDBB1C3F-73CB-4265-A331-EAC3F8859EC2}" srcOrd="1" destOrd="0" presId="urn:microsoft.com/office/officeart/2005/8/layout/vList2"/>
    <dgm:cxn modelId="{6E7309E3-7F29-4A3A-A2C9-883F927A2B14}" type="presParOf" srcId="{00D8779F-EF2A-4616-A397-66DE1C1D77C2}" destId="{46755BFF-94FE-4BB4-8788-94B04E252981}" srcOrd="2" destOrd="0" presId="urn:microsoft.com/office/officeart/2005/8/layout/vList2"/>
    <dgm:cxn modelId="{585C9B82-2E1D-4C08-81EA-F88C6607608D}" type="presParOf" srcId="{00D8779F-EF2A-4616-A397-66DE1C1D77C2}" destId="{1B0F6019-7ADD-47B4-B897-362A3C7642DA}" srcOrd="3" destOrd="0" presId="urn:microsoft.com/office/officeart/2005/8/layout/vList2"/>
    <dgm:cxn modelId="{970640D9-D2B9-454A-ACD3-9634AE357E80}" type="presParOf" srcId="{00D8779F-EF2A-4616-A397-66DE1C1D77C2}" destId="{86C6FC5F-2EA4-4E6C-9C61-8282A75E50E5}" srcOrd="4" destOrd="0" presId="urn:microsoft.com/office/officeart/2005/8/layout/vList2"/>
    <dgm:cxn modelId="{4A893987-10BB-4ADB-A236-E1BB4AD2CFBA}" type="presParOf" srcId="{00D8779F-EF2A-4616-A397-66DE1C1D77C2}" destId="{6A251A8F-773C-44A1-92FB-4F027DA9BD20}" srcOrd="5" destOrd="0" presId="urn:microsoft.com/office/officeart/2005/8/layout/vList2"/>
    <dgm:cxn modelId="{1DB9573A-28C5-4F43-A9F1-996700319060}" type="presParOf" srcId="{00D8779F-EF2A-4616-A397-66DE1C1D77C2}" destId="{3E7162E0-BF0F-4231-80DB-EDD038C9BE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83E72-74EF-42D0-AD87-0BB3D6F1A8D2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A47E1E-8523-4C69-A00A-550F0ECA0893}">
      <dgm:prSet/>
      <dgm:spPr/>
      <dgm:t>
        <a:bodyPr/>
        <a:lstStyle/>
        <a:p>
          <a:r>
            <a:rPr lang="en-US" b="0" i="0" baseline="0" dirty="0"/>
            <a:t>Preparing for Security Incidents</a:t>
          </a:r>
          <a:endParaRPr lang="en-US" dirty="0"/>
        </a:p>
      </dgm:t>
    </dgm:pt>
    <dgm:pt modelId="{BB087EFE-1F74-4681-A6FE-74152ECA12B9}" type="parTrans" cxnId="{DC605276-84FE-462E-A85D-C3C8BA0B732E}">
      <dgm:prSet/>
      <dgm:spPr/>
      <dgm:t>
        <a:bodyPr/>
        <a:lstStyle/>
        <a:p>
          <a:endParaRPr lang="en-US"/>
        </a:p>
      </dgm:t>
    </dgm:pt>
    <dgm:pt modelId="{5C2546D8-6757-409F-B905-5631DB38F56C}" type="sibTrans" cxnId="{DC605276-84FE-462E-A85D-C3C8BA0B732E}">
      <dgm:prSet/>
      <dgm:spPr/>
      <dgm:t>
        <a:bodyPr/>
        <a:lstStyle/>
        <a:p>
          <a:endParaRPr lang="en-US"/>
        </a:p>
      </dgm:t>
    </dgm:pt>
    <dgm:pt modelId="{A665877C-1262-4DC0-9D31-4798EB2338BD}">
      <dgm:prSet/>
      <dgm:spPr/>
      <dgm:t>
        <a:bodyPr/>
        <a:lstStyle/>
        <a:p>
          <a:r>
            <a:rPr lang="en-US" b="0" i="0" baseline="0"/>
            <a:t>Develop a clear incident response plan for potential breaches.</a:t>
          </a:r>
          <a:endParaRPr lang="en-US"/>
        </a:p>
      </dgm:t>
    </dgm:pt>
    <dgm:pt modelId="{1AFF5F02-8F9C-41EF-BC20-E2FEE4E0DC47}" type="parTrans" cxnId="{ED696EC0-906F-4BC9-99A9-47294E25F4D2}">
      <dgm:prSet/>
      <dgm:spPr/>
      <dgm:t>
        <a:bodyPr/>
        <a:lstStyle/>
        <a:p>
          <a:endParaRPr lang="en-US"/>
        </a:p>
      </dgm:t>
    </dgm:pt>
    <dgm:pt modelId="{AEBFBF96-67FF-4A48-819E-B67CAAF0E935}" type="sibTrans" cxnId="{ED696EC0-906F-4BC9-99A9-47294E25F4D2}">
      <dgm:prSet/>
      <dgm:spPr/>
      <dgm:t>
        <a:bodyPr/>
        <a:lstStyle/>
        <a:p>
          <a:endParaRPr lang="en-US"/>
        </a:p>
      </dgm:t>
    </dgm:pt>
    <dgm:pt modelId="{C1777903-4170-4305-BE7B-A264208C8334}">
      <dgm:prSet/>
      <dgm:spPr/>
      <dgm:t>
        <a:bodyPr/>
        <a:lstStyle/>
        <a:p>
          <a:r>
            <a:rPr lang="en-US" b="0" i="0" baseline="0"/>
            <a:t>Conduct regular security drills and update response strategies.</a:t>
          </a:r>
          <a:endParaRPr lang="en-US"/>
        </a:p>
      </dgm:t>
    </dgm:pt>
    <dgm:pt modelId="{46961BB9-F5AC-41EB-B5EA-E9049EEA3C2E}" type="parTrans" cxnId="{5602DCD0-2192-43FA-9FEE-BDC6D1E169D9}">
      <dgm:prSet/>
      <dgm:spPr/>
      <dgm:t>
        <a:bodyPr/>
        <a:lstStyle/>
        <a:p>
          <a:endParaRPr lang="en-US"/>
        </a:p>
      </dgm:t>
    </dgm:pt>
    <dgm:pt modelId="{F7D3986A-33F5-4B50-AC9E-D709F5F1258B}" type="sibTrans" cxnId="{5602DCD0-2192-43FA-9FEE-BDC6D1E169D9}">
      <dgm:prSet/>
      <dgm:spPr/>
      <dgm:t>
        <a:bodyPr/>
        <a:lstStyle/>
        <a:p>
          <a:endParaRPr lang="en-US"/>
        </a:p>
      </dgm:t>
    </dgm:pt>
    <dgm:pt modelId="{3624CB93-49C1-4571-81B3-5827750F77AA}">
      <dgm:prSet/>
      <dgm:spPr/>
      <dgm:t>
        <a:bodyPr/>
        <a:lstStyle/>
        <a:p>
          <a:r>
            <a:rPr lang="en-US" b="0" i="0" baseline="0"/>
            <a:t>Ensure all team members are aware of their roles during an incident.</a:t>
          </a:r>
          <a:endParaRPr lang="en-US"/>
        </a:p>
      </dgm:t>
    </dgm:pt>
    <dgm:pt modelId="{714CB4E1-8A17-4AED-89F5-224F8D2C6DF6}" type="parTrans" cxnId="{F43E273A-D32C-4F02-9E96-9D91A8EECEBC}">
      <dgm:prSet/>
      <dgm:spPr/>
      <dgm:t>
        <a:bodyPr/>
        <a:lstStyle/>
        <a:p>
          <a:endParaRPr lang="en-US"/>
        </a:p>
      </dgm:t>
    </dgm:pt>
    <dgm:pt modelId="{52088AA9-9524-4C04-90FB-0FFF6D42D9D3}" type="sibTrans" cxnId="{F43E273A-D32C-4F02-9E96-9D91A8EECEBC}">
      <dgm:prSet/>
      <dgm:spPr/>
      <dgm:t>
        <a:bodyPr/>
        <a:lstStyle/>
        <a:p>
          <a:endParaRPr lang="en-US"/>
        </a:p>
      </dgm:t>
    </dgm:pt>
    <dgm:pt modelId="{581D1CAB-CE62-4245-B00D-31741086E158}" type="pres">
      <dgm:prSet presAssocID="{8D783E72-74EF-42D0-AD87-0BB3D6F1A8D2}" presName="matrix" presStyleCnt="0">
        <dgm:presLayoutVars>
          <dgm:chMax val="1"/>
          <dgm:dir/>
          <dgm:resizeHandles val="exact"/>
        </dgm:presLayoutVars>
      </dgm:prSet>
      <dgm:spPr/>
    </dgm:pt>
    <dgm:pt modelId="{F9CAF4C6-66B1-4CE4-AB9F-068EDA690075}" type="pres">
      <dgm:prSet presAssocID="{8D783E72-74EF-42D0-AD87-0BB3D6F1A8D2}" presName="diamond" presStyleLbl="bgShp" presStyleIdx="0" presStyleCnt="1"/>
      <dgm:spPr/>
    </dgm:pt>
    <dgm:pt modelId="{E5ED8457-8963-4CA8-AE28-3EBE24B015E7}" type="pres">
      <dgm:prSet presAssocID="{8D783E72-74EF-42D0-AD87-0BB3D6F1A8D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A5073DF-8A0E-4D32-BCD9-5A866268FC7D}" type="pres">
      <dgm:prSet presAssocID="{8D783E72-74EF-42D0-AD87-0BB3D6F1A8D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CE522E3-4F00-4537-9971-C38DE7243F5E}" type="pres">
      <dgm:prSet presAssocID="{8D783E72-74EF-42D0-AD87-0BB3D6F1A8D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FD06591-81EB-4CE4-AEE1-2BEF12D0129E}" type="pres">
      <dgm:prSet presAssocID="{8D783E72-74EF-42D0-AD87-0BB3D6F1A8D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690717-A4C4-46C8-9B0D-3D0AA83B0AE0}" type="presOf" srcId="{A665877C-1262-4DC0-9D31-4798EB2338BD}" destId="{4A5073DF-8A0E-4D32-BCD9-5A866268FC7D}" srcOrd="0" destOrd="0" presId="urn:microsoft.com/office/officeart/2005/8/layout/matrix3"/>
    <dgm:cxn modelId="{0E2DEC2F-4A08-4ACD-B534-2824818EEDA5}" type="presOf" srcId="{8D783E72-74EF-42D0-AD87-0BB3D6F1A8D2}" destId="{581D1CAB-CE62-4245-B00D-31741086E158}" srcOrd="0" destOrd="0" presId="urn:microsoft.com/office/officeart/2005/8/layout/matrix3"/>
    <dgm:cxn modelId="{F43E273A-D32C-4F02-9E96-9D91A8EECEBC}" srcId="{8D783E72-74EF-42D0-AD87-0BB3D6F1A8D2}" destId="{3624CB93-49C1-4571-81B3-5827750F77AA}" srcOrd="3" destOrd="0" parTransId="{714CB4E1-8A17-4AED-89F5-224F8D2C6DF6}" sibTransId="{52088AA9-9524-4C04-90FB-0FFF6D42D9D3}"/>
    <dgm:cxn modelId="{DC605276-84FE-462E-A85D-C3C8BA0B732E}" srcId="{8D783E72-74EF-42D0-AD87-0BB3D6F1A8D2}" destId="{2DA47E1E-8523-4C69-A00A-550F0ECA0893}" srcOrd="0" destOrd="0" parTransId="{BB087EFE-1F74-4681-A6FE-74152ECA12B9}" sibTransId="{5C2546D8-6757-409F-B905-5631DB38F56C}"/>
    <dgm:cxn modelId="{763F73AA-A871-4E85-8413-A4EE83E5BC8E}" type="presOf" srcId="{C1777903-4170-4305-BE7B-A264208C8334}" destId="{5CE522E3-4F00-4537-9971-C38DE7243F5E}" srcOrd="0" destOrd="0" presId="urn:microsoft.com/office/officeart/2005/8/layout/matrix3"/>
    <dgm:cxn modelId="{ED696EC0-906F-4BC9-99A9-47294E25F4D2}" srcId="{8D783E72-74EF-42D0-AD87-0BB3D6F1A8D2}" destId="{A665877C-1262-4DC0-9D31-4798EB2338BD}" srcOrd="1" destOrd="0" parTransId="{1AFF5F02-8F9C-41EF-BC20-E2FEE4E0DC47}" sibTransId="{AEBFBF96-67FF-4A48-819E-B67CAAF0E935}"/>
    <dgm:cxn modelId="{5602DCD0-2192-43FA-9FEE-BDC6D1E169D9}" srcId="{8D783E72-74EF-42D0-AD87-0BB3D6F1A8D2}" destId="{C1777903-4170-4305-BE7B-A264208C8334}" srcOrd="2" destOrd="0" parTransId="{46961BB9-F5AC-41EB-B5EA-E9049EEA3C2E}" sibTransId="{F7D3986A-33F5-4B50-AC9E-D709F5F1258B}"/>
    <dgm:cxn modelId="{9A0448DE-1BA6-4D31-81A4-7FC6E2AC4E43}" type="presOf" srcId="{3624CB93-49C1-4571-81B3-5827750F77AA}" destId="{6FD06591-81EB-4CE4-AEE1-2BEF12D0129E}" srcOrd="0" destOrd="0" presId="urn:microsoft.com/office/officeart/2005/8/layout/matrix3"/>
    <dgm:cxn modelId="{906BB8FD-ACD5-436B-9CF2-7E46BE758ED8}" type="presOf" srcId="{2DA47E1E-8523-4C69-A00A-550F0ECA0893}" destId="{E5ED8457-8963-4CA8-AE28-3EBE24B015E7}" srcOrd="0" destOrd="0" presId="urn:microsoft.com/office/officeart/2005/8/layout/matrix3"/>
    <dgm:cxn modelId="{C480F30B-9D0E-4100-A61C-04C6EBAA8854}" type="presParOf" srcId="{581D1CAB-CE62-4245-B00D-31741086E158}" destId="{F9CAF4C6-66B1-4CE4-AB9F-068EDA690075}" srcOrd="0" destOrd="0" presId="urn:microsoft.com/office/officeart/2005/8/layout/matrix3"/>
    <dgm:cxn modelId="{C34BAC69-E5C9-4A2E-873C-EF8E9615F852}" type="presParOf" srcId="{581D1CAB-CE62-4245-B00D-31741086E158}" destId="{E5ED8457-8963-4CA8-AE28-3EBE24B015E7}" srcOrd="1" destOrd="0" presId="urn:microsoft.com/office/officeart/2005/8/layout/matrix3"/>
    <dgm:cxn modelId="{9FE3A4BE-5820-40F9-AC7E-2782F99E6EE0}" type="presParOf" srcId="{581D1CAB-CE62-4245-B00D-31741086E158}" destId="{4A5073DF-8A0E-4D32-BCD9-5A866268FC7D}" srcOrd="2" destOrd="0" presId="urn:microsoft.com/office/officeart/2005/8/layout/matrix3"/>
    <dgm:cxn modelId="{C26ACCB1-99EF-4CB3-B46B-D72F56EB9D2C}" type="presParOf" srcId="{581D1CAB-CE62-4245-B00D-31741086E158}" destId="{5CE522E3-4F00-4537-9971-C38DE7243F5E}" srcOrd="3" destOrd="0" presId="urn:microsoft.com/office/officeart/2005/8/layout/matrix3"/>
    <dgm:cxn modelId="{740919C6-2B9F-4A9D-8619-65F8AE5C5AB5}" type="presParOf" srcId="{581D1CAB-CE62-4245-B00D-31741086E158}" destId="{6FD06591-81EB-4CE4-AEE1-2BEF12D012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9C1DA-7A7D-43FF-80B3-F164264390C3}">
      <dsp:nvSpPr>
        <dsp:cNvPr id="0" name=""/>
        <dsp:cNvSpPr/>
      </dsp:nvSpPr>
      <dsp:spPr>
        <a:xfrm>
          <a:off x="1134" y="902823"/>
          <a:ext cx="2420357" cy="14522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Establishing Code Review Protocols</a:t>
          </a:r>
          <a:endParaRPr lang="en-US" sz="2100" kern="1200" dirty="0"/>
        </a:p>
      </dsp:txBody>
      <dsp:txXfrm>
        <a:off x="43668" y="945357"/>
        <a:ext cx="2335289" cy="1367146"/>
      </dsp:txXfrm>
    </dsp:sp>
    <dsp:sp modelId="{718ABA66-C2EA-422D-8EA3-4AB4741F278F}">
      <dsp:nvSpPr>
        <dsp:cNvPr id="0" name=""/>
        <dsp:cNvSpPr/>
      </dsp:nvSpPr>
      <dsp:spPr>
        <a:xfrm>
          <a:off x="2634483" y="1328806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34483" y="1448856"/>
        <a:ext cx="359181" cy="360148"/>
      </dsp:txXfrm>
    </dsp:sp>
    <dsp:sp modelId="{D20F7C96-A184-4FC2-AF44-E1365F6A99DA}">
      <dsp:nvSpPr>
        <dsp:cNvPr id="0" name=""/>
        <dsp:cNvSpPr/>
      </dsp:nvSpPr>
      <dsp:spPr>
        <a:xfrm>
          <a:off x="3389635" y="902823"/>
          <a:ext cx="2420357" cy="14522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Implement mandatory code reviews before merging.</a:t>
          </a:r>
          <a:endParaRPr lang="en-US" sz="2100" kern="1200"/>
        </a:p>
      </dsp:txBody>
      <dsp:txXfrm>
        <a:off x="3432169" y="945357"/>
        <a:ext cx="2335289" cy="1367146"/>
      </dsp:txXfrm>
    </dsp:sp>
    <dsp:sp modelId="{F0793896-FF8B-43CC-A2A5-80F2014E2018}">
      <dsp:nvSpPr>
        <dsp:cNvPr id="0" name=""/>
        <dsp:cNvSpPr/>
      </dsp:nvSpPr>
      <dsp:spPr>
        <a:xfrm rot="5400000">
          <a:off x="4343256" y="2524463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4419740" y="2568029"/>
        <a:ext cx="360148" cy="359181"/>
      </dsp:txXfrm>
    </dsp:sp>
    <dsp:sp modelId="{430DAD61-F65C-44F9-A592-40CF668187BA}">
      <dsp:nvSpPr>
        <dsp:cNvPr id="0" name=""/>
        <dsp:cNvSpPr/>
      </dsp:nvSpPr>
      <dsp:spPr>
        <a:xfrm>
          <a:off x="3389635" y="3323181"/>
          <a:ext cx="2420357" cy="14522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Utilize automated tools to assist in code analysis.</a:t>
          </a:r>
          <a:endParaRPr lang="en-US" sz="2100" kern="1200"/>
        </a:p>
      </dsp:txBody>
      <dsp:txXfrm>
        <a:off x="3432169" y="3365715"/>
        <a:ext cx="2335289" cy="1367146"/>
      </dsp:txXfrm>
    </dsp:sp>
    <dsp:sp modelId="{AA05646F-068E-4F5F-A6D0-86D940265E3E}">
      <dsp:nvSpPr>
        <dsp:cNvPr id="0" name=""/>
        <dsp:cNvSpPr/>
      </dsp:nvSpPr>
      <dsp:spPr>
        <a:xfrm rot="10800000">
          <a:off x="2663528" y="3749163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817462" y="3869213"/>
        <a:ext cx="359181" cy="360148"/>
      </dsp:txXfrm>
    </dsp:sp>
    <dsp:sp modelId="{465D7326-80E7-45B1-9CD8-8599901BE9D9}">
      <dsp:nvSpPr>
        <dsp:cNvPr id="0" name=""/>
        <dsp:cNvSpPr/>
      </dsp:nvSpPr>
      <dsp:spPr>
        <a:xfrm>
          <a:off x="1134" y="3323181"/>
          <a:ext cx="2420357" cy="14522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Maintain detailed logs of code changes and reviews.</a:t>
          </a:r>
          <a:endParaRPr lang="en-US" sz="2100" kern="1200"/>
        </a:p>
      </dsp:txBody>
      <dsp:txXfrm>
        <a:off x="43668" y="3365715"/>
        <a:ext cx="2335289" cy="136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E4292-4EC9-4A7B-B487-EE363025E4BF}">
      <dsp:nvSpPr>
        <dsp:cNvPr id="0" name=""/>
        <dsp:cNvSpPr/>
      </dsp:nvSpPr>
      <dsp:spPr>
        <a:xfrm>
          <a:off x="0" y="167790"/>
          <a:ext cx="6900512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/>
            <a:t>Protecting Sensitive Information in Code</a:t>
          </a:r>
          <a:endParaRPr lang="en-US" sz="3100" kern="1200" dirty="0"/>
        </a:p>
      </dsp:txBody>
      <dsp:txXfrm>
        <a:off x="60199" y="227989"/>
        <a:ext cx="6780114" cy="1112781"/>
      </dsp:txXfrm>
    </dsp:sp>
    <dsp:sp modelId="{46755BFF-94FE-4BB4-8788-94B04E252981}">
      <dsp:nvSpPr>
        <dsp:cNvPr id="0" name=""/>
        <dsp:cNvSpPr/>
      </dsp:nvSpPr>
      <dsp:spPr>
        <a:xfrm>
          <a:off x="0" y="1490250"/>
          <a:ext cx="6900512" cy="1233179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Avoid hardcoding secrets like API keys and passwords.</a:t>
          </a:r>
          <a:endParaRPr lang="en-US" sz="3100" kern="1200"/>
        </a:p>
      </dsp:txBody>
      <dsp:txXfrm>
        <a:off x="60199" y="1550449"/>
        <a:ext cx="6780114" cy="1112781"/>
      </dsp:txXfrm>
    </dsp:sp>
    <dsp:sp modelId="{86C6FC5F-2EA4-4E6C-9C61-8282A75E50E5}">
      <dsp:nvSpPr>
        <dsp:cNvPr id="0" name=""/>
        <dsp:cNvSpPr/>
      </dsp:nvSpPr>
      <dsp:spPr>
        <a:xfrm>
          <a:off x="0" y="2812710"/>
          <a:ext cx="6900512" cy="1233179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Use environment variables or dedicated secrets management tools.</a:t>
          </a:r>
          <a:endParaRPr lang="en-US" sz="3100" kern="1200"/>
        </a:p>
      </dsp:txBody>
      <dsp:txXfrm>
        <a:off x="60199" y="2872909"/>
        <a:ext cx="6780114" cy="1112781"/>
      </dsp:txXfrm>
    </dsp:sp>
    <dsp:sp modelId="{3E7162E0-BF0F-4231-80DB-EDD038C9BEC0}">
      <dsp:nvSpPr>
        <dsp:cNvPr id="0" name=""/>
        <dsp:cNvSpPr/>
      </dsp:nvSpPr>
      <dsp:spPr>
        <a:xfrm>
          <a:off x="0" y="4135170"/>
          <a:ext cx="6900512" cy="12331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Regularly audit codebases for accidental exposure of sensitive data.</a:t>
          </a:r>
          <a:endParaRPr lang="en-US" sz="3100" kern="1200"/>
        </a:p>
      </dsp:txBody>
      <dsp:txXfrm>
        <a:off x="60199" y="4195369"/>
        <a:ext cx="6780114" cy="111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F4C6-66B1-4CE4-AB9F-068EDA690075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D8457-8963-4CA8-AE28-3EBE24B015E7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Preparing for Security Incidents</a:t>
          </a:r>
          <a:endParaRPr lang="en-US" sz="2100" kern="1200" dirty="0"/>
        </a:p>
      </dsp:txBody>
      <dsp:txXfrm>
        <a:off x="1011204" y="630714"/>
        <a:ext cx="1946396" cy="1946396"/>
      </dsp:txXfrm>
    </dsp:sp>
    <dsp:sp modelId="{4A5073DF-8A0E-4D32-BCD9-5A866268FC7D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Develop a clear incident response plan for potential breaches.</a:t>
          </a:r>
          <a:endParaRPr lang="en-US" sz="2100" kern="1200"/>
        </a:p>
      </dsp:txBody>
      <dsp:txXfrm>
        <a:off x="3334113" y="630714"/>
        <a:ext cx="1946396" cy="1946396"/>
      </dsp:txXfrm>
    </dsp:sp>
    <dsp:sp modelId="{5CE522E3-4F00-4537-9971-C38DE7243F5E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Conduct regular security drills and update response strategies.</a:t>
          </a:r>
          <a:endParaRPr lang="en-US" sz="2100" kern="1200"/>
        </a:p>
      </dsp:txBody>
      <dsp:txXfrm>
        <a:off x="1011204" y="2953623"/>
        <a:ext cx="1946396" cy="1946396"/>
      </dsp:txXfrm>
    </dsp:sp>
    <dsp:sp modelId="{6FD06591-81EB-4CE4-AEE1-2BEF12D0129E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Ensure all team members are aware of their roles during an incident.</a:t>
          </a:r>
          <a:endParaRPr lang="en-US" sz="2100" kern="1200"/>
        </a:p>
      </dsp:txBody>
      <dsp:txXfrm>
        <a:off x="3334113" y="2953623"/>
        <a:ext cx="1946396" cy="194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780-A93C-2C6D-5AD3-33D9DD7E2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CC7D8-7871-9B6F-64CE-7A957FC1E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DCD2-3A7C-0D4E-23E8-8027018A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5B36-B666-E087-4189-50CAF02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8FF9-98C0-4A8E-B3AB-C09C4518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7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4CAE-0E20-F0D7-DDA9-A7370A63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B7AE-ACC9-6474-2730-B69542F4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BCF1-1C12-C3F5-4FBC-1E08FE81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502E-1294-6D1A-57ED-F216468F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7BF6-A9FA-99E8-E9E1-D4A4C141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4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C8614-49AD-67B4-D674-8DDA8FC4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FBDCE-3115-D8D9-662C-055D36E4C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3D09-BCBC-C241-9FEB-3F20C0FA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395B-5F9F-C867-A3C1-872937D3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7EF9-4B81-0FCB-82AF-7764F514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3402-746B-B870-6117-ACD365BD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C757-499D-12E7-A98E-81177E60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7F05-5A88-447F-A678-1F4BB622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6540-2662-AAD3-E6D4-7B346FBE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92B1-75C5-D2A9-8C1C-999ADCF9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8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0E48-82F2-4C4C-1EC7-93379477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CB09-F2A8-F014-E4F4-5C1A294B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1A42-C6EF-9595-88F1-476321A4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92EB-3A37-B43A-5450-5263FCB0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0DF9-A687-5AC5-FEAC-CC487952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6A3E-D9F0-4992-9D5E-8576404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7C59-144D-7138-87B2-B02FE561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4AED9-D76C-CE7D-9BBD-05FB0F033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FA1A9-56DD-3C20-E26B-7172E5CC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8A2CA-00D6-7BEF-D126-62A1E471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EBE41-ACA5-4CFE-FDF8-EED072B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8B38-176E-BB42-48EB-9C865346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E5FF-3044-9BC0-F0F2-B68351CB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6ADF0-9722-DAB0-FC94-DD190FA0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F4278-BCF4-4A87-6D9D-A18ACA4E9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F7F1C-17AA-2DE2-483B-82771A0EF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466B4-34EA-6493-9AED-A7CDF1DD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BE14F-F1AF-E670-0941-D2EA79FF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A7BDD-0FC6-71F6-E4CD-41C2688E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2CEA-932C-8E34-0403-359EC1B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95C2B-61C7-BB88-09A7-76ED79A0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943B3-BB5C-F13E-5843-3CA44C37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C217A-4557-FCE3-E851-777D9684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9FD25-28B9-10BB-922A-93B1AED0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42EC2-2379-4524-C211-036393B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7378-96F3-F61D-1CAF-FAAF5B2D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8673-97EF-64B7-53D7-3809DDC1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995D-44BF-93B8-74B0-BAC4840B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5B7E-9846-063F-83D1-D71121FA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5D6EE-F692-0216-FCBB-9E6DFB1A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3A0E3-6C21-971E-0709-4C385C6E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1F398-9033-6200-F6F7-31442F79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358-B05C-7C6A-B086-86DABD2A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6A235-6665-1F28-2C1E-B52E277B0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3161B-DB75-DEA5-9587-C9290762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FCA2-FFE6-E167-D246-650BF71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8E31E-0366-74BD-06FB-44586595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D4A96-DA2B-CCFF-9C9E-8B7C6114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25B67-DB7C-73B7-D369-C786B177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BA05-81A3-27C4-28A3-5AE2FBA9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EC89-801A-1A24-4368-60FFD6070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89610-D5DE-4D5A-BA7A-9631203E4B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53C9-EDCB-D566-2568-998A846FE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5DDA-B58F-6D2B-FAF7-BE5A7AC42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20705-22F6-4C9C-AC6E-A4515501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itguardian.com/github-security-101/" TargetMode="External"/><Relationship Id="rId2" Type="http://schemas.openxmlformats.org/officeDocument/2006/relationships/hyperlink" Target="https://www.digitalguardian.com/blog/code-protection-how-protect-your-source-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nyk.io/articles/securing-source-code-repositories/" TargetMode="External"/><Relationship Id="rId4" Type="http://schemas.openxmlformats.org/officeDocument/2006/relationships/hyperlink" Target="https://www.techtarget.com/searchsecurity/tip/Top-4-source-code-security-best-pract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3A7A6-D9D4-36C1-0414-609C4D77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The Importance of Securing Shared Source Code Repositories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B1074-2266-5CF0-2B23-BCADBA1AA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Author: Andres Melendez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Date 1 March 2025</a:t>
            </a:r>
          </a:p>
        </p:txBody>
      </p:sp>
    </p:spTree>
    <p:extLst>
      <p:ext uri="{BB962C8B-B14F-4D97-AF65-F5344CB8AC3E}">
        <p14:creationId xmlns:p14="http://schemas.microsoft.com/office/powerpoint/2010/main" val="338197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49009-1E3C-C8A7-2D17-0724F788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Conclusion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A514BF-081F-0A0E-2995-59F7B02A1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32616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600" dirty="0"/>
              <a:t>Enhancing Security in Collaborative Development</a:t>
            </a:r>
            <a:br>
              <a:rPr lang="en-US" sz="1600" dirty="0"/>
            </a:br>
            <a:r>
              <a:rPr lang="en-US" sz="1600" b="1" dirty="0"/>
              <a:t>Content: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Implementing robust security controls in shared source code repositories is crucial to prevent unauthorized access, protect intellectual property, and ensure software integrity.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best practices include: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Strong access controls and authentication mechanisms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Secure repository configurations and code review processes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Secrets management and vulnerability scanning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Incident response planning and security training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ransparent padlock">
            <a:extLst>
              <a:ext uri="{FF2B5EF4-FFF2-40B4-BE49-F238E27FC236}">
                <a16:creationId xmlns:a16="http://schemas.microsoft.com/office/drawing/2014/main" id="{F2937D37-1F7C-88A4-68C7-635D835F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71" r="4016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332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3DF73-7C98-2388-BCF6-E6F8CAED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5F34-FFD3-97DE-FD34-697DFAE9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dirty="0"/>
              <a:t>Brook, C. (2 May 2024). </a:t>
            </a:r>
            <a:r>
              <a:rPr lang="en-US" sz="2000" i="1" dirty="0"/>
              <a:t>Code Protection: How to Protect Your Source Code</a:t>
            </a:r>
            <a:r>
              <a:rPr lang="en-US" sz="2000" dirty="0"/>
              <a:t>. Digital Guardian. </a:t>
            </a:r>
            <a:r>
              <a:rPr lang="en-US" sz="2000" dirty="0">
                <a:hlinkClick r:id="rId2"/>
              </a:rPr>
              <a:t>https://www.digitalguardian.com/blog/code-protection-how-protect-your-source-code</a:t>
            </a:r>
            <a:endParaRPr lang="en-US" sz="2000" dirty="0"/>
          </a:p>
          <a:p>
            <a:r>
              <a:rPr lang="en-US" sz="2000" dirty="0"/>
              <a:t>Guest Expert. (2 September 2022). </a:t>
            </a:r>
            <a:r>
              <a:rPr lang="en-US" sz="2000" i="1" dirty="0"/>
              <a:t>GitHub Security 101: Best Practices for Securing your Repository</a:t>
            </a:r>
            <a:r>
              <a:rPr lang="en-US" sz="2000" dirty="0"/>
              <a:t>. </a:t>
            </a:r>
            <a:r>
              <a:rPr lang="en-US" sz="2000" dirty="0" err="1"/>
              <a:t>GitGuardian</a:t>
            </a:r>
            <a:r>
              <a:rPr lang="en-US" sz="2000" dirty="0"/>
              <a:t> Blog. </a:t>
            </a:r>
            <a:r>
              <a:rPr lang="en-US" sz="2000" dirty="0">
                <a:hlinkClick r:id="rId3"/>
              </a:rPr>
              <a:t>https://blog.gitguardian.com/github-security-101/</a:t>
            </a:r>
            <a:endParaRPr lang="en-US" sz="2000" dirty="0"/>
          </a:p>
          <a:p>
            <a:r>
              <a:rPr lang="en-US" sz="2000" dirty="0" err="1"/>
              <a:t>Scarfone</a:t>
            </a:r>
            <a:r>
              <a:rPr lang="en-US" sz="2000" dirty="0"/>
              <a:t>, K. (26 May 2022). </a:t>
            </a:r>
            <a:r>
              <a:rPr lang="en-US" sz="2000" i="1" dirty="0"/>
              <a:t>Top 4 source code security best practices</a:t>
            </a:r>
            <a:r>
              <a:rPr lang="en-US" sz="2000" dirty="0"/>
              <a:t>. TechTarget. </a:t>
            </a:r>
            <a:r>
              <a:rPr lang="en-US" sz="2000" dirty="0">
                <a:hlinkClick r:id="rId4"/>
              </a:rPr>
              <a:t>https://www.techtarget.com/searchsecurity/tip/Top-4-source-code-security-best-practices</a:t>
            </a:r>
            <a:endParaRPr lang="en-US" sz="2000" dirty="0"/>
          </a:p>
          <a:p>
            <a:r>
              <a:rPr lang="en-US" sz="2000" dirty="0"/>
              <a:t>Tal, L. (15 November 2023). </a:t>
            </a:r>
            <a:r>
              <a:rPr lang="en-US" sz="2000" i="1" dirty="0"/>
              <a:t>Securing Source Code in Repositories is Essential: How To Get Started</a:t>
            </a:r>
            <a:r>
              <a:rPr lang="en-US" sz="2000" dirty="0"/>
              <a:t>. </a:t>
            </a:r>
            <a:r>
              <a:rPr lang="en-US" sz="2000" dirty="0" err="1"/>
              <a:t>Snyk</a:t>
            </a:r>
            <a:r>
              <a:rPr lang="en-US" sz="2000" dirty="0"/>
              <a:t>. </a:t>
            </a:r>
            <a:r>
              <a:rPr lang="en-US" sz="2000" dirty="0">
                <a:hlinkClick r:id="rId5"/>
              </a:rPr>
              <a:t>https://snyk.io/articles/securing-source-code-repositories/</a:t>
            </a:r>
            <a:r>
              <a:rPr lang="en-US" sz="2000" dirty="0"/>
              <a:t> </a:t>
            </a: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818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55898-9044-7EB9-A42C-4A57BCE6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Access Control Measures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7B3CD4-C949-9AB5-DB36-8655673EB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Implementing Strong Access Controls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Enforce robust authentication mechanisms.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Apply the principle of least privilege.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Regularly review and update user permissions.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adlock on computer motherboard">
            <a:extLst>
              <a:ext uri="{FF2B5EF4-FFF2-40B4-BE49-F238E27FC236}">
                <a16:creationId xmlns:a16="http://schemas.microsoft.com/office/drawing/2014/main" id="{B4B97535-FDE5-2897-EF28-7344686F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3" r="3197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5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5B955-2E14-48D4-CBB5-B12066DE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Secure Repository Configuration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E407D-759A-81DE-B3AF-03157AD24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Best Practices for Repository Configuration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Enable dependency graphs to monitor dependencies.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Activate security features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Dependabot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alerts.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Set up branch protection rules to prevent unauthorized changes.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67EED23C-7519-0AF0-68B5-7D726975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8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106E-8A0B-F113-F2AC-6BD527D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Code Review and Approval Processes</a:t>
            </a:r>
          </a:p>
        </p:txBody>
      </p:sp>
      <p:graphicFrame>
        <p:nvGraphicFramePr>
          <p:cNvPr id="27" name="Rectangle 1">
            <a:extLst>
              <a:ext uri="{FF2B5EF4-FFF2-40B4-BE49-F238E27FC236}">
                <a16:creationId xmlns:a16="http://schemas.microsoft.com/office/drawing/2014/main" id="{307D2D38-DE1E-B7A4-92AB-68E45E48E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1172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606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699C1DA-7A7D-43FF-80B3-F164264390C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18ABA66-C2EA-422D-8EA3-4AB4741F27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20F7C96-A184-4FC2-AF44-E1365F6A99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0793896-FF8B-43CC-A2A5-80F2014E20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30DAD61-F65C-44F9-A592-40CF668187B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A05646F-068E-4F5F-A6D0-86D940265E3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65D7326-80E7-45B1-9CD8-8599901BE9D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CAB7C-63F8-71AD-D222-8AF8B70D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dirty="0"/>
              <a:t>Secrets Management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B6D6B535-1366-E2F6-93AB-65D509BF5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23252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345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AFE4292-4EC9-4A7B-B487-EE363025E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FAFE4292-4EC9-4A7B-B487-EE363025E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755BFF-94FE-4BB4-8788-94B04E252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46755BFF-94FE-4BB4-8788-94B04E252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6C6FC5F-2EA4-4E6C-9C61-8282A75E5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86C6FC5F-2EA4-4E6C-9C61-8282A75E50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E7162E0-BF0F-4231-80DB-EDD038C9B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3E7162E0-BF0F-4231-80DB-EDD038C9B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3635FD57-3FC8-AF07-EE9C-754F54EE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72" r="17386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A0BAC-63FF-6F6A-1C92-369D327C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Continuous Monitoring and Vulnerability Scanning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17E368-9475-9B56-816C-B43735CE3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1" y="2884929"/>
            <a:ext cx="4659756" cy="33741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Ongoing Monitoring and Security Assessments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Integrate automated vulnerability scanning into the CI/CD pipeline.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Regularly update and patch dependencies.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Monitor for unauthorized access or unusual activities.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29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0BBC7-B7D9-DC57-AA61-0D3AF903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Incident Response Planning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3EFCD16-0CDF-03FF-412A-131CCF17E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66494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209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ED8457-8963-4CA8-AE28-3EBE24B01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E5ED8457-8963-4CA8-AE28-3EBE24B01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E5ED8457-8963-4CA8-AE28-3EBE24B01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E5ED8457-8963-4CA8-AE28-3EBE24B01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5073DF-8A0E-4D32-BCD9-5A866268F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4A5073DF-8A0E-4D32-BCD9-5A866268F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4A5073DF-8A0E-4D32-BCD9-5A866268F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4A5073DF-8A0E-4D32-BCD9-5A866268F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E522E3-4F00-4537-9971-C38DE7243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CE522E3-4F00-4537-9971-C38DE7243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5CE522E3-4F00-4537-9971-C38DE7243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CE522E3-4F00-4537-9971-C38DE7243F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D06591-81EB-4CE4-AEE1-2BEF12D01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FD06591-81EB-4CE4-AEE1-2BEF12D01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6FD06591-81EB-4CE4-AEE1-2BEF12D01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6FD06591-81EB-4CE4-AEE1-2BEF12D01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CCCF9-AADD-5079-930A-B4F95453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Training and Awareness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3F05046-C120-AE24-0645-542C59973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Educating Teams on Security Best Practices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regular training sessions on secure coding practices.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Promote awareness about social engineering and phishing attacks.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Encourage a culture of security mindfulness among developers.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 descr="People at the meeting desk">
            <a:extLst>
              <a:ext uri="{FF2B5EF4-FFF2-40B4-BE49-F238E27FC236}">
                <a16:creationId xmlns:a16="http://schemas.microsoft.com/office/drawing/2014/main" id="{2529BC2B-1488-F69B-0107-25176E69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58" r="3285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077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ADBD-398C-0CB2-B2B8-8F9A1620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Legal and Compliance Considerations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EEAC4740-CA9A-58AA-6C99-DA4C9491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51183AC-C7C7-AA79-1828-43811561C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8557" y="2551176"/>
            <a:ext cx="5444382" cy="3591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Understanding Legal Implications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 compliance with relevant data protection regulations.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 licensing agreements to protect intellectual property.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Regularly review legal requirements related to code sharing and storage.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61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483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The Importance of Securing Shared Source Code Repositories</vt:lpstr>
      <vt:lpstr>Access Control Measures</vt:lpstr>
      <vt:lpstr>Secure Repository Configuration</vt:lpstr>
      <vt:lpstr>Code Review and Approval Processes</vt:lpstr>
      <vt:lpstr>Secrets Management</vt:lpstr>
      <vt:lpstr>Continuous Monitoring and Vulnerability Scanning</vt:lpstr>
      <vt:lpstr>Incident Response Planning</vt:lpstr>
      <vt:lpstr>Training and Awareness</vt:lpstr>
      <vt:lpstr>Legal and Compliance Considerations</vt:lpstr>
      <vt:lpstr>Conclusion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Melendez</dc:creator>
  <cp:lastModifiedBy>Andres Melendez</cp:lastModifiedBy>
  <cp:revision>1</cp:revision>
  <dcterms:created xsi:type="dcterms:W3CDTF">2025-02-27T00:57:18Z</dcterms:created>
  <dcterms:modified xsi:type="dcterms:W3CDTF">2025-02-28T01:32:12Z</dcterms:modified>
</cp:coreProperties>
</file>