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BFBDA-EACB-4C69-B535-F8BE52507F80}" v="150" dt="2025-02-16T15:42:52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Melendez" userId="f6b9710ef95133e8" providerId="LiveId" clId="{4CBBFBDA-EACB-4C69-B535-F8BE52507F80}"/>
    <pc:docChg chg="modSld">
      <pc:chgData name="Andres Melendez" userId="f6b9710ef95133e8" providerId="LiveId" clId="{4CBBFBDA-EACB-4C69-B535-F8BE52507F80}" dt="2025-02-16T15:42:52.232" v="149"/>
      <pc:docMkLst>
        <pc:docMk/>
      </pc:docMkLst>
      <pc:sldChg chg="modSp modTransition modAnim">
        <pc:chgData name="Andres Melendez" userId="f6b9710ef95133e8" providerId="LiveId" clId="{4CBBFBDA-EACB-4C69-B535-F8BE52507F80}" dt="2025-02-15T01:04:55.640" v="127" actId="20577"/>
        <pc:sldMkLst>
          <pc:docMk/>
          <pc:sldMk cId="2404207313" sldId="256"/>
        </pc:sldMkLst>
        <pc:spChg chg="mod">
          <ac:chgData name="Andres Melendez" userId="f6b9710ef95133e8" providerId="LiveId" clId="{4CBBFBDA-EACB-4C69-B535-F8BE52507F80}" dt="2025-02-15T01:04:55.640" v="127" actId="20577"/>
          <ac:spMkLst>
            <pc:docMk/>
            <pc:sldMk cId="2404207313" sldId="256"/>
            <ac:spMk id="3" creationId="{9C3334D8-137F-FCCB-3DBD-C039FCD0B37D}"/>
          </ac:spMkLst>
        </pc:spChg>
      </pc:sldChg>
      <pc:sldChg chg="modSp modTransition modAnim">
        <pc:chgData name="Andres Melendez" userId="f6b9710ef95133e8" providerId="LiveId" clId="{4CBBFBDA-EACB-4C69-B535-F8BE52507F80}" dt="2025-02-16T15:39:42.283" v="130" actId="20577"/>
        <pc:sldMkLst>
          <pc:docMk/>
          <pc:sldMk cId="3404042961" sldId="257"/>
        </pc:sldMkLst>
        <pc:spChg chg="mod">
          <ac:chgData name="Andres Melendez" userId="f6b9710ef95133e8" providerId="LiveId" clId="{4CBBFBDA-EACB-4C69-B535-F8BE52507F80}" dt="2025-02-16T15:39:42.283" v="130" actId="20577"/>
          <ac:spMkLst>
            <pc:docMk/>
            <pc:sldMk cId="3404042961" sldId="257"/>
            <ac:spMk id="4" creationId="{28E1F835-75AD-65C6-6C4A-F3F6A2FD07C2}"/>
          </ac:spMkLst>
        </pc:spChg>
      </pc:sldChg>
      <pc:sldChg chg="modTransition modAnim">
        <pc:chgData name="Andres Melendez" userId="f6b9710ef95133e8" providerId="LiveId" clId="{4CBBFBDA-EACB-4C69-B535-F8BE52507F80}" dt="2025-02-15T01:00:07.142" v="112"/>
        <pc:sldMkLst>
          <pc:docMk/>
          <pc:sldMk cId="2209755156" sldId="258"/>
        </pc:sldMkLst>
      </pc:sldChg>
      <pc:sldChg chg="modTransition modAnim">
        <pc:chgData name="Andres Melendez" userId="f6b9710ef95133e8" providerId="LiveId" clId="{4CBBFBDA-EACB-4C69-B535-F8BE52507F80}" dt="2025-02-15T00:23:18.921" v="69"/>
        <pc:sldMkLst>
          <pc:docMk/>
          <pc:sldMk cId="2271335971" sldId="259"/>
        </pc:sldMkLst>
      </pc:sldChg>
      <pc:sldChg chg="modSp modTransition modAnim">
        <pc:chgData name="Andres Melendez" userId="f6b9710ef95133e8" providerId="LiveId" clId="{4CBBFBDA-EACB-4C69-B535-F8BE52507F80}" dt="2025-02-16T15:40:05.999" v="131" actId="20577"/>
        <pc:sldMkLst>
          <pc:docMk/>
          <pc:sldMk cId="3943684199" sldId="260"/>
        </pc:sldMkLst>
        <pc:spChg chg="mod">
          <ac:chgData name="Andres Melendez" userId="f6b9710ef95133e8" providerId="LiveId" clId="{4CBBFBDA-EACB-4C69-B535-F8BE52507F80}" dt="2025-02-16T15:40:05.999" v="131" actId="20577"/>
          <ac:spMkLst>
            <pc:docMk/>
            <pc:sldMk cId="3943684199" sldId="260"/>
            <ac:spMk id="3" creationId="{981C1954-2E73-5F55-8824-5C06F0A8C53E}"/>
          </ac:spMkLst>
        </pc:spChg>
      </pc:sldChg>
      <pc:sldChg chg="modTransition modAnim">
        <pc:chgData name="Andres Melendez" userId="f6b9710ef95133e8" providerId="LiveId" clId="{4CBBFBDA-EACB-4C69-B535-F8BE52507F80}" dt="2025-02-15T01:00:54.010" v="116"/>
        <pc:sldMkLst>
          <pc:docMk/>
          <pc:sldMk cId="2365828809" sldId="261"/>
        </pc:sldMkLst>
      </pc:sldChg>
      <pc:sldChg chg="delSp modSp modTransition modAnim">
        <pc:chgData name="Andres Melendez" userId="f6b9710ef95133e8" providerId="LiveId" clId="{4CBBFBDA-EACB-4C69-B535-F8BE52507F80}" dt="2025-02-15T01:01:09.729" v="118"/>
        <pc:sldMkLst>
          <pc:docMk/>
          <pc:sldMk cId="1895642078" sldId="262"/>
        </pc:sldMkLst>
        <pc:spChg chg="del mod">
          <ac:chgData name="Andres Melendez" userId="f6b9710ef95133e8" providerId="LiveId" clId="{4CBBFBDA-EACB-4C69-B535-F8BE52507F80}" dt="2025-02-15T00:25:52.836" v="87" actId="478"/>
          <ac:spMkLst>
            <pc:docMk/>
            <pc:sldMk cId="1895642078" sldId="262"/>
            <ac:spMk id="19" creationId="{5A47C173-A164-8E22-FCD7-1F5FF60A578F}"/>
          </ac:spMkLst>
        </pc:spChg>
      </pc:sldChg>
      <pc:sldChg chg="modTransition modAnim">
        <pc:chgData name="Andres Melendez" userId="f6b9710ef95133e8" providerId="LiveId" clId="{4CBBFBDA-EACB-4C69-B535-F8BE52507F80}" dt="2025-02-15T01:01:19.657" v="120"/>
        <pc:sldMkLst>
          <pc:docMk/>
          <pc:sldMk cId="643514144" sldId="263"/>
        </pc:sldMkLst>
      </pc:sldChg>
      <pc:sldChg chg="modSp modTransition modAnim">
        <pc:chgData name="Andres Melendez" userId="f6b9710ef95133e8" providerId="LiveId" clId="{4CBBFBDA-EACB-4C69-B535-F8BE52507F80}" dt="2025-02-16T15:40:28.546" v="132" actId="20577"/>
        <pc:sldMkLst>
          <pc:docMk/>
          <pc:sldMk cId="926061857" sldId="264"/>
        </pc:sldMkLst>
        <pc:spChg chg="mod">
          <ac:chgData name="Andres Melendez" userId="f6b9710ef95133e8" providerId="LiveId" clId="{4CBBFBDA-EACB-4C69-B535-F8BE52507F80}" dt="2025-02-16T15:40:28.546" v="132" actId="20577"/>
          <ac:spMkLst>
            <pc:docMk/>
            <pc:sldMk cId="926061857" sldId="264"/>
            <ac:spMk id="3" creationId="{F7D39904-079B-C146-1C1B-BC0A8C173AB2}"/>
          </ac:spMkLst>
        </pc:spChg>
      </pc:sldChg>
      <pc:sldChg chg="modSp modTransition modAnim">
        <pc:chgData name="Andres Melendez" userId="f6b9710ef95133e8" providerId="LiveId" clId="{4CBBFBDA-EACB-4C69-B535-F8BE52507F80}" dt="2025-02-15T01:04:17.162" v="123" actId="122"/>
        <pc:sldMkLst>
          <pc:docMk/>
          <pc:sldMk cId="300835618" sldId="265"/>
        </pc:sldMkLst>
        <pc:spChg chg="mod">
          <ac:chgData name="Andres Melendez" userId="f6b9710ef95133e8" providerId="LiveId" clId="{4CBBFBDA-EACB-4C69-B535-F8BE52507F80}" dt="2025-02-15T01:04:17.162" v="123" actId="122"/>
          <ac:spMkLst>
            <pc:docMk/>
            <pc:sldMk cId="300835618" sldId="265"/>
            <ac:spMk id="2" creationId="{6A146B2D-82BD-4B24-9940-F102839339DF}"/>
          </ac:spMkLst>
        </pc:spChg>
      </pc:sldChg>
      <pc:sldChg chg="modSp modTransition modAnim">
        <pc:chgData name="Andres Melendez" userId="f6b9710ef95133e8" providerId="LiveId" clId="{4CBBFBDA-EACB-4C69-B535-F8BE52507F80}" dt="2025-02-16T15:42:52.232" v="149"/>
        <pc:sldMkLst>
          <pc:docMk/>
          <pc:sldMk cId="322570710" sldId="266"/>
        </pc:sldMkLst>
        <pc:graphicFrameChg chg="mod">
          <ac:chgData name="Andres Melendez" userId="f6b9710ef95133e8" providerId="LiveId" clId="{4CBBFBDA-EACB-4C69-B535-F8BE52507F80}" dt="2025-02-16T15:42:52.232" v="149"/>
          <ac:graphicFrameMkLst>
            <pc:docMk/>
            <pc:sldMk cId="322570710" sldId="266"/>
            <ac:graphicFrameMk id="5" creationId="{285D7D7E-86B1-1E2B-AAEB-E4A5FA0558ED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gerduty.com/resources/learn/call-rotations-schedules/" TargetMode="External"/><Relationship Id="rId1" Type="http://schemas.openxmlformats.org/officeDocument/2006/relationships/hyperlink" Target="https://www.atlassian.com/incident-management/on-call/improving-on-call#you-built-it-you-maintain-it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gerduty.com/resources/learn/call-rotations-schedules/" TargetMode="External"/><Relationship Id="rId1" Type="http://schemas.openxmlformats.org/officeDocument/2006/relationships/hyperlink" Target="https://www.atlassian.com/incident-management/on-call/improving-on-call#you-built-it-you-maintain-i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ED82C7-0F08-457A-B7E2-0D2F804FFF71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C2E9AAB-B428-4982-A29F-85A2D2FCD44C}">
      <dgm:prSet/>
      <dgm:spPr/>
      <dgm:t>
        <a:bodyPr/>
        <a:lstStyle/>
        <a:p>
          <a:r>
            <a:rPr lang="en-US"/>
            <a:t>Implement</a:t>
          </a:r>
        </a:p>
      </dgm:t>
    </dgm:pt>
    <dgm:pt modelId="{02AAF3BA-AE3D-4B36-A9CA-2B1992540791}" type="parTrans" cxnId="{E704FD1C-4553-49C5-8B23-BC8F6F943195}">
      <dgm:prSet/>
      <dgm:spPr/>
      <dgm:t>
        <a:bodyPr/>
        <a:lstStyle/>
        <a:p>
          <a:endParaRPr lang="en-US"/>
        </a:p>
      </dgm:t>
    </dgm:pt>
    <dgm:pt modelId="{62B5198D-2F4F-41CA-AA51-5BA9B1756C6D}" type="sibTrans" cxnId="{E704FD1C-4553-49C5-8B23-BC8F6F943195}">
      <dgm:prSet/>
      <dgm:spPr/>
      <dgm:t>
        <a:bodyPr/>
        <a:lstStyle/>
        <a:p>
          <a:endParaRPr lang="en-US"/>
        </a:p>
      </dgm:t>
    </dgm:pt>
    <dgm:pt modelId="{20B27957-CFF3-4B9F-97D4-280925E1A0E6}">
      <dgm:prSet/>
      <dgm:spPr/>
      <dgm:t>
        <a:bodyPr/>
        <a:lstStyle/>
        <a:p>
          <a:r>
            <a:rPr lang="en-US" dirty="0"/>
            <a:t>Implement alert prioritization to reduce noise.</a:t>
          </a:r>
        </a:p>
      </dgm:t>
    </dgm:pt>
    <dgm:pt modelId="{622D19EB-C5F7-4195-A1AE-405EBF7B681D}" type="parTrans" cxnId="{65D0ED5B-CC16-462C-B963-51AC678DE54D}">
      <dgm:prSet/>
      <dgm:spPr/>
      <dgm:t>
        <a:bodyPr/>
        <a:lstStyle/>
        <a:p>
          <a:endParaRPr lang="en-US"/>
        </a:p>
      </dgm:t>
    </dgm:pt>
    <dgm:pt modelId="{DD35643E-B48C-4331-8B90-1BE05154C58B}" type="sibTrans" cxnId="{65D0ED5B-CC16-462C-B963-51AC678DE54D}">
      <dgm:prSet/>
      <dgm:spPr/>
      <dgm:t>
        <a:bodyPr/>
        <a:lstStyle/>
        <a:p>
          <a:endParaRPr lang="en-US"/>
        </a:p>
      </dgm:t>
    </dgm:pt>
    <dgm:pt modelId="{333D46B0-2DB6-44D7-A9B0-417909EEDC68}">
      <dgm:prSet/>
      <dgm:spPr/>
      <dgm:t>
        <a:bodyPr/>
        <a:lstStyle/>
        <a:p>
          <a:r>
            <a:rPr lang="en-US"/>
            <a:t>Use</a:t>
          </a:r>
        </a:p>
      </dgm:t>
    </dgm:pt>
    <dgm:pt modelId="{5F0D8F3D-9043-41FD-B9F6-B37CD89D929C}" type="parTrans" cxnId="{9D622FFC-C07D-472A-A541-4F2E16D5252E}">
      <dgm:prSet/>
      <dgm:spPr/>
      <dgm:t>
        <a:bodyPr/>
        <a:lstStyle/>
        <a:p>
          <a:endParaRPr lang="en-US"/>
        </a:p>
      </dgm:t>
    </dgm:pt>
    <dgm:pt modelId="{5572957F-D2FD-4EFE-8EE8-2046278E94A2}" type="sibTrans" cxnId="{9D622FFC-C07D-472A-A541-4F2E16D5252E}">
      <dgm:prSet/>
      <dgm:spPr/>
      <dgm:t>
        <a:bodyPr/>
        <a:lstStyle/>
        <a:p>
          <a:endParaRPr lang="en-US"/>
        </a:p>
      </dgm:t>
    </dgm:pt>
    <dgm:pt modelId="{2812DB7E-D506-4F59-849E-5A04F2358404}">
      <dgm:prSet/>
      <dgm:spPr/>
      <dgm:t>
        <a:bodyPr/>
        <a:lstStyle/>
        <a:p>
          <a:r>
            <a:rPr lang="en-US"/>
            <a:t>Use automated scheduling tools.</a:t>
          </a:r>
        </a:p>
      </dgm:t>
    </dgm:pt>
    <dgm:pt modelId="{F73CEBFA-B070-46EA-811D-490ED71A34F7}" type="parTrans" cxnId="{7E5885BC-034A-4C07-9E60-95263E83D320}">
      <dgm:prSet/>
      <dgm:spPr/>
      <dgm:t>
        <a:bodyPr/>
        <a:lstStyle/>
        <a:p>
          <a:endParaRPr lang="en-US"/>
        </a:p>
      </dgm:t>
    </dgm:pt>
    <dgm:pt modelId="{D3BA6FBB-9947-445B-907A-014E9625520E}" type="sibTrans" cxnId="{7E5885BC-034A-4C07-9E60-95263E83D320}">
      <dgm:prSet/>
      <dgm:spPr/>
      <dgm:t>
        <a:bodyPr/>
        <a:lstStyle/>
        <a:p>
          <a:endParaRPr lang="en-US"/>
        </a:p>
      </dgm:t>
    </dgm:pt>
    <dgm:pt modelId="{D8198F46-1D38-4CB5-9B8B-A3B60C247B77}">
      <dgm:prSet/>
      <dgm:spPr/>
      <dgm:t>
        <a:bodyPr/>
        <a:lstStyle/>
        <a:p>
          <a:r>
            <a:rPr lang="en-US"/>
            <a:t>Promote</a:t>
          </a:r>
        </a:p>
      </dgm:t>
    </dgm:pt>
    <dgm:pt modelId="{9C46B605-C877-4FA8-B73E-2C8B5F975FE2}" type="parTrans" cxnId="{9458649E-100F-42DE-91C6-C71AEDB4DF52}">
      <dgm:prSet/>
      <dgm:spPr/>
      <dgm:t>
        <a:bodyPr/>
        <a:lstStyle/>
        <a:p>
          <a:endParaRPr lang="en-US"/>
        </a:p>
      </dgm:t>
    </dgm:pt>
    <dgm:pt modelId="{F2F8E0B3-5CB1-4ACF-AE79-CB94C4130D19}" type="sibTrans" cxnId="{9458649E-100F-42DE-91C6-C71AEDB4DF52}">
      <dgm:prSet/>
      <dgm:spPr/>
      <dgm:t>
        <a:bodyPr/>
        <a:lstStyle/>
        <a:p>
          <a:endParaRPr lang="en-US"/>
        </a:p>
      </dgm:t>
    </dgm:pt>
    <dgm:pt modelId="{8CA6D6D7-6651-4C56-B52C-27C34006DE88}">
      <dgm:prSet/>
      <dgm:spPr/>
      <dgm:t>
        <a:bodyPr/>
        <a:lstStyle/>
        <a:p>
          <a:r>
            <a:rPr lang="en-US"/>
            <a:t>Promote a team culture that values on-call contributions.</a:t>
          </a:r>
        </a:p>
      </dgm:t>
    </dgm:pt>
    <dgm:pt modelId="{2B73F9BD-1F07-4A84-AE38-A4B8947BAB5C}" type="parTrans" cxnId="{D97EB143-D351-43EB-8A2E-B0A4D1BEF5E1}">
      <dgm:prSet/>
      <dgm:spPr/>
      <dgm:t>
        <a:bodyPr/>
        <a:lstStyle/>
        <a:p>
          <a:endParaRPr lang="en-US"/>
        </a:p>
      </dgm:t>
    </dgm:pt>
    <dgm:pt modelId="{A0FB73B8-18A6-4D8B-BEC8-0E4DF0132526}" type="sibTrans" cxnId="{D97EB143-D351-43EB-8A2E-B0A4D1BEF5E1}">
      <dgm:prSet/>
      <dgm:spPr/>
      <dgm:t>
        <a:bodyPr/>
        <a:lstStyle/>
        <a:p>
          <a:endParaRPr lang="en-US"/>
        </a:p>
      </dgm:t>
    </dgm:pt>
    <dgm:pt modelId="{78593F53-DC18-451D-9A69-202A2513BE6C}" type="pres">
      <dgm:prSet presAssocID="{6BED82C7-0F08-457A-B7E2-0D2F804FFF71}" presName="Name0" presStyleCnt="0">
        <dgm:presLayoutVars>
          <dgm:dir/>
          <dgm:animLvl val="lvl"/>
          <dgm:resizeHandles val="exact"/>
        </dgm:presLayoutVars>
      </dgm:prSet>
      <dgm:spPr/>
    </dgm:pt>
    <dgm:pt modelId="{E78553DE-2758-46C8-8DDC-063E627DC1EC}" type="pres">
      <dgm:prSet presAssocID="{EC2E9AAB-B428-4982-A29F-85A2D2FCD44C}" presName="linNode" presStyleCnt="0"/>
      <dgm:spPr/>
    </dgm:pt>
    <dgm:pt modelId="{66774242-CD7D-4542-8722-E70392D60DF9}" type="pres">
      <dgm:prSet presAssocID="{EC2E9AAB-B428-4982-A29F-85A2D2FCD44C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9F0C4DFD-F3AE-4A28-AD59-3E575D2CE1E6}" type="pres">
      <dgm:prSet presAssocID="{EC2E9AAB-B428-4982-A29F-85A2D2FCD44C}" presName="descendantText" presStyleLbl="alignAccFollowNode1" presStyleIdx="0" presStyleCnt="3">
        <dgm:presLayoutVars>
          <dgm:bulletEnabled/>
        </dgm:presLayoutVars>
      </dgm:prSet>
      <dgm:spPr/>
    </dgm:pt>
    <dgm:pt modelId="{C450AC4D-347E-491D-BEBD-C2E9E7EDA4A9}" type="pres">
      <dgm:prSet presAssocID="{62B5198D-2F4F-41CA-AA51-5BA9B1756C6D}" presName="sp" presStyleCnt="0"/>
      <dgm:spPr/>
    </dgm:pt>
    <dgm:pt modelId="{D112845B-958B-4C26-ACE2-5EC85D6732E4}" type="pres">
      <dgm:prSet presAssocID="{333D46B0-2DB6-44D7-A9B0-417909EEDC68}" presName="linNode" presStyleCnt="0"/>
      <dgm:spPr/>
    </dgm:pt>
    <dgm:pt modelId="{5FE19683-55A2-4DF1-AD87-3BD5C284FB5E}" type="pres">
      <dgm:prSet presAssocID="{333D46B0-2DB6-44D7-A9B0-417909EEDC68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53475F14-22F0-41AA-A45D-D0987B066979}" type="pres">
      <dgm:prSet presAssocID="{333D46B0-2DB6-44D7-A9B0-417909EEDC68}" presName="descendantText" presStyleLbl="alignAccFollowNode1" presStyleIdx="1" presStyleCnt="3">
        <dgm:presLayoutVars>
          <dgm:bulletEnabled/>
        </dgm:presLayoutVars>
      </dgm:prSet>
      <dgm:spPr/>
    </dgm:pt>
    <dgm:pt modelId="{ADB03588-75C0-4D41-9986-38A50BCB7CC0}" type="pres">
      <dgm:prSet presAssocID="{5572957F-D2FD-4EFE-8EE8-2046278E94A2}" presName="sp" presStyleCnt="0"/>
      <dgm:spPr/>
    </dgm:pt>
    <dgm:pt modelId="{85D6DE9A-3467-43E0-AE62-95C89E08FE9B}" type="pres">
      <dgm:prSet presAssocID="{D8198F46-1D38-4CB5-9B8B-A3B60C247B77}" presName="linNode" presStyleCnt="0"/>
      <dgm:spPr/>
    </dgm:pt>
    <dgm:pt modelId="{11D1BCCB-051E-46B1-9A18-DAB3DC688E00}" type="pres">
      <dgm:prSet presAssocID="{D8198F46-1D38-4CB5-9B8B-A3B60C247B77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A710EC9C-8F32-465A-8172-7D2E490DC0CC}" type="pres">
      <dgm:prSet presAssocID="{D8198F46-1D38-4CB5-9B8B-A3B60C247B77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E704FD1C-4553-49C5-8B23-BC8F6F943195}" srcId="{6BED82C7-0F08-457A-B7E2-0D2F804FFF71}" destId="{EC2E9AAB-B428-4982-A29F-85A2D2FCD44C}" srcOrd="0" destOrd="0" parTransId="{02AAF3BA-AE3D-4B36-A9CA-2B1992540791}" sibTransId="{62B5198D-2F4F-41CA-AA51-5BA9B1756C6D}"/>
    <dgm:cxn modelId="{65D0ED5B-CC16-462C-B963-51AC678DE54D}" srcId="{EC2E9AAB-B428-4982-A29F-85A2D2FCD44C}" destId="{20B27957-CFF3-4B9F-97D4-280925E1A0E6}" srcOrd="0" destOrd="0" parTransId="{622D19EB-C5F7-4195-A1AE-405EBF7B681D}" sibTransId="{DD35643E-B48C-4331-8B90-1BE05154C58B}"/>
    <dgm:cxn modelId="{D97EB143-D351-43EB-8A2E-B0A4D1BEF5E1}" srcId="{D8198F46-1D38-4CB5-9B8B-A3B60C247B77}" destId="{8CA6D6D7-6651-4C56-B52C-27C34006DE88}" srcOrd="0" destOrd="0" parTransId="{2B73F9BD-1F07-4A84-AE38-A4B8947BAB5C}" sibTransId="{A0FB73B8-18A6-4D8B-BEC8-0E4DF0132526}"/>
    <dgm:cxn modelId="{3EAC5C4F-94A2-4C9F-84D6-ABF28D474829}" type="presOf" srcId="{2812DB7E-D506-4F59-849E-5A04F2358404}" destId="{53475F14-22F0-41AA-A45D-D0987B066979}" srcOrd="0" destOrd="0" presId="urn:microsoft.com/office/officeart/2016/7/layout/VerticalSolidActionList"/>
    <dgm:cxn modelId="{472B2C89-AF52-45F8-A257-23C45AA60DD0}" type="presOf" srcId="{333D46B0-2DB6-44D7-A9B0-417909EEDC68}" destId="{5FE19683-55A2-4DF1-AD87-3BD5C284FB5E}" srcOrd="0" destOrd="0" presId="urn:microsoft.com/office/officeart/2016/7/layout/VerticalSolidActionList"/>
    <dgm:cxn modelId="{6E8C3D93-F371-4FB6-AC75-E842D987F3BE}" type="presOf" srcId="{6BED82C7-0F08-457A-B7E2-0D2F804FFF71}" destId="{78593F53-DC18-451D-9A69-202A2513BE6C}" srcOrd="0" destOrd="0" presId="urn:microsoft.com/office/officeart/2016/7/layout/VerticalSolidActionList"/>
    <dgm:cxn modelId="{A03B6693-AF7B-41BF-A9C4-068F71D4177C}" type="presOf" srcId="{EC2E9AAB-B428-4982-A29F-85A2D2FCD44C}" destId="{66774242-CD7D-4542-8722-E70392D60DF9}" srcOrd="0" destOrd="0" presId="urn:microsoft.com/office/officeart/2016/7/layout/VerticalSolidActionList"/>
    <dgm:cxn modelId="{9458649E-100F-42DE-91C6-C71AEDB4DF52}" srcId="{6BED82C7-0F08-457A-B7E2-0D2F804FFF71}" destId="{D8198F46-1D38-4CB5-9B8B-A3B60C247B77}" srcOrd="2" destOrd="0" parTransId="{9C46B605-C877-4FA8-B73E-2C8B5F975FE2}" sibTransId="{F2F8E0B3-5CB1-4ACF-AE79-CB94C4130D19}"/>
    <dgm:cxn modelId="{7E5885BC-034A-4C07-9E60-95263E83D320}" srcId="{333D46B0-2DB6-44D7-A9B0-417909EEDC68}" destId="{2812DB7E-D506-4F59-849E-5A04F2358404}" srcOrd="0" destOrd="0" parTransId="{F73CEBFA-B070-46EA-811D-490ED71A34F7}" sibTransId="{D3BA6FBB-9947-445B-907A-014E9625520E}"/>
    <dgm:cxn modelId="{E5A1A6C2-450A-4334-A83F-5ADD261A17A9}" type="presOf" srcId="{D8198F46-1D38-4CB5-9B8B-A3B60C247B77}" destId="{11D1BCCB-051E-46B1-9A18-DAB3DC688E00}" srcOrd="0" destOrd="0" presId="urn:microsoft.com/office/officeart/2016/7/layout/VerticalSolidActionList"/>
    <dgm:cxn modelId="{E5D1DEEA-CC86-45EE-A62F-4F941145A1F9}" type="presOf" srcId="{20B27957-CFF3-4B9F-97D4-280925E1A0E6}" destId="{9F0C4DFD-F3AE-4A28-AD59-3E575D2CE1E6}" srcOrd="0" destOrd="0" presId="urn:microsoft.com/office/officeart/2016/7/layout/VerticalSolidActionList"/>
    <dgm:cxn modelId="{D3EDD6F8-FB3E-4F95-9B76-345A54F92E8B}" type="presOf" srcId="{8CA6D6D7-6651-4C56-B52C-27C34006DE88}" destId="{A710EC9C-8F32-465A-8172-7D2E490DC0CC}" srcOrd="0" destOrd="0" presId="urn:microsoft.com/office/officeart/2016/7/layout/VerticalSolidActionList"/>
    <dgm:cxn modelId="{9D622FFC-C07D-472A-A541-4F2E16D5252E}" srcId="{6BED82C7-0F08-457A-B7E2-0D2F804FFF71}" destId="{333D46B0-2DB6-44D7-A9B0-417909EEDC68}" srcOrd="1" destOrd="0" parTransId="{5F0D8F3D-9043-41FD-B9F6-B37CD89D929C}" sibTransId="{5572957F-D2FD-4EFE-8EE8-2046278E94A2}"/>
    <dgm:cxn modelId="{B0EC606D-D330-4AD7-8E13-1398B84F8E01}" type="presParOf" srcId="{78593F53-DC18-451D-9A69-202A2513BE6C}" destId="{E78553DE-2758-46C8-8DDC-063E627DC1EC}" srcOrd="0" destOrd="0" presId="urn:microsoft.com/office/officeart/2016/7/layout/VerticalSolidActionList"/>
    <dgm:cxn modelId="{4CE9F180-DF25-411A-872B-7E872E4EB742}" type="presParOf" srcId="{E78553DE-2758-46C8-8DDC-063E627DC1EC}" destId="{66774242-CD7D-4542-8722-E70392D60DF9}" srcOrd="0" destOrd="0" presId="urn:microsoft.com/office/officeart/2016/7/layout/VerticalSolidActionList"/>
    <dgm:cxn modelId="{97607869-C81F-4633-8984-51FE24D770CA}" type="presParOf" srcId="{E78553DE-2758-46C8-8DDC-063E627DC1EC}" destId="{9F0C4DFD-F3AE-4A28-AD59-3E575D2CE1E6}" srcOrd="1" destOrd="0" presId="urn:microsoft.com/office/officeart/2016/7/layout/VerticalSolidActionList"/>
    <dgm:cxn modelId="{2F0F6B80-12DF-41B5-A3AA-D566AB0754E3}" type="presParOf" srcId="{78593F53-DC18-451D-9A69-202A2513BE6C}" destId="{C450AC4D-347E-491D-BEBD-C2E9E7EDA4A9}" srcOrd="1" destOrd="0" presId="urn:microsoft.com/office/officeart/2016/7/layout/VerticalSolidActionList"/>
    <dgm:cxn modelId="{6228AEB5-93F5-40C6-9DF2-41CD38DF2C66}" type="presParOf" srcId="{78593F53-DC18-451D-9A69-202A2513BE6C}" destId="{D112845B-958B-4C26-ACE2-5EC85D6732E4}" srcOrd="2" destOrd="0" presId="urn:microsoft.com/office/officeart/2016/7/layout/VerticalSolidActionList"/>
    <dgm:cxn modelId="{98D725C1-A1FC-4316-8198-E2DB88E46B60}" type="presParOf" srcId="{D112845B-958B-4C26-ACE2-5EC85D6732E4}" destId="{5FE19683-55A2-4DF1-AD87-3BD5C284FB5E}" srcOrd="0" destOrd="0" presId="urn:microsoft.com/office/officeart/2016/7/layout/VerticalSolidActionList"/>
    <dgm:cxn modelId="{C892BEC8-8EC1-4B45-80A0-E2E301F3451A}" type="presParOf" srcId="{D112845B-958B-4C26-ACE2-5EC85D6732E4}" destId="{53475F14-22F0-41AA-A45D-D0987B066979}" srcOrd="1" destOrd="0" presId="urn:microsoft.com/office/officeart/2016/7/layout/VerticalSolidActionList"/>
    <dgm:cxn modelId="{3E924970-5A41-45E3-A130-D8BE6F4EF6C8}" type="presParOf" srcId="{78593F53-DC18-451D-9A69-202A2513BE6C}" destId="{ADB03588-75C0-4D41-9986-38A50BCB7CC0}" srcOrd="3" destOrd="0" presId="urn:microsoft.com/office/officeart/2016/7/layout/VerticalSolidActionList"/>
    <dgm:cxn modelId="{C12205CA-5484-447B-B342-86334FB80CB1}" type="presParOf" srcId="{78593F53-DC18-451D-9A69-202A2513BE6C}" destId="{85D6DE9A-3467-43E0-AE62-95C89E08FE9B}" srcOrd="4" destOrd="0" presId="urn:microsoft.com/office/officeart/2016/7/layout/VerticalSolidActionList"/>
    <dgm:cxn modelId="{6D3F5095-4609-4CEE-B22B-F2B7703E66A9}" type="presParOf" srcId="{85D6DE9A-3467-43E0-AE62-95C89E08FE9B}" destId="{11D1BCCB-051E-46B1-9A18-DAB3DC688E00}" srcOrd="0" destOrd="0" presId="urn:microsoft.com/office/officeart/2016/7/layout/VerticalSolidActionList"/>
    <dgm:cxn modelId="{AAFBDC7B-6E53-4D69-A8DD-967944FD96F1}" type="presParOf" srcId="{85D6DE9A-3467-43E0-AE62-95C89E08FE9B}" destId="{A710EC9C-8F32-465A-8172-7D2E490DC0C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A9CBCE-C019-49C2-BA6F-0A71CB5831B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1EA4AD-0FB3-45E4-9694-07C52D79F42A}">
      <dgm:prSet/>
      <dgm:spPr/>
      <dgm:t>
        <a:bodyPr/>
        <a:lstStyle/>
        <a:p>
          <a:endParaRPr lang="en-US" dirty="0"/>
        </a:p>
        <a:p>
          <a:r>
            <a:rPr lang="en-US" i="1" dirty="0"/>
            <a:t>Improving management</a:t>
          </a:r>
          <a:r>
            <a:rPr lang="en-US" dirty="0"/>
            <a:t>. Atlassian. </a:t>
          </a:r>
          <a:r>
            <a:rPr lang="en-US" dirty="0">
              <a:hlinkClick xmlns:r="http://schemas.openxmlformats.org/officeDocument/2006/relationships" r:id="rId1"/>
            </a:rPr>
            <a:t>https://www.atlassian.com/incident-management/on-call/improving-on-call#you-built-it-you-maintain-it</a:t>
          </a:r>
          <a:r>
            <a:rPr lang="en-US" dirty="0"/>
            <a:t> </a:t>
          </a:r>
        </a:p>
        <a:p>
          <a:endParaRPr lang="en-US" dirty="0"/>
        </a:p>
      </dgm:t>
    </dgm:pt>
    <dgm:pt modelId="{9C72EE8B-5EDB-4A1B-8670-C7EB2DBB1E42}" type="parTrans" cxnId="{07B8DB4F-A95E-4A29-BB63-9BFC51ADE984}">
      <dgm:prSet/>
      <dgm:spPr/>
      <dgm:t>
        <a:bodyPr/>
        <a:lstStyle/>
        <a:p>
          <a:endParaRPr lang="en-US"/>
        </a:p>
      </dgm:t>
    </dgm:pt>
    <dgm:pt modelId="{1E982DC8-CA85-4859-9909-14784A820380}" type="sibTrans" cxnId="{07B8DB4F-A95E-4A29-BB63-9BFC51ADE984}">
      <dgm:prSet/>
      <dgm:spPr/>
      <dgm:t>
        <a:bodyPr/>
        <a:lstStyle/>
        <a:p>
          <a:endParaRPr lang="en-US"/>
        </a:p>
      </dgm:t>
    </dgm:pt>
    <dgm:pt modelId="{50872F32-3D65-457C-B16E-5FDF42C04A2D}">
      <dgm:prSet/>
      <dgm:spPr/>
      <dgm:t>
        <a:bodyPr/>
        <a:lstStyle/>
        <a:p>
          <a:r>
            <a:rPr lang="en-US" dirty="0"/>
            <a:t>Kim, Gene, et al. </a:t>
          </a:r>
          <a:r>
            <a:rPr lang="en-US" i="1" dirty="0"/>
            <a:t>The DevOps Handbook</a:t>
          </a:r>
          <a:r>
            <a:rPr lang="en-US" dirty="0"/>
            <a:t>. p. 217. </a:t>
          </a:r>
        </a:p>
      </dgm:t>
    </dgm:pt>
    <dgm:pt modelId="{AA7C8BF3-9973-4E45-AA95-9C45C563790E}" type="parTrans" cxnId="{4AE156E6-7881-4CFE-B3B8-BD546218C644}">
      <dgm:prSet/>
      <dgm:spPr/>
      <dgm:t>
        <a:bodyPr/>
        <a:lstStyle/>
        <a:p>
          <a:endParaRPr lang="en-US"/>
        </a:p>
      </dgm:t>
    </dgm:pt>
    <dgm:pt modelId="{2474762C-8820-4CA8-9F26-143D56D3360C}" type="sibTrans" cxnId="{4AE156E6-7881-4CFE-B3B8-BD546218C644}">
      <dgm:prSet/>
      <dgm:spPr/>
      <dgm:t>
        <a:bodyPr/>
        <a:lstStyle/>
        <a:p>
          <a:endParaRPr lang="en-US"/>
        </a:p>
      </dgm:t>
    </dgm:pt>
    <dgm:pt modelId="{0B5786F3-B1FD-432E-A53E-85341C5A619A}">
      <dgm:prSet/>
      <dgm:spPr/>
      <dgm:t>
        <a:bodyPr/>
        <a:lstStyle/>
        <a:p>
          <a:r>
            <a:rPr lang="en-US" i="1" dirty="0"/>
            <a:t>On-call rotations and schedules</a:t>
          </a:r>
          <a:r>
            <a:rPr lang="en-US" dirty="0"/>
            <a:t>. PagerDuty. </a:t>
          </a:r>
          <a:r>
            <a:rPr lang="en-US" dirty="0">
              <a:hlinkClick xmlns:r="http://schemas.openxmlformats.org/officeDocument/2006/relationships" r:id="rId2"/>
            </a:rPr>
            <a:t>https://www.pagerduty.com/resources/learn/call-rotations-schedules</a:t>
          </a:r>
          <a:r>
            <a:rPr lang="en-US" dirty="0"/>
            <a:t>/</a:t>
          </a:r>
        </a:p>
      </dgm:t>
    </dgm:pt>
    <dgm:pt modelId="{48B445E3-93CE-4743-81EB-F77327464F34}" type="parTrans" cxnId="{F3858DDE-0775-4609-9EB0-C4D4FE58A78C}">
      <dgm:prSet/>
      <dgm:spPr/>
      <dgm:t>
        <a:bodyPr/>
        <a:lstStyle/>
        <a:p>
          <a:endParaRPr lang="en-US"/>
        </a:p>
      </dgm:t>
    </dgm:pt>
    <dgm:pt modelId="{C77C1985-7C6A-4A71-BC4A-2BB850CB1F9A}" type="sibTrans" cxnId="{F3858DDE-0775-4609-9EB0-C4D4FE58A78C}">
      <dgm:prSet/>
      <dgm:spPr/>
      <dgm:t>
        <a:bodyPr/>
        <a:lstStyle/>
        <a:p>
          <a:endParaRPr lang="en-US"/>
        </a:p>
      </dgm:t>
    </dgm:pt>
    <dgm:pt modelId="{AFCDC2A9-C6B0-45EA-A7D0-BB34B895FF82}" type="pres">
      <dgm:prSet presAssocID="{A9A9CBCE-C019-49C2-BA6F-0A71CB5831B7}" presName="vert0" presStyleCnt="0">
        <dgm:presLayoutVars>
          <dgm:dir/>
          <dgm:animOne val="branch"/>
          <dgm:animLvl val="lvl"/>
        </dgm:presLayoutVars>
      </dgm:prSet>
      <dgm:spPr/>
    </dgm:pt>
    <dgm:pt modelId="{70AB9E01-D994-42D5-A582-4A639817A189}" type="pres">
      <dgm:prSet presAssocID="{8A1EA4AD-0FB3-45E4-9694-07C52D79F42A}" presName="thickLine" presStyleLbl="alignNode1" presStyleIdx="0" presStyleCnt="3"/>
      <dgm:spPr/>
    </dgm:pt>
    <dgm:pt modelId="{487727E9-8242-44AB-A58D-743396FFFB6C}" type="pres">
      <dgm:prSet presAssocID="{8A1EA4AD-0FB3-45E4-9694-07C52D79F42A}" presName="horz1" presStyleCnt="0"/>
      <dgm:spPr/>
    </dgm:pt>
    <dgm:pt modelId="{EF36DFFA-0EF6-49BB-A0E7-4012F56C08F0}" type="pres">
      <dgm:prSet presAssocID="{8A1EA4AD-0FB3-45E4-9694-07C52D79F42A}" presName="tx1" presStyleLbl="revTx" presStyleIdx="0" presStyleCnt="3" custLinFactNeighborX="0" custLinFactNeighborY="-10277"/>
      <dgm:spPr/>
    </dgm:pt>
    <dgm:pt modelId="{1728274B-6B72-4879-9362-28F3431DB884}" type="pres">
      <dgm:prSet presAssocID="{8A1EA4AD-0FB3-45E4-9694-07C52D79F42A}" presName="vert1" presStyleCnt="0"/>
      <dgm:spPr/>
    </dgm:pt>
    <dgm:pt modelId="{3C2482B4-EEE7-444D-AEF0-65F814866EA6}" type="pres">
      <dgm:prSet presAssocID="{50872F32-3D65-457C-B16E-5FDF42C04A2D}" presName="thickLine" presStyleLbl="alignNode1" presStyleIdx="1" presStyleCnt="3" custLinFactNeighborX="0" custLinFactNeighborY="-17618"/>
      <dgm:spPr/>
    </dgm:pt>
    <dgm:pt modelId="{FC53D7A8-B180-424F-A042-AE3AC08D807C}" type="pres">
      <dgm:prSet presAssocID="{50872F32-3D65-457C-B16E-5FDF42C04A2D}" presName="horz1" presStyleCnt="0"/>
      <dgm:spPr/>
    </dgm:pt>
    <dgm:pt modelId="{BE51C194-807D-4AE2-BEEF-C440EA2FD3A1}" type="pres">
      <dgm:prSet presAssocID="{50872F32-3D65-457C-B16E-5FDF42C04A2D}" presName="tx1" presStyleLbl="revTx" presStyleIdx="1" presStyleCnt="3" custScaleY="56948"/>
      <dgm:spPr/>
    </dgm:pt>
    <dgm:pt modelId="{9072B63B-CC1E-4ED9-9AE8-FE6E18D1C696}" type="pres">
      <dgm:prSet presAssocID="{50872F32-3D65-457C-B16E-5FDF42C04A2D}" presName="vert1" presStyleCnt="0"/>
      <dgm:spPr/>
    </dgm:pt>
    <dgm:pt modelId="{907D995F-CA80-4857-9132-17B8B5A432BD}" type="pres">
      <dgm:prSet presAssocID="{0B5786F3-B1FD-432E-A53E-85341C5A619A}" presName="thickLine" presStyleLbl="alignNode1" presStyleIdx="2" presStyleCnt="3" custLinFactNeighborX="0" custLinFactNeighborY="-9316"/>
      <dgm:spPr/>
    </dgm:pt>
    <dgm:pt modelId="{9B8FB8E6-ED8A-471C-A917-7850CD6E2C56}" type="pres">
      <dgm:prSet presAssocID="{0B5786F3-B1FD-432E-A53E-85341C5A619A}" presName="horz1" presStyleCnt="0"/>
      <dgm:spPr/>
    </dgm:pt>
    <dgm:pt modelId="{E57272BD-8A9B-40D7-8191-9DF379852760}" type="pres">
      <dgm:prSet presAssocID="{0B5786F3-B1FD-432E-A53E-85341C5A619A}" presName="tx1" presStyleLbl="revTx" presStyleIdx="2" presStyleCnt="3"/>
      <dgm:spPr/>
    </dgm:pt>
    <dgm:pt modelId="{A6003CF8-EC16-4F99-823B-40EF6037FFF7}" type="pres">
      <dgm:prSet presAssocID="{0B5786F3-B1FD-432E-A53E-85341C5A619A}" presName="vert1" presStyleCnt="0"/>
      <dgm:spPr/>
    </dgm:pt>
  </dgm:ptLst>
  <dgm:cxnLst>
    <dgm:cxn modelId="{4570BA01-9797-4119-9E66-9D32C409E7C8}" type="presOf" srcId="{A9A9CBCE-C019-49C2-BA6F-0A71CB5831B7}" destId="{AFCDC2A9-C6B0-45EA-A7D0-BB34B895FF82}" srcOrd="0" destOrd="0" presId="urn:microsoft.com/office/officeart/2008/layout/LinedList"/>
    <dgm:cxn modelId="{ECE0BE4D-36F6-43EF-B73F-8A0842196C82}" type="presOf" srcId="{50872F32-3D65-457C-B16E-5FDF42C04A2D}" destId="{BE51C194-807D-4AE2-BEEF-C440EA2FD3A1}" srcOrd="0" destOrd="0" presId="urn:microsoft.com/office/officeart/2008/layout/LinedList"/>
    <dgm:cxn modelId="{07B8DB4F-A95E-4A29-BB63-9BFC51ADE984}" srcId="{A9A9CBCE-C019-49C2-BA6F-0A71CB5831B7}" destId="{8A1EA4AD-0FB3-45E4-9694-07C52D79F42A}" srcOrd="0" destOrd="0" parTransId="{9C72EE8B-5EDB-4A1B-8670-C7EB2DBB1E42}" sibTransId="{1E982DC8-CA85-4859-9909-14784A820380}"/>
    <dgm:cxn modelId="{D907D479-60C7-4EBA-A310-453FFD982D86}" type="presOf" srcId="{0B5786F3-B1FD-432E-A53E-85341C5A619A}" destId="{E57272BD-8A9B-40D7-8191-9DF379852760}" srcOrd="0" destOrd="0" presId="urn:microsoft.com/office/officeart/2008/layout/LinedList"/>
    <dgm:cxn modelId="{2C3AA6A8-A3C7-43E6-8A65-BFCDFEC4106E}" type="presOf" srcId="{8A1EA4AD-0FB3-45E4-9694-07C52D79F42A}" destId="{EF36DFFA-0EF6-49BB-A0E7-4012F56C08F0}" srcOrd="0" destOrd="0" presId="urn:microsoft.com/office/officeart/2008/layout/LinedList"/>
    <dgm:cxn modelId="{F3858DDE-0775-4609-9EB0-C4D4FE58A78C}" srcId="{A9A9CBCE-C019-49C2-BA6F-0A71CB5831B7}" destId="{0B5786F3-B1FD-432E-A53E-85341C5A619A}" srcOrd="2" destOrd="0" parTransId="{48B445E3-93CE-4743-81EB-F77327464F34}" sibTransId="{C77C1985-7C6A-4A71-BC4A-2BB850CB1F9A}"/>
    <dgm:cxn modelId="{4AE156E6-7881-4CFE-B3B8-BD546218C644}" srcId="{A9A9CBCE-C019-49C2-BA6F-0A71CB5831B7}" destId="{50872F32-3D65-457C-B16E-5FDF42C04A2D}" srcOrd="1" destOrd="0" parTransId="{AA7C8BF3-9973-4E45-AA95-9C45C563790E}" sibTransId="{2474762C-8820-4CA8-9F26-143D56D3360C}"/>
    <dgm:cxn modelId="{21690712-3993-4C94-9FD0-B414F915F570}" type="presParOf" srcId="{AFCDC2A9-C6B0-45EA-A7D0-BB34B895FF82}" destId="{70AB9E01-D994-42D5-A582-4A639817A189}" srcOrd="0" destOrd="0" presId="urn:microsoft.com/office/officeart/2008/layout/LinedList"/>
    <dgm:cxn modelId="{0FA59770-8867-4ED7-84F3-4DF60E3C8A01}" type="presParOf" srcId="{AFCDC2A9-C6B0-45EA-A7D0-BB34B895FF82}" destId="{487727E9-8242-44AB-A58D-743396FFFB6C}" srcOrd="1" destOrd="0" presId="urn:microsoft.com/office/officeart/2008/layout/LinedList"/>
    <dgm:cxn modelId="{06DA46FD-2FDA-4C2D-89E6-8FB91FFF9CCB}" type="presParOf" srcId="{487727E9-8242-44AB-A58D-743396FFFB6C}" destId="{EF36DFFA-0EF6-49BB-A0E7-4012F56C08F0}" srcOrd="0" destOrd="0" presId="urn:microsoft.com/office/officeart/2008/layout/LinedList"/>
    <dgm:cxn modelId="{15E0E180-014E-4803-B9CD-B5723AA52254}" type="presParOf" srcId="{487727E9-8242-44AB-A58D-743396FFFB6C}" destId="{1728274B-6B72-4879-9362-28F3431DB884}" srcOrd="1" destOrd="0" presId="urn:microsoft.com/office/officeart/2008/layout/LinedList"/>
    <dgm:cxn modelId="{3E957E87-FD49-4A42-ACC6-E84F3C1CA58C}" type="presParOf" srcId="{AFCDC2A9-C6B0-45EA-A7D0-BB34B895FF82}" destId="{3C2482B4-EEE7-444D-AEF0-65F814866EA6}" srcOrd="2" destOrd="0" presId="urn:microsoft.com/office/officeart/2008/layout/LinedList"/>
    <dgm:cxn modelId="{18276432-38B6-479C-9A4D-3BCABE09B0FA}" type="presParOf" srcId="{AFCDC2A9-C6B0-45EA-A7D0-BB34B895FF82}" destId="{FC53D7A8-B180-424F-A042-AE3AC08D807C}" srcOrd="3" destOrd="0" presId="urn:microsoft.com/office/officeart/2008/layout/LinedList"/>
    <dgm:cxn modelId="{B512EB67-5776-442F-A9CF-EBB126239E7E}" type="presParOf" srcId="{FC53D7A8-B180-424F-A042-AE3AC08D807C}" destId="{BE51C194-807D-4AE2-BEEF-C440EA2FD3A1}" srcOrd="0" destOrd="0" presId="urn:microsoft.com/office/officeart/2008/layout/LinedList"/>
    <dgm:cxn modelId="{C6700A4E-EC98-4A05-BA2D-44539C6014F3}" type="presParOf" srcId="{FC53D7A8-B180-424F-A042-AE3AC08D807C}" destId="{9072B63B-CC1E-4ED9-9AE8-FE6E18D1C696}" srcOrd="1" destOrd="0" presId="urn:microsoft.com/office/officeart/2008/layout/LinedList"/>
    <dgm:cxn modelId="{1B1B9ED1-E0D9-467F-B871-E24B2C63D51E}" type="presParOf" srcId="{AFCDC2A9-C6B0-45EA-A7D0-BB34B895FF82}" destId="{907D995F-CA80-4857-9132-17B8B5A432BD}" srcOrd="4" destOrd="0" presId="urn:microsoft.com/office/officeart/2008/layout/LinedList"/>
    <dgm:cxn modelId="{93EAE544-B9AA-48F5-94DB-6A707C77C0D2}" type="presParOf" srcId="{AFCDC2A9-C6B0-45EA-A7D0-BB34B895FF82}" destId="{9B8FB8E6-ED8A-471C-A917-7850CD6E2C56}" srcOrd="5" destOrd="0" presId="urn:microsoft.com/office/officeart/2008/layout/LinedList"/>
    <dgm:cxn modelId="{52AEE020-DC58-45E9-BA06-2A5FA07A1910}" type="presParOf" srcId="{9B8FB8E6-ED8A-471C-A917-7850CD6E2C56}" destId="{E57272BD-8A9B-40D7-8191-9DF379852760}" srcOrd="0" destOrd="0" presId="urn:microsoft.com/office/officeart/2008/layout/LinedList"/>
    <dgm:cxn modelId="{35A76B9D-9269-4A72-9830-88A4C3746AFE}" type="presParOf" srcId="{9B8FB8E6-ED8A-471C-A917-7850CD6E2C56}" destId="{A6003CF8-EC16-4F99-823B-40EF6037FFF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C4DFD-F3AE-4A28-AD59-3E575D2CE1E6}">
      <dsp:nvSpPr>
        <dsp:cNvPr id="0" name=""/>
        <dsp:cNvSpPr/>
      </dsp:nvSpPr>
      <dsp:spPr>
        <a:xfrm>
          <a:off x="1783515" y="1083"/>
          <a:ext cx="7134060" cy="11108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21" tIns="282161" rIns="138421" bIns="2821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Implement alert prioritization to reduce noise.</a:t>
          </a:r>
        </a:p>
      </dsp:txBody>
      <dsp:txXfrm>
        <a:off x="1783515" y="1083"/>
        <a:ext cx="7134060" cy="1110870"/>
      </dsp:txXfrm>
    </dsp:sp>
    <dsp:sp modelId="{66774242-CD7D-4542-8722-E70392D60DF9}">
      <dsp:nvSpPr>
        <dsp:cNvPr id="0" name=""/>
        <dsp:cNvSpPr/>
      </dsp:nvSpPr>
      <dsp:spPr>
        <a:xfrm>
          <a:off x="0" y="1083"/>
          <a:ext cx="1783515" cy="111087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78" tIns="109729" rIns="94378" bIns="109729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Implement</a:t>
          </a:r>
        </a:p>
      </dsp:txBody>
      <dsp:txXfrm>
        <a:off x="0" y="1083"/>
        <a:ext cx="1783515" cy="1110870"/>
      </dsp:txXfrm>
    </dsp:sp>
    <dsp:sp modelId="{53475F14-22F0-41AA-A45D-D0987B066979}">
      <dsp:nvSpPr>
        <dsp:cNvPr id="0" name=""/>
        <dsp:cNvSpPr/>
      </dsp:nvSpPr>
      <dsp:spPr>
        <a:xfrm>
          <a:off x="1783515" y="1178606"/>
          <a:ext cx="7134060" cy="11108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21" tIns="282161" rIns="138421" bIns="2821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automated scheduling tools.</a:t>
          </a:r>
        </a:p>
      </dsp:txBody>
      <dsp:txXfrm>
        <a:off x="1783515" y="1178606"/>
        <a:ext cx="7134060" cy="1110870"/>
      </dsp:txXfrm>
    </dsp:sp>
    <dsp:sp modelId="{5FE19683-55A2-4DF1-AD87-3BD5C284FB5E}">
      <dsp:nvSpPr>
        <dsp:cNvPr id="0" name=""/>
        <dsp:cNvSpPr/>
      </dsp:nvSpPr>
      <dsp:spPr>
        <a:xfrm>
          <a:off x="0" y="1178606"/>
          <a:ext cx="1783515" cy="111087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78" tIns="109729" rIns="94378" bIns="109729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</a:t>
          </a:r>
        </a:p>
      </dsp:txBody>
      <dsp:txXfrm>
        <a:off x="0" y="1178606"/>
        <a:ext cx="1783515" cy="1110870"/>
      </dsp:txXfrm>
    </dsp:sp>
    <dsp:sp modelId="{A710EC9C-8F32-465A-8172-7D2E490DC0CC}">
      <dsp:nvSpPr>
        <dsp:cNvPr id="0" name=""/>
        <dsp:cNvSpPr/>
      </dsp:nvSpPr>
      <dsp:spPr>
        <a:xfrm>
          <a:off x="1783515" y="2356129"/>
          <a:ext cx="7134060" cy="111087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21" tIns="282161" rIns="138421" bIns="2821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Promote a team culture that values on-call contributions.</a:t>
          </a:r>
        </a:p>
      </dsp:txBody>
      <dsp:txXfrm>
        <a:off x="1783515" y="2356129"/>
        <a:ext cx="7134060" cy="1110870"/>
      </dsp:txXfrm>
    </dsp:sp>
    <dsp:sp modelId="{11D1BCCB-051E-46B1-9A18-DAB3DC688E00}">
      <dsp:nvSpPr>
        <dsp:cNvPr id="0" name=""/>
        <dsp:cNvSpPr/>
      </dsp:nvSpPr>
      <dsp:spPr>
        <a:xfrm>
          <a:off x="0" y="2356129"/>
          <a:ext cx="1783515" cy="111087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78" tIns="109729" rIns="94378" bIns="109729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Promote</a:t>
          </a:r>
        </a:p>
      </dsp:txBody>
      <dsp:txXfrm>
        <a:off x="0" y="2356129"/>
        <a:ext cx="1783515" cy="1110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B9E01-D994-42D5-A582-4A639817A189}">
      <dsp:nvSpPr>
        <dsp:cNvPr id="0" name=""/>
        <dsp:cNvSpPr/>
      </dsp:nvSpPr>
      <dsp:spPr>
        <a:xfrm>
          <a:off x="0" y="118"/>
          <a:ext cx="104278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6DFFA-0EF6-49BB-A0E7-4012F56C08F0}">
      <dsp:nvSpPr>
        <dsp:cNvPr id="0" name=""/>
        <dsp:cNvSpPr/>
      </dsp:nvSpPr>
      <dsp:spPr>
        <a:xfrm>
          <a:off x="0" y="0"/>
          <a:ext cx="10427840" cy="1519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/>
            <a:t>Improving management</a:t>
          </a:r>
          <a:r>
            <a:rPr lang="en-US" sz="2400" kern="1200" dirty="0"/>
            <a:t>. Atlassian. </a:t>
          </a:r>
          <a:r>
            <a:rPr lang="en-US" sz="2400" kern="1200" dirty="0">
              <a:hlinkClick xmlns:r="http://schemas.openxmlformats.org/officeDocument/2006/relationships" r:id="rId1"/>
            </a:rPr>
            <a:t>https://www.atlassian.com/incident-management/on-call/improving-on-call#you-built-it-you-maintain-it</a:t>
          </a:r>
          <a:r>
            <a:rPr lang="en-US" sz="2400" kern="1200" dirty="0"/>
            <a:t>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0"/>
        <a:ext cx="10427840" cy="1519008"/>
      </dsp:txXfrm>
    </dsp:sp>
    <dsp:sp modelId="{3C2482B4-EEE7-444D-AEF0-65F814866EA6}">
      <dsp:nvSpPr>
        <dsp:cNvPr id="0" name=""/>
        <dsp:cNvSpPr/>
      </dsp:nvSpPr>
      <dsp:spPr>
        <a:xfrm>
          <a:off x="0" y="1366723"/>
          <a:ext cx="104278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1C194-807D-4AE2-BEEF-C440EA2FD3A1}">
      <dsp:nvSpPr>
        <dsp:cNvPr id="0" name=""/>
        <dsp:cNvSpPr/>
      </dsp:nvSpPr>
      <dsp:spPr>
        <a:xfrm>
          <a:off x="0" y="1519126"/>
          <a:ext cx="10427840" cy="865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Kim, Gene, et al. </a:t>
          </a:r>
          <a:r>
            <a:rPr lang="en-US" sz="2400" i="1" kern="1200" dirty="0"/>
            <a:t>The DevOps Handbook</a:t>
          </a:r>
          <a:r>
            <a:rPr lang="en-US" sz="2400" kern="1200" dirty="0"/>
            <a:t>. p. 217. </a:t>
          </a:r>
        </a:p>
      </dsp:txBody>
      <dsp:txXfrm>
        <a:off x="0" y="1519126"/>
        <a:ext cx="10427840" cy="865044"/>
      </dsp:txXfrm>
    </dsp:sp>
    <dsp:sp modelId="{907D995F-CA80-4857-9132-17B8B5A432BD}">
      <dsp:nvSpPr>
        <dsp:cNvPr id="0" name=""/>
        <dsp:cNvSpPr/>
      </dsp:nvSpPr>
      <dsp:spPr>
        <a:xfrm>
          <a:off x="0" y="2242660"/>
          <a:ext cx="104278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272BD-8A9B-40D7-8191-9DF379852760}">
      <dsp:nvSpPr>
        <dsp:cNvPr id="0" name=""/>
        <dsp:cNvSpPr/>
      </dsp:nvSpPr>
      <dsp:spPr>
        <a:xfrm>
          <a:off x="0" y="2384171"/>
          <a:ext cx="10427840" cy="1519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/>
            <a:t>On-call rotations and schedules</a:t>
          </a:r>
          <a:r>
            <a:rPr lang="en-US" sz="2400" kern="1200" dirty="0"/>
            <a:t>. PagerDuty. </a:t>
          </a:r>
          <a:r>
            <a:rPr lang="en-US" sz="2400" kern="1200" dirty="0">
              <a:hlinkClick xmlns:r="http://schemas.openxmlformats.org/officeDocument/2006/relationships" r:id="rId2"/>
            </a:rPr>
            <a:t>https://www.pagerduty.com/resources/learn/call-rotations-schedules</a:t>
          </a:r>
          <a:r>
            <a:rPr lang="en-US" sz="2400" kern="1200" dirty="0"/>
            <a:t>/</a:t>
          </a:r>
        </a:p>
      </dsp:txBody>
      <dsp:txXfrm>
        <a:off x="0" y="2384171"/>
        <a:ext cx="10427840" cy="1519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9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8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0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1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3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9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8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5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95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3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945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36CBB-14CD-1F1E-EE27-4142423E6C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414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78CDCD-59D4-EF12-62B7-F1F39151B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dirty="0">
                <a:solidFill>
                  <a:srgbClr val="FFFFFF"/>
                </a:solidFill>
              </a:rPr>
              <a:t>Effective On-Call Rotation Management in DevOps</a:t>
            </a:r>
            <a:br>
              <a:rPr lang="en-US" sz="4100" dirty="0">
                <a:solidFill>
                  <a:srgbClr val="FFFFFF"/>
                </a:solidFill>
              </a:rPr>
            </a:br>
            <a:endParaRPr lang="en-US" sz="41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334D8-137F-FCCB-3DBD-C039FCD0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746640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FFFFFF"/>
                </a:solidFill>
              </a:rPr>
              <a:t>Presenter:</a:t>
            </a:r>
            <a:r>
              <a:rPr lang="en-US" sz="1500" dirty="0">
                <a:solidFill>
                  <a:srgbClr val="FFFFFF"/>
                </a:solidFill>
              </a:rPr>
              <a:t> Andres Melendez</a:t>
            </a:r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FFFFFF"/>
                </a:solidFill>
              </a:rPr>
              <a:t>Date</a:t>
            </a:r>
            <a:r>
              <a:rPr lang="en-US" sz="1500" b="1">
                <a:solidFill>
                  <a:srgbClr val="FFFFFF"/>
                </a:solidFill>
              </a:rPr>
              <a:t>:</a:t>
            </a:r>
            <a:r>
              <a:rPr lang="en-US" sz="1500">
                <a:solidFill>
                  <a:srgbClr val="FFFFFF"/>
                </a:solidFill>
              </a:rPr>
              <a:t> 15 February </a:t>
            </a:r>
            <a:r>
              <a:rPr lang="en-US" sz="1500" dirty="0">
                <a:solidFill>
                  <a:srgbClr val="FFFFFF"/>
                </a:solidFill>
              </a:rPr>
              <a:t>2025</a:t>
            </a:r>
          </a:p>
          <a:p>
            <a:pPr algn="ctr"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20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46B2D-82BD-4B24-9940-F1028393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Summary: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Person holding a puzzle piece">
            <a:extLst>
              <a:ext uri="{FF2B5EF4-FFF2-40B4-BE49-F238E27FC236}">
                <a16:creationId xmlns:a16="http://schemas.microsoft.com/office/drawing/2014/main" id="{A582D826-A0EE-F67A-9BAC-476B6C282C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446" r="27120" b="-2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7D021-26C5-961A-4642-520EA5152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717" y="2753546"/>
            <a:ext cx="5302882" cy="3494854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On-call rotation management is essential for reliable operations and resilient teams.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Implementing best practices prevents burnout and fosters team collaboration.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5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02B0-4FA4-3EEB-024C-16A82234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References: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5D7D7E-86B1-1E2B-AAEB-E4A5FA0558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42070"/>
              </p:ext>
            </p:extLst>
          </p:nvPr>
        </p:nvGraphicFramePr>
        <p:xfrm>
          <a:off x="849758" y="2065984"/>
          <a:ext cx="10427841" cy="3903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570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8184D-D0A8-A345-BCF4-E2ACC778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58297"/>
            <a:ext cx="4085665" cy="2195027"/>
          </a:xfrm>
        </p:spPr>
        <p:txBody>
          <a:bodyPr anchor="ctr">
            <a:normAutofit/>
          </a:bodyPr>
          <a:lstStyle/>
          <a:p>
            <a:r>
              <a:rPr lang="en-US" b="1" dirty="0"/>
              <a:t>Why On-Call Rotations Matter</a:t>
            </a:r>
            <a:endParaRPr lang="en-US" dirty="0"/>
          </a:p>
        </p:txBody>
      </p:sp>
      <p:pic>
        <p:nvPicPr>
          <p:cNvPr id="6" name="Picture 5" descr="White arrows going to the red target">
            <a:extLst>
              <a:ext uri="{FF2B5EF4-FFF2-40B4-BE49-F238E27FC236}">
                <a16:creationId xmlns:a16="http://schemas.microsoft.com/office/drawing/2014/main" id="{B1170E7E-E0FF-912A-15D0-CBE26C79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43" b="40422"/>
          <a:stretch/>
        </p:blipFill>
        <p:spPr>
          <a:xfrm>
            <a:off x="20" y="10"/>
            <a:ext cx="12191979" cy="34289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28E1F835-75AD-65C6-6C4A-F3F6A2FD07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70505" y="3958297"/>
            <a:ext cx="4883021" cy="21950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Points: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31470" lvl="1" indent="-28575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 typeface="Courier New" panose="02070309020205020404" pitchFamily="49" charset="0"/>
              <a:buChar char="o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Rotations help detect and resolve issues promptly.</a:t>
            </a:r>
          </a:p>
          <a:p>
            <a:pPr marL="331470" lvl="1" indent="-28575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 typeface="Courier New" panose="02070309020205020404" pitchFamily="49" charset="0"/>
              <a:buChar char="o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Shared responsibilities foster accountability.</a:t>
            </a:r>
          </a:p>
          <a:p>
            <a:pPr marL="331470" lvl="1" indent="-28575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 typeface="Courier New" panose="02070309020205020404" pitchFamily="49" charset="0"/>
              <a:buChar char="o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Faster defect resolution through developer engagement.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042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B9551-0E54-0784-F2BA-E8F8A307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85039"/>
            <a:ext cx="5262778" cy="157048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dirty="0"/>
              <a:t>Designing Effective On-Call Schedules</a:t>
            </a:r>
            <a:br>
              <a:rPr lang="en-US" sz="3400" dirty="0"/>
            </a:br>
            <a:endParaRPr lang="en-US" sz="3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23FEB6-5C59-8134-D91B-F23E4AA6E8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2500" y="2813959"/>
            <a:ext cx="5262778" cy="3159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Best Practices: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Automate scheduling with tools like PagerDuty and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OpsGenie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Define clear escalation policies.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Establish time limits for acknowledgment and resolution.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Provide compensatory time off for on-call shifts.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phic 7" descr="Bullseye">
            <a:extLst>
              <a:ext uri="{FF2B5EF4-FFF2-40B4-BE49-F238E27FC236}">
                <a16:creationId xmlns:a16="http://schemas.microsoft.com/office/drawing/2014/main" id="{D0C3B68B-8985-979B-EE37-916EDAF48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7705" y="1175658"/>
            <a:ext cx="4392385" cy="439238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755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C7E30-1483-E603-38A2-A8564FB2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707" y="895440"/>
            <a:ext cx="4554894" cy="21664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dirty="0"/>
              <a:t>Ensuring Fairness and Preventing Burnout</a:t>
            </a:r>
            <a:br>
              <a:rPr lang="en-US" sz="3700" dirty="0"/>
            </a:br>
            <a:endParaRPr lang="en-US" sz="3700" dirty="0"/>
          </a:p>
        </p:txBody>
      </p:sp>
      <p:pic>
        <p:nvPicPr>
          <p:cNvPr id="8" name="Graphic 7" descr="Scales of Justice">
            <a:extLst>
              <a:ext uri="{FF2B5EF4-FFF2-40B4-BE49-F238E27FC236}">
                <a16:creationId xmlns:a16="http://schemas.microsoft.com/office/drawing/2014/main" id="{17B63056-111E-6256-8DC4-E53C823B6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0" y="895565"/>
            <a:ext cx="5143499" cy="51434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B2C68686-6FF9-4FC9-1F17-6CDEA61B0A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23105" y="3429000"/>
            <a:ext cx="3754495" cy="27101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Strategies: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Distribute on-call duties equitably.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 rotation policies that balance workload.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Offer time-off or incentives post on-call periods.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33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A7B6E-B48A-11BF-0760-94CA23E2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dirty="0"/>
              <a:t>Promoting Developer Involvement</a:t>
            </a:r>
            <a:br>
              <a:rPr lang="en-US" sz="3400" dirty="0"/>
            </a:br>
            <a:endParaRPr lang="en-US" sz="3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1954-2E73-5F55-8824-5C06F0A8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b="1" dirty="0"/>
              <a:t>Insights from </a:t>
            </a:r>
            <a:r>
              <a:rPr lang="en-US" sz="1700" b="1" i="1" dirty="0"/>
              <a:t>The DevOps Handbook</a:t>
            </a:r>
            <a:r>
              <a:rPr lang="en-US" sz="1700" b="1" dirty="0"/>
              <a:t>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Developers sharing on-call duties reduce defects quickly.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Exposure to production issues improves code quality.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On-call experiences create empathy for operations teams.</a:t>
            </a:r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4326B-EB40-FC19-DD7D-D50423C3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36" r="35995" b="1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84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A2083-BEB3-E445-3BEE-8D29383B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dirty="0"/>
              <a:t>Recommended On-Call Tools</a:t>
            </a:r>
            <a:br>
              <a:rPr lang="en-US" sz="3700" dirty="0"/>
            </a:br>
            <a:endParaRPr lang="en-US" sz="3700" dirty="0"/>
          </a:p>
        </p:txBody>
      </p:sp>
      <p:pic>
        <p:nvPicPr>
          <p:cNvPr id="5" name="Picture 4" descr="Construction work tools">
            <a:extLst>
              <a:ext uri="{FF2B5EF4-FFF2-40B4-BE49-F238E27FC236}">
                <a16:creationId xmlns:a16="http://schemas.microsoft.com/office/drawing/2014/main" id="{C9B59D57-5C98-7FA9-1F65-EC62073EF7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99" r="24340" b="2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CFAF9-6A6D-9D96-DADE-721C7AEF7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717" y="2753546"/>
            <a:ext cx="5302882" cy="349485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Popular Tools: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PagerDuty:</a:t>
            </a:r>
            <a:r>
              <a:rPr lang="en-US" dirty="0"/>
              <a:t> Automated alerts and escalation workflows.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OpsGenie</a:t>
            </a:r>
            <a:r>
              <a:rPr lang="en-US" b="1" dirty="0"/>
              <a:t>:</a:t>
            </a:r>
            <a:r>
              <a:rPr lang="en-US" dirty="0"/>
              <a:t> Flexible scheduling and alert integrations.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VictorOps</a:t>
            </a:r>
            <a:r>
              <a:rPr lang="en-US" b="1" dirty="0"/>
              <a:t>:</a:t>
            </a:r>
            <a:r>
              <a:rPr lang="en-US" dirty="0"/>
              <a:t> Collaborative incident response.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28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E05CA-E99B-129F-823E-478773FC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58297"/>
            <a:ext cx="4085665" cy="2195027"/>
          </a:xfrm>
        </p:spPr>
        <p:txBody>
          <a:bodyPr anchor="ctr">
            <a:normAutofit/>
          </a:bodyPr>
          <a:lstStyle/>
          <a:p>
            <a:r>
              <a:rPr lang="en-US" b="1" dirty="0"/>
              <a:t>Challenges and Solutions</a:t>
            </a:r>
            <a:br>
              <a:rPr lang="en-US" dirty="0"/>
            </a:br>
            <a:endParaRPr lang="en-US" dirty="0"/>
          </a:p>
        </p:txBody>
      </p:sp>
      <p:pic>
        <p:nvPicPr>
          <p:cNvPr id="29" name="Picture 28" descr="A group of yellow figures and a red figure on the other side">
            <a:extLst>
              <a:ext uri="{FF2B5EF4-FFF2-40B4-BE49-F238E27FC236}">
                <a16:creationId xmlns:a16="http://schemas.microsoft.com/office/drawing/2014/main" id="{42AE73CA-9743-7BD6-9FE6-A4024DEC39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098" b="11767"/>
          <a:stretch/>
        </p:blipFill>
        <p:spPr>
          <a:xfrm>
            <a:off x="20" y="10"/>
            <a:ext cx="12191979" cy="342899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151BF-FB92-E319-A9DF-BACD9A84A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505" y="3958297"/>
            <a:ext cx="4883021" cy="2195027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Common Challenges: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Alert fatigue from excessive notifications.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Scheduling conflicts causing coverage gaps.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Team resistance to on-call duties.</a:t>
            </a:r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895642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2C20E-A073-3E13-3697-3FD7BA9A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805" y="876300"/>
            <a:ext cx="7605995" cy="1367398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/>
              <a:t>Solutions:</a:t>
            </a:r>
            <a:br>
              <a:rPr lang="en-US" dirty="0"/>
            </a:b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764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41F55AD-9DA5-0D61-A615-B61ED2B92F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379250"/>
              </p:ext>
            </p:extLst>
          </p:nvPr>
        </p:nvGraphicFramePr>
        <p:xfrm>
          <a:off x="2220687" y="2589816"/>
          <a:ext cx="8917576" cy="3468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3514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774242-CD7D-4542-8722-E70392D60D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774242-CD7D-4542-8722-E70392D60D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774242-CD7D-4542-8722-E70392D60D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774242-CD7D-4542-8722-E70392D60D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774242-CD7D-4542-8722-E70392D60D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774242-CD7D-4542-8722-E70392D60D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774242-CD7D-4542-8722-E70392D60D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774242-CD7D-4542-8722-E70392D60DF9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774242-CD7D-4542-8722-E70392D60DF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774242-CD7D-4542-8722-E70392D60DF9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774242-CD7D-4542-8722-E70392D60DF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774242-CD7D-4542-8722-E70392D60DF9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774242-CD7D-4542-8722-E70392D60DF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774242-CD7D-4542-8722-E70392D60DF9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6774242-CD7D-4542-8722-E70392D60DF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0C4DFD-F3AE-4A28-AD59-3E575D2CE1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0C4DFD-F3AE-4A28-AD59-3E575D2CE1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0C4DFD-F3AE-4A28-AD59-3E575D2CE1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0C4DFD-F3AE-4A28-AD59-3E575D2CE1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0C4DFD-F3AE-4A28-AD59-3E575D2CE1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0C4DFD-F3AE-4A28-AD59-3E575D2CE1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0C4DFD-F3AE-4A28-AD59-3E575D2CE1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0C4DFD-F3AE-4A28-AD59-3E575D2CE1E6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0C4DFD-F3AE-4A28-AD59-3E575D2CE1E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0C4DFD-F3AE-4A28-AD59-3E575D2CE1E6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0C4DFD-F3AE-4A28-AD59-3E575D2CE1E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0C4DFD-F3AE-4A28-AD59-3E575D2CE1E6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0C4DFD-F3AE-4A28-AD59-3E575D2CE1E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0C4DFD-F3AE-4A28-AD59-3E575D2CE1E6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0C4DFD-F3AE-4A28-AD59-3E575D2CE1E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FE19683-55A2-4DF1-AD87-3BD5C284F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FE19683-55A2-4DF1-AD87-3BD5C284FB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FE19683-55A2-4DF1-AD87-3BD5C284F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FE19683-55A2-4DF1-AD87-3BD5C284F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FE19683-55A2-4DF1-AD87-3BD5C284F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FE19683-55A2-4DF1-AD87-3BD5C284F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FE19683-55A2-4DF1-AD87-3BD5C284F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FE19683-55A2-4DF1-AD87-3BD5C284FB5E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FE19683-55A2-4DF1-AD87-3BD5C284FB5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FE19683-55A2-4DF1-AD87-3BD5C284FB5E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FE19683-55A2-4DF1-AD87-3BD5C284FB5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FE19683-55A2-4DF1-AD87-3BD5C284FB5E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FE19683-55A2-4DF1-AD87-3BD5C284FB5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FE19683-55A2-4DF1-AD87-3BD5C284FB5E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FE19683-55A2-4DF1-AD87-3BD5C284FB5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475F14-22F0-41AA-A45D-D0987B0669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475F14-22F0-41AA-A45D-D0987B0669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475F14-22F0-41AA-A45D-D0987B0669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475F14-22F0-41AA-A45D-D0987B0669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475F14-22F0-41AA-A45D-D0987B0669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475F14-22F0-41AA-A45D-D0987B0669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475F14-22F0-41AA-A45D-D0987B0669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475F14-22F0-41AA-A45D-D0987B066979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475F14-22F0-41AA-A45D-D0987B06697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475F14-22F0-41AA-A45D-D0987B066979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475F14-22F0-41AA-A45D-D0987B06697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475F14-22F0-41AA-A45D-D0987B066979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475F14-22F0-41AA-A45D-D0987B06697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475F14-22F0-41AA-A45D-D0987B066979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475F14-22F0-41AA-A45D-D0987B06697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D1BCCB-051E-46B1-9A18-DAB3DC688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D1BCCB-051E-46B1-9A18-DAB3DC688E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D1BCCB-051E-46B1-9A18-DAB3DC688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D1BCCB-051E-46B1-9A18-DAB3DC688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D1BCCB-051E-46B1-9A18-DAB3DC688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D1BCCB-051E-46B1-9A18-DAB3DC688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D1BCCB-051E-46B1-9A18-DAB3DC688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D1BCCB-051E-46B1-9A18-DAB3DC688E00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D1BCCB-051E-46B1-9A18-DAB3DC688E0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D1BCCB-051E-46B1-9A18-DAB3DC688E00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D1BCCB-051E-46B1-9A18-DAB3DC688E0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D1BCCB-051E-46B1-9A18-DAB3DC688E00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D1BCCB-051E-46B1-9A18-DAB3DC688E0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D1BCCB-051E-46B1-9A18-DAB3DC688E00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D1BCCB-051E-46B1-9A18-DAB3DC688E0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10EC9C-8F32-465A-8172-7D2E490DC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10EC9C-8F32-465A-8172-7D2E490DC0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10EC9C-8F32-465A-8172-7D2E490DC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10EC9C-8F32-465A-8172-7D2E490DC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10EC9C-8F32-465A-8172-7D2E490DC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10EC9C-8F32-465A-8172-7D2E490DC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10EC9C-8F32-465A-8172-7D2E490DC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10EC9C-8F32-465A-8172-7D2E490DC0CC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10EC9C-8F32-465A-8172-7D2E490DC0C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10EC9C-8F32-465A-8172-7D2E490DC0CC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10EC9C-8F32-465A-8172-7D2E490DC0C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10EC9C-8F32-465A-8172-7D2E490DC0CC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10EC9C-8F32-465A-8172-7D2E490DC0C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10EC9C-8F32-465A-8172-7D2E490DC0CC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10EC9C-8F32-465A-8172-7D2E490DC0C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F6BE7-9F21-0D0B-E510-BBAF9797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dirty="0"/>
              <a:t>Impact and Benefits of Effective Rotations</a:t>
            </a:r>
            <a:br>
              <a:rPr lang="en-US" sz="3400" dirty="0"/>
            </a:br>
            <a:endParaRPr lang="en-US" sz="3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9904-079B-C146-1C1B-BC0A8C173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Key Outcomes: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Improved incident resolution.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Higher team accountability and knowledge sharing.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Increased system reliability and customer satisfaction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3" name="Picture 12" descr="Drawings on colorful paper">
            <a:extLst>
              <a:ext uri="{FF2B5EF4-FFF2-40B4-BE49-F238E27FC236}">
                <a16:creationId xmlns:a16="http://schemas.microsoft.com/office/drawing/2014/main" id="{92FAAA9C-DB84-A76D-2B49-267A22BB3A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65" r="31638" b="2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61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311C23"/>
      </a:dk2>
      <a:lt2>
        <a:srgbClr val="F0F3F3"/>
      </a:lt2>
      <a:accent1>
        <a:srgbClr val="D0443F"/>
      </a:accent1>
      <a:accent2>
        <a:srgbClr val="BF2E65"/>
      </a:accent2>
      <a:accent3>
        <a:srgbClr val="D03FB3"/>
      </a:accent3>
      <a:accent4>
        <a:srgbClr val="9F2EBF"/>
      </a:accent4>
      <a:accent5>
        <a:srgbClr val="753FD0"/>
      </a:accent5>
      <a:accent6>
        <a:srgbClr val="383FC2"/>
      </a:accent6>
      <a:hlink>
        <a:srgbClr val="833FBF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336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Georgia Pro Light</vt:lpstr>
      <vt:lpstr>VaultVTI</vt:lpstr>
      <vt:lpstr>Effective On-Call Rotation Management in DevOps </vt:lpstr>
      <vt:lpstr>Why On-Call Rotations Matter</vt:lpstr>
      <vt:lpstr>Designing Effective On-Call Schedules </vt:lpstr>
      <vt:lpstr>Ensuring Fairness and Preventing Burnout </vt:lpstr>
      <vt:lpstr>Promoting Developer Involvement </vt:lpstr>
      <vt:lpstr>Recommended On-Call Tools </vt:lpstr>
      <vt:lpstr>Challenges and Solutions </vt:lpstr>
      <vt:lpstr>Solutions: </vt:lpstr>
      <vt:lpstr>Impact and Benefits of Effective Rotations </vt:lpstr>
      <vt:lpstr>Summary: </vt:lpstr>
      <vt:lpstr>References: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Melendez</dc:creator>
  <cp:lastModifiedBy>Andres Melendez</cp:lastModifiedBy>
  <cp:revision>1</cp:revision>
  <dcterms:created xsi:type="dcterms:W3CDTF">2025-02-13T23:57:20Z</dcterms:created>
  <dcterms:modified xsi:type="dcterms:W3CDTF">2025-02-16T15:42:52Z</dcterms:modified>
</cp:coreProperties>
</file>