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FEE19-41A0-47A1-A6FB-72EC95266229}" v="44" dt="2025-01-12T22:20:08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elendez" userId="f6b9710ef95133e8" providerId="LiveId" clId="{097FEE19-41A0-47A1-A6FB-72EC95266229}"/>
    <pc:docChg chg="undo redo custSel delSld modSld">
      <pc:chgData name="Andres Melendez" userId="f6b9710ef95133e8" providerId="LiveId" clId="{097FEE19-41A0-47A1-A6FB-72EC95266229}" dt="2025-01-12T22:20:08.253" v="214"/>
      <pc:docMkLst>
        <pc:docMk/>
      </pc:docMkLst>
      <pc:sldChg chg="modAnim">
        <pc:chgData name="Andres Melendez" userId="f6b9710ef95133e8" providerId="LiveId" clId="{097FEE19-41A0-47A1-A6FB-72EC95266229}" dt="2025-01-12T22:14:22.310" v="185"/>
        <pc:sldMkLst>
          <pc:docMk/>
          <pc:sldMk cId="2864169388" sldId="256"/>
        </pc:sldMkLst>
      </pc:sldChg>
      <pc:sldChg chg="modAnim">
        <pc:chgData name="Andres Melendez" userId="f6b9710ef95133e8" providerId="LiveId" clId="{097FEE19-41A0-47A1-A6FB-72EC95266229}" dt="2025-01-12T22:14:56.389" v="188"/>
        <pc:sldMkLst>
          <pc:docMk/>
          <pc:sldMk cId="1456895799" sldId="257"/>
        </pc:sldMkLst>
      </pc:sldChg>
      <pc:sldChg chg="modAnim">
        <pc:chgData name="Andres Melendez" userId="f6b9710ef95133e8" providerId="LiveId" clId="{097FEE19-41A0-47A1-A6FB-72EC95266229}" dt="2025-01-12T22:16:17.131" v="198"/>
        <pc:sldMkLst>
          <pc:docMk/>
          <pc:sldMk cId="2168214774" sldId="258"/>
        </pc:sldMkLst>
      </pc:sldChg>
      <pc:sldChg chg="modAnim">
        <pc:chgData name="Andres Melendez" userId="f6b9710ef95133e8" providerId="LiveId" clId="{097FEE19-41A0-47A1-A6FB-72EC95266229}" dt="2025-01-12T22:16:39.528" v="201"/>
        <pc:sldMkLst>
          <pc:docMk/>
          <pc:sldMk cId="1505782140" sldId="259"/>
        </pc:sldMkLst>
      </pc:sldChg>
      <pc:sldChg chg="modAnim">
        <pc:chgData name="Andres Melendez" userId="f6b9710ef95133e8" providerId="LiveId" clId="{097FEE19-41A0-47A1-A6FB-72EC95266229}" dt="2025-01-12T22:17:11.064" v="203"/>
        <pc:sldMkLst>
          <pc:docMk/>
          <pc:sldMk cId="4010462951" sldId="260"/>
        </pc:sldMkLst>
      </pc:sldChg>
      <pc:sldChg chg="modAnim">
        <pc:chgData name="Andres Melendez" userId="f6b9710ef95133e8" providerId="LiveId" clId="{097FEE19-41A0-47A1-A6FB-72EC95266229}" dt="2025-01-12T22:17:46.482" v="206"/>
        <pc:sldMkLst>
          <pc:docMk/>
          <pc:sldMk cId="3960933072" sldId="261"/>
        </pc:sldMkLst>
      </pc:sldChg>
      <pc:sldChg chg="addSp delSp modSp mod setBg modAnim">
        <pc:chgData name="Andres Melendez" userId="f6b9710ef95133e8" providerId="LiveId" clId="{097FEE19-41A0-47A1-A6FB-72EC95266229}" dt="2025-01-12T22:18:18.482" v="208"/>
        <pc:sldMkLst>
          <pc:docMk/>
          <pc:sldMk cId="3994567233" sldId="262"/>
        </pc:sldMkLst>
        <pc:spChg chg="mod">
          <ac:chgData name="Andres Melendez" userId="f6b9710ef95133e8" providerId="LiveId" clId="{097FEE19-41A0-47A1-A6FB-72EC95266229}" dt="2025-01-12T21:52:15.835" v="6" actId="26606"/>
          <ac:spMkLst>
            <pc:docMk/>
            <pc:sldMk cId="3994567233" sldId="262"/>
            <ac:spMk id="2" creationId="{5DA80E2C-489B-C5F6-C7DC-0F58D9EC961E}"/>
          </ac:spMkLst>
        </pc:spChg>
        <pc:spChg chg="del">
          <ac:chgData name="Andres Melendez" userId="f6b9710ef95133e8" providerId="LiveId" clId="{097FEE19-41A0-47A1-A6FB-72EC95266229}" dt="2025-01-12T21:51:23.344" v="2"/>
          <ac:spMkLst>
            <pc:docMk/>
            <pc:sldMk cId="3994567233" sldId="262"/>
            <ac:spMk id="3" creationId="{9BCC0C98-8472-ADA9-B953-1818CDF42C19}"/>
          </ac:spMkLst>
        </pc:spChg>
        <pc:spChg chg="add mod">
          <ac:chgData name="Andres Melendez" userId="f6b9710ef95133e8" providerId="LiveId" clId="{097FEE19-41A0-47A1-A6FB-72EC95266229}" dt="2025-01-12T21:52:15.835" v="6" actId="26606"/>
          <ac:spMkLst>
            <pc:docMk/>
            <pc:sldMk cId="3994567233" sldId="262"/>
            <ac:spMk id="4" creationId="{B1880C74-376F-8B81-DC9A-687F322C51EF}"/>
          </ac:spMkLst>
        </pc:spChg>
        <pc:picChg chg="add">
          <ac:chgData name="Andres Melendez" userId="f6b9710ef95133e8" providerId="LiveId" clId="{097FEE19-41A0-47A1-A6FB-72EC95266229}" dt="2025-01-12T21:52:15.835" v="6" actId="26606"/>
          <ac:picMkLst>
            <pc:docMk/>
            <pc:sldMk cId="3994567233" sldId="262"/>
            <ac:picMk id="6" creationId="{AC28B8F7-502E-63C7-4DCF-4B2CBCCD64E7}"/>
          </ac:picMkLst>
        </pc:picChg>
      </pc:sldChg>
      <pc:sldChg chg="addSp delSp modSp mod setBg modAnim">
        <pc:chgData name="Andres Melendez" userId="f6b9710ef95133e8" providerId="LiveId" clId="{097FEE19-41A0-47A1-A6FB-72EC95266229}" dt="2025-01-12T22:19:24.064" v="212" actId="20577"/>
        <pc:sldMkLst>
          <pc:docMk/>
          <pc:sldMk cId="2258164463" sldId="263"/>
        </pc:sldMkLst>
        <pc:spChg chg="mod">
          <ac:chgData name="Andres Melendez" userId="f6b9710ef95133e8" providerId="LiveId" clId="{097FEE19-41A0-47A1-A6FB-72EC95266229}" dt="2025-01-12T21:55:36.269" v="13" actId="26606"/>
          <ac:spMkLst>
            <pc:docMk/>
            <pc:sldMk cId="2258164463" sldId="263"/>
            <ac:spMk id="2" creationId="{314D9652-B958-9037-0B3C-86B2F001532F}"/>
          </ac:spMkLst>
        </pc:spChg>
        <pc:spChg chg="mod">
          <ac:chgData name="Andres Melendez" userId="f6b9710ef95133e8" providerId="LiveId" clId="{097FEE19-41A0-47A1-A6FB-72EC95266229}" dt="2025-01-12T22:19:24.064" v="212" actId="20577"/>
          <ac:spMkLst>
            <pc:docMk/>
            <pc:sldMk cId="2258164463" sldId="263"/>
            <ac:spMk id="3" creationId="{DB6647CC-A8C5-B4C9-799C-85926C40515E}"/>
          </ac:spMkLst>
        </pc:spChg>
        <pc:spChg chg="add del">
          <ac:chgData name="Andres Melendez" userId="f6b9710ef95133e8" providerId="LiveId" clId="{097FEE19-41A0-47A1-A6FB-72EC95266229}" dt="2025-01-12T21:55:36.269" v="13" actId="26606"/>
          <ac:spMkLst>
            <pc:docMk/>
            <pc:sldMk cId="2258164463" sldId="263"/>
            <ac:spMk id="8" creationId="{66B5BE70-4451-4286-9D79-27C26F755FAC}"/>
          </ac:spMkLst>
        </pc:spChg>
        <pc:spChg chg="add del">
          <ac:chgData name="Andres Melendez" userId="f6b9710ef95133e8" providerId="LiveId" clId="{097FEE19-41A0-47A1-A6FB-72EC95266229}" dt="2025-01-12T21:55:36.269" v="13" actId="26606"/>
          <ac:spMkLst>
            <pc:docMk/>
            <pc:sldMk cId="2258164463" sldId="263"/>
            <ac:spMk id="12" creationId="{D58C5A54-E70B-4B9B-A7FE-D3A05561BFD8}"/>
          </ac:spMkLst>
        </pc:spChg>
        <pc:spChg chg="add del">
          <ac:chgData name="Andres Melendez" userId="f6b9710ef95133e8" providerId="LiveId" clId="{097FEE19-41A0-47A1-A6FB-72EC95266229}" dt="2025-01-12T21:54:50.260" v="11" actId="26606"/>
          <ac:spMkLst>
            <pc:docMk/>
            <pc:sldMk cId="2258164463" sldId="263"/>
            <ac:spMk id="17" creationId="{50E53EDA-3B94-4F6B-9E86-D3BB9EBB9616}"/>
          </ac:spMkLst>
        </pc:spChg>
        <pc:picChg chg="add del">
          <ac:chgData name="Andres Melendez" userId="f6b9710ef95133e8" providerId="LiveId" clId="{097FEE19-41A0-47A1-A6FB-72EC95266229}" dt="2025-01-12T21:55:36.269" v="13" actId="26606"/>
          <ac:picMkLst>
            <pc:docMk/>
            <pc:sldMk cId="2258164463" sldId="263"/>
            <ac:picMk id="10" creationId="{8176C668-3F88-414B-AAEE-1785E38D5D59}"/>
          </ac:picMkLst>
        </pc:picChg>
        <pc:cxnChg chg="add mod">
          <ac:chgData name="Andres Melendez" userId="f6b9710ef95133e8" providerId="LiveId" clId="{097FEE19-41A0-47A1-A6FB-72EC95266229}" dt="2025-01-12T21:57:06.479" v="19" actId="1076"/>
          <ac:cxnSpMkLst>
            <pc:docMk/>
            <pc:sldMk cId="2258164463" sldId="263"/>
            <ac:cxnSpMk id="5" creationId="{B30288D3-2506-6950-7459-89ED91F7F8BE}"/>
          </ac:cxnSpMkLst>
        </pc:cxnChg>
        <pc:cxnChg chg="add del">
          <ac:chgData name="Andres Melendez" userId="f6b9710ef95133e8" providerId="LiveId" clId="{097FEE19-41A0-47A1-A6FB-72EC95266229}" dt="2025-01-12T21:54:50.260" v="11" actId="26606"/>
          <ac:cxnSpMkLst>
            <pc:docMk/>
            <pc:sldMk cId="2258164463" sldId="263"/>
            <ac:cxnSpMk id="19" creationId="{30EFD79F-7790-479B-B7DB-BD0D8C101DDD}"/>
          </ac:cxnSpMkLst>
        </pc:cxnChg>
      </pc:sldChg>
      <pc:sldChg chg="modSp mod modAnim">
        <pc:chgData name="Andres Melendez" userId="f6b9710ef95133e8" providerId="LiveId" clId="{097FEE19-41A0-47A1-A6FB-72EC95266229}" dt="2025-01-12T22:20:08.253" v="214"/>
        <pc:sldMkLst>
          <pc:docMk/>
          <pc:sldMk cId="1989252585" sldId="264"/>
        </pc:sldMkLst>
        <pc:spChg chg="mod">
          <ac:chgData name="Andres Melendez" userId="f6b9710ef95133e8" providerId="LiveId" clId="{097FEE19-41A0-47A1-A6FB-72EC95266229}" dt="2025-01-12T21:57:32.297" v="21" actId="122"/>
          <ac:spMkLst>
            <pc:docMk/>
            <pc:sldMk cId="1989252585" sldId="264"/>
            <ac:spMk id="2" creationId="{0B3D9D21-820D-F8C7-E4C2-8CD259BF205F}"/>
          </ac:spMkLst>
        </pc:spChg>
        <pc:spChg chg="mod">
          <ac:chgData name="Andres Melendez" userId="f6b9710ef95133e8" providerId="LiveId" clId="{097FEE19-41A0-47A1-A6FB-72EC95266229}" dt="2025-01-12T22:01:58.204" v="178" actId="20577"/>
          <ac:spMkLst>
            <pc:docMk/>
            <pc:sldMk cId="1989252585" sldId="264"/>
            <ac:spMk id="3" creationId="{7FEA8B99-FB9C-C8C7-9BED-F53372E918E0}"/>
          </ac:spMkLst>
        </pc:spChg>
      </pc:sldChg>
      <pc:sldChg chg="del">
        <pc:chgData name="Andres Melendez" userId="f6b9710ef95133e8" providerId="LiveId" clId="{097FEE19-41A0-47A1-A6FB-72EC95266229}" dt="2025-01-12T21:57:37.121" v="22" actId="47"/>
        <pc:sldMkLst>
          <pc:docMk/>
          <pc:sldMk cId="792570297" sldId="265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4BAC7-9787-411F-A643-622D1E743D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E85D68-1D62-4501-B71F-926BBE115642}">
      <dgm:prSet/>
      <dgm:spPr/>
      <dgm:t>
        <a:bodyPr/>
        <a:lstStyle/>
        <a:p>
          <a:r>
            <a:rPr lang="en-US" b="1" i="0" baseline="0" dirty="0"/>
            <a:t>Definition</a:t>
          </a:r>
          <a:r>
            <a:rPr lang="en-US" b="0" i="0" baseline="0" dirty="0"/>
            <a:t>: The Technology Value Stream represents the sequence of steps taken to deliver value to customers through technology solutions.</a:t>
          </a:r>
          <a:endParaRPr lang="en-US" dirty="0"/>
        </a:p>
      </dgm:t>
    </dgm:pt>
    <dgm:pt modelId="{74B694BD-7B72-432F-BB98-0FF85379671B}" type="parTrans" cxnId="{50D1FCB3-3063-4925-8B13-7931901C63E0}">
      <dgm:prSet/>
      <dgm:spPr/>
      <dgm:t>
        <a:bodyPr/>
        <a:lstStyle/>
        <a:p>
          <a:endParaRPr lang="en-US"/>
        </a:p>
      </dgm:t>
    </dgm:pt>
    <dgm:pt modelId="{7AEF955E-5DCD-4718-B61C-D43B6A748537}" type="sibTrans" cxnId="{50D1FCB3-3063-4925-8B13-7931901C63E0}">
      <dgm:prSet/>
      <dgm:spPr/>
      <dgm:t>
        <a:bodyPr/>
        <a:lstStyle/>
        <a:p>
          <a:endParaRPr lang="en-US"/>
        </a:p>
      </dgm:t>
    </dgm:pt>
    <dgm:pt modelId="{75E85BCF-8D76-4431-BFFD-F62D025AC2E1}">
      <dgm:prSet/>
      <dgm:spPr/>
      <dgm:t>
        <a:bodyPr/>
        <a:lstStyle/>
        <a:p>
          <a:r>
            <a:rPr lang="en-US" b="0" i="0" baseline="0"/>
            <a:t>Focuses on identifying and eliminating bottlenecks to optimize value delivery.</a:t>
          </a:r>
          <a:endParaRPr lang="en-US"/>
        </a:p>
      </dgm:t>
    </dgm:pt>
    <dgm:pt modelId="{E227C012-6AB2-4A8B-B915-0B7101045EA1}" type="parTrans" cxnId="{B3D46968-0564-4F35-848B-82C297E9B10B}">
      <dgm:prSet/>
      <dgm:spPr/>
      <dgm:t>
        <a:bodyPr/>
        <a:lstStyle/>
        <a:p>
          <a:endParaRPr lang="en-US"/>
        </a:p>
      </dgm:t>
    </dgm:pt>
    <dgm:pt modelId="{D56ABEEE-FCB4-45EF-88B2-A0B89CE2926B}" type="sibTrans" cxnId="{B3D46968-0564-4F35-848B-82C297E9B10B}">
      <dgm:prSet/>
      <dgm:spPr/>
      <dgm:t>
        <a:bodyPr/>
        <a:lstStyle/>
        <a:p>
          <a:endParaRPr lang="en-US"/>
        </a:p>
      </dgm:t>
    </dgm:pt>
    <dgm:pt modelId="{E1DAF6C0-306F-4A0E-B53D-94B5B9B70674}">
      <dgm:prSet/>
      <dgm:spPr/>
      <dgm:t>
        <a:bodyPr/>
        <a:lstStyle/>
        <a:p>
          <a:r>
            <a:rPr lang="en-US" b="1" i="0" baseline="0"/>
            <a:t>Key Aspects</a:t>
          </a:r>
          <a:r>
            <a:rPr lang="en-US" b="0" i="0" baseline="0"/>
            <a:t>: Lead Time, Processing Time, and Deployment Cycles. </a:t>
          </a:r>
          <a:endParaRPr lang="en-US"/>
        </a:p>
      </dgm:t>
    </dgm:pt>
    <dgm:pt modelId="{DCE8494A-7736-49DF-8A3E-9C1CCA2A9085}" type="parTrans" cxnId="{CB7E6932-6E7A-45C3-9012-90785B5C68C0}">
      <dgm:prSet/>
      <dgm:spPr/>
      <dgm:t>
        <a:bodyPr/>
        <a:lstStyle/>
        <a:p>
          <a:endParaRPr lang="en-US"/>
        </a:p>
      </dgm:t>
    </dgm:pt>
    <dgm:pt modelId="{6834EC09-CCDB-472D-9E76-A3C825CBE154}" type="sibTrans" cxnId="{CB7E6932-6E7A-45C3-9012-90785B5C68C0}">
      <dgm:prSet/>
      <dgm:spPr/>
      <dgm:t>
        <a:bodyPr/>
        <a:lstStyle/>
        <a:p>
          <a:endParaRPr lang="en-US"/>
        </a:p>
      </dgm:t>
    </dgm:pt>
    <dgm:pt modelId="{F9FCC528-6BAC-42A7-93E9-B7893DA8E95C}" type="pres">
      <dgm:prSet presAssocID="{F5B4BAC7-9787-411F-A643-622D1E743D01}" presName="linear" presStyleCnt="0">
        <dgm:presLayoutVars>
          <dgm:animLvl val="lvl"/>
          <dgm:resizeHandles val="exact"/>
        </dgm:presLayoutVars>
      </dgm:prSet>
      <dgm:spPr/>
    </dgm:pt>
    <dgm:pt modelId="{61FAE2AF-D204-4FA5-9241-4E661D49889C}" type="pres">
      <dgm:prSet presAssocID="{35E85D68-1D62-4501-B71F-926BBE1156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C77626-0312-4E48-9005-9766148C3118}" type="pres">
      <dgm:prSet presAssocID="{7AEF955E-5DCD-4718-B61C-D43B6A748537}" presName="spacer" presStyleCnt="0"/>
      <dgm:spPr/>
    </dgm:pt>
    <dgm:pt modelId="{FDA60F8F-BCB4-4080-91F4-AAD36DB02194}" type="pres">
      <dgm:prSet presAssocID="{75E85BCF-8D76-4431-BFFD-F62D025AC2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46F855-AC05-4121-BFB0-6A386FCECDCB}" type="pres">
      <dgm:prSet presAssocID="{D56ABEEE-FCB4-45EF-88B2-A0B89CE2926B}" presName="spacer" presStyleCnt="0"/>
      <dgm:spPr/>
    </dgm:pt>
    <dgm:pt modelId="{B8B82494-2D43-47C4-841E-13C3406E9B64}" type="pres">
      <dgm:prSet presAssocID="{E1DAF6C0-306F-4A0E-B53D-94B5B9B706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7E6932-6E7A-45C3-9012-90785B5C68C0}" srcId="{F5B4BAC7-9787-411F-A643-622D1E743D01}" destId="{E1DAF6C0-306F-4A0E-B53D-94B5B9B70674}" srcOrd="2" destOrd="0" parTransId="{DCE8494A-7736-49DF-8A3E-9C1CCA2A9085}" sibTransId="{6834EC09-CCDB-472D-9E76-A3C825CBE154}"/>
    <dgm:cxn modelId="{79892145-A049-4E43-A679-2166D6ADFE9F}" type="presOf" srcId="{75E85BCF-8D76-4431-BFFD-F62D025AC2E1}" destId="{FDA60F8F-BCB4-4080-91F4-AAD36DB02194}" srcOrd="0" destOrd="0" presId="urn:microsoft.com/office/officeart/2005/8/layout/vList2"/>
    <dgm:cxn modelId="{B3D46968-0564-4F35-848B-82C297E9B10B}" srcId="{F5B4BAC7-9787-411F-A643-622D1E743D01}" destId="{75E85BCF-8D76-4431-BFFD-F62D025AC2E1}" srcOrd="1" destOrd="0" parTransId="{E227C012-6AB2-4A8B-B915-0B7101045EA1}" sibTransId="{D56ABEEE-FCB4-45EF-88B2-A0B89CE2926B}"/>
    <dgm:cxn modelId="{957FFD69-140F-4FE8-961A-B5F545A713D1}" type="presOf" srcId="{35E85D68-1D62-4501-B71F-926BBE115642}" destId="{61FAE2AF-D204-4FA5-9241-4E661D49889C}" srcOrd="0" destOrd="0" presId="urn:microsoft.com/office/officeart/2005/8/layout/vList2"/>
    <dgm:cxn modelId="{E31B87A5-3BE4-4AAC-84B5-4FE3EC2EA15C}" type="presOf" srcId="{F5B4BAC7-9787-411F-A643-622D1E743D01}" destId="{F9FCC528-6BAC-42A7-93E9-B7893DA8E95C}" srcOrd="0" destOrd="0" presId="urn:microsoft.com/office/officeart/2005/8/layout/vList2"/>
    <dgm:cxn modelId="{50D1FCB3-3063-4925-8B13-7931901C63E0}" srcId="{F5B4BAC7-9787-411F-A643-622D1E743D01}" destId="{35E85D68-1D62-4501-B71F-926BBE115642}" srcOrd="0" destOrd="0" parTransId="{74B694BD-7B72-432F-BB98-0FF85379671B}" sibTransId="{7AEF955E-5DCD-4718-B61C-D43B6A748537}"/>
    <dgm:cxn modelId="{BDCBA5CC-D730-4F46-A728-BB5223814B43}" type="presOf" srcId="{E1DAF6C0-306F-4A0E-B53D-94B5B9B70674}" destId="{B8B82494-2D43-47C4-841E-13C3406E9B64}" srcOrd="0" destOrd="0" presId="urn:microsoft.com/office/officeart/2005/8/layout/vList2"/>
    <dgm:cxn modelId="{F1F724E2-31B6-4A03-87CB-51DCBB4F22A8}" type="presParOf" srcId="{F9FCC528-6BAC-42A7-93E9-B7893DA8E95C}" destId="{61FAE2AF-D204-4FA5-9241-4E661D49889C}" srcOrd="0" destOrd="0" presId="urn:microsoft.com/office/officeart/2005/8/layout/vList2"/>
    <dgm:cxn modelId="{ECB2F1C3-2564-44F5-9600-89DC48DE4DBB}" type="presParOf" srcId="{F9FCC528-6BAC-42A7-93E9-B7893DA8E95C}" destId="{3BC77626-0312-4E48-9005-9766148C3118}" srcOrd="1" destOrd="0" presId="urn:microsoft.com/office/officeart/2005/8/layout/vList2"/>
    <dgm:cxn modelId="{9DD28F8F-C86A-434F-AA4F-41B29D28C3D9}" type="presParOf" srcId="{F9FCC528-6BAC-42A7-93E9-B7893DA8E95C}" destId="{FDA60F8F-BCB4-4080-91F4-AAD36DB02194}" srcOrd="2" destOrd="0" presId="urn:microsoft.com/office/officeart/2005/8/layout/vList2"/>
    <dgm:cxn modelId="{CBCFF5DF-1E3E-404C-A3FB-4A45BDDEE6AB}" type="presParOf" srcId="{F9FCC528-6BAC-42A7-93E9-B7893DA8E95C}" destId="{0346F855-AC05-4121-BFB0-6A386FCECDCB}" srcOrd="3" destOrd="0" presId="urn:microsoft.com/office/officeart/2005/8/layout/vList2"/>
    <dgm:cxn modelId="{E665A4A8-4F50-4BCC-AD44-D584AC77B011}" type="presParOf" srcId="{F9FCC528-6BAC-42A7-93E9-B7893DA8E95C}" destId="{B8B82494-2D43-47C4-841E-13C3406E9B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588D7-0D8C-4F81-B3E8-C28F7D9F6FD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C3141A7-3557-40E6-A671-7E19E87389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Lead Time</a:t>
          </a:r>
          <a:r>
            <a:rPr lang="en-US" b="0" i="0" baseline="0"/>
            <a:t>: Total time from a customer request to delivery of value.</a:t>
          </a:r>
          <a:endParaRPr lang="en-US"/>
        </a:p>
      </dgm:t>
    </dgm:pt>
    <dgm:pt modelId="{95EB9C25-B7E7-441E-9F81-AD4B1819B5AD}" type="parTrans" cxnId="{613E7F1F-0CEA-449E-A696-CBECDA564104}">
      <dgm:prSet/>
      <dgm:spPr/>
      <dgm:t>
        <a:bodyPr/>
        <a:lstStyle/>
        <a:p>
          <a:endParaRPr lang="en-US"/>
        </a:p>
      </dgm:t>
    </dgm:pt>
    <dgm:pt modelId="{47BC4C36-D980-4846-A4CD-56D4B539EF59}" type="sibTrans" cxnId="{613E7F1F-0CEA-449E-A696-CBECDA564104}">
      <dgm:prSet phldrT="1"/>
      <dgm:spPr/>
      <dgm:t>
        <a:bodyPr/>
        <a:lstStyle/>
        <a:p>
          <a:endParaRPr lang="en-US" dirty="0"/>
        </a:p>
      </dgm:t>
    </dgm:pt>
    <dgm:pt modelId="{8E059090-54A2-4D9F-8F09-71023CF2D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Includes wait times, approvals, and processing.</a:t>
          </a:r>
          <a:endParaRPr lang="en-US"/>
        </a:p>
      </dgm:t>
    </dgm:pt>
    <dgm:pt modelId="{1E301B83-8350-45B8-A3D0-B2956C2D1B22}" type="parTrans" cxnId="{922A94B7-C5D3-48C7-BB2F-1BE76688EBB0}">
      <dgm:prSet/>
      <dgm:spPr/>
      <dgm:t>
        <a:bodyPr/>
        <a:lstStyle/>
        <a:p>
          <a:endParaRPr lang="en-US"/>
        </a:p>
      </dgm:t>
    </dgm:pt>
    <dgm:pt modelId="{25EAEC96-C5E6-479E-8371-D09279A8F0B6}" type="sibTrans" cxnId="{922A94B7-C5D3-48C7-BB2F-1BE76688EBB0}">
      <dgm:prSet/>
      <dgm:spPr/>
      <dgm:t>
        <a:bodyPr/>
        <a:lstStyle/>
        <a:p>
          <a:endParaRPr lang="en-US"/>
        </a:p>
      </dgm:t>
    </dgm:pt>
    <dgm:pt modelId="{FF2EA604-FA02-4725-A9A5-2A5FB9856E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/>
            <a:t>Processing Time</a:t>
          </a:r>
          <a:r>
            <a:rPr lang="en-US" b="0" i="0" baseline="0" dirty="0"/>
            <a:t>: Time actively spent working on a request or task.</a:t>
          </a:r>
          <a:endParaRPr lang="en-US" dirty="0"/>
        </a:p>
      </dgm:t>
    </dgm:pt>
    <dgm:pt modelId="{006E8296-223F-42AB-B7A4-42BD3355E20C}" type="parTrans" cxnId="{969B11E9-3E55-4D33-A92B-B8F1B75B9D44}">
      <dgm:prSet/>
      <dgm:spPr/>
      <dgm:t>
        <a:bodyPr/>
        <a:lstStyle/>
        <a:p>
          <a:endParaRPr lang="en-US"/>
        </a:p>
      </dgm:t>
    </dgm:pt>
    <dgm:pt modelId="{F7901352-4D44-45AB-B5C1-D2E5832DA120}" type="sibTrans" cxnId="{969B11E9-3E55-4D33-A92B-B8F1B75B9D44}">
      <dgm:prSet phldrT="2"/>
      <dgm:spPr/>
      <dgm:t>
        <a:bodyPr/>
        <a:lstStyle/>
        <a:p>
          <a:endParaRPr lang="en-US"/>
        </a:p>
      </dgm:t>
    </dgm:pt>
    <dgm:pt modelId="{198D241E-71F8-41C1-B0A1-6EFFB649B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Excludes delays or idle periods.</a:t>
          </a:r>
          <a:endParaRPr lang="en-US"/>
        </a:p>
      </dgm:t>
    </dgm:pt>
    <dgm:pt modelId="{8C6461CA-2BEE-4E74-8D50-5BAAEC679A9C}" type="parTrans" cxnId="{E339C75D-AF3D-4791-AA66-84DB6DE81966}">
      <dgm:prSet/>
      <dgm:spPr/>
      <dgm:t>
        <a:bodyPr/>
        <a:lstStyle/>
        <a:p>
          <a:endParaRPr lang="en-US"/>
        </a:p>
      </dgm:t>
    </dgm:pt>
    <dgm:pt modelId="{4064E3C3-8C28-4E46-B614-16951808DAFB}" type="sibTrans" cxnId="{E339C75D-AF3D-4791-AA66-84DB6DE81966}">
      <dgm:prSet/>
      <dgm:spPr/>
      <dgm:t>
        <a:bodyPr/>
        <a:lstStyle/>
        <a:p>
          <a:endParaRPr lang="en-US"/>
        </a:p>
      </dgm:t>
    </dgm:pt>
    <dgm:pt modelId="{C276D997-8AB4-4F17-BEA7-2069414EB8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Goal</a:t>
          </a:r>
          <a:r>
            <a:rPr lang="en-US" b="0" i="0" baseline="0"/>
            <a:t>: Minimize both lead and processing times to accelerate delivery. </a:t>
          </a:r>
          <a:endParaRPr lang="en-US"/>
        </a:p>
      </dgm:t>
    </dgm:pt>
    <dgm:pt modelId="{70BD2777-77E4-44D6-8D0E-1BA45EA72330}" type="parTrans" cxnId="{6502C29E-C515-4621-8BB4-A0B3BB29C4E2}">
      <dgm:prSet/>
      <dgm:spPr/>
      <dgm:t>
        <a:bodyPr/>
        <a:lstStyle/>
        <a:p>
          <a:endParaRPr lang="en-US"/>
        </a:p>
      </dgm:t>
    </dgm:pt>
    <dgm:pt modelId="{CC6BF35D-D5A6-4473-B5A6-A6F108439449}" type="sibTrans" cxnId="{6502C29E-C515-4621-8BB4-A0B3BB29C4E2}">
      <dgm:prSet phldrT="3"/>
      <dgm:spPr/>
      <dgm:t>
        <a:bodyPr/>
        <a:lstStyle/>
        <a:p>
          <a:endParaRPr lang="en-US"/>
        </a:p>
      </dgm:t>
    </dgm:pt>
    <dgm:pt modelId="{9532CB9C-3DA6-4E7B-A8AA-3E14A259A62F}" type="pres">
      <dgm:prSet presAssocID="{15D588D7-0D8C-4F81-B3E8-C28F7D9F6FDA}" presName="root" presStyleCnt="0">
        <dgm:presLayoutVars>
          <dgm:dir/>
          <dgm:resizeHandles val="exact"/>
        </dgm:presLayoutVars>
      </dgm:prSet>
      <dgm:spPr/>
    </dgm:pt>
    <dgm:pt modelId="{8A816FD1-2101-4300-A676-7A5E7FF2AF01}" type="pres">
      <dgm:prSet presAssocID="{CC3141A7-3557-40E6-A671-7E19E8738932}" presName="compNode" presStyleCnt="0"/>
      <dgm:spPr/>
    </dgm:pt>
    <dgm:pt modelId="{9B473137-326F-42A8-A1C7-C864FE2282D7}" type="pres">
      <dgm:prSet presAssocID="{CC3141A7-3557-40E6-A671-7E19E87389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5CA420F-BD19-4D98-9519-FC16024A7FBE}" type="pres">
      <dgm:prSet presAssocID="{CC3141A7-3557-40E6-A671-7E19E8738932}" presName="iconSpace" presStyleCnt="0"/>
      <dgm:spPr/>
    </dgm:pt>
    <dgm:pt modelId="{C50377AE-05D8-4D05-9E18-3DAA6801FE85}" type="pres">
      <dgm:prSet presAssocID="{CC3141A7-3557-40E6-A671-7E19E8738932}" presName="parTx" presStyleLbl="revTx" presStyleIdx="0" presStyleCnt="6">
        <dgm:presLayoutVars>
          <dgm:chMax val="0"/>
          <dgm:chPref val="0"/>
        </dgm:presLayoutVars>
      </dgm:prSet>
      <dgm:spPr/>
    </dgm:pt>
    <dgm:pt modelId="{15641882-63AB-4B8A-8196-1D69DB3CEE8A}" type="pres">
      <dgm:prSet presAssocID="{CC3141A7-3557-40E6-A671-7E19E8738932}" presName="txSpace" presStyleCnt="0"/>
      <dgm:spPr/>
    </dgm:pt>
    <dgm:pt modelId="{E4D355E5-9E71-4687-A0F9-0AA6010FD10B}" type="pres">
      <dgm:prSet presAssocID="{CC3141A7-3557-40E6-A671-7E19E8738932}" presName="desTx" presStyleLbl="revTx" presStyleIdx="1" presStyleCnt="6">
        <dgm:presLayoutVars/>
      </dgm:prSet>
      <dgm:spPr/>
    </dgm:pt>
    <dgm:pt modelId="{B10D2372-FA70-400D-8AD3-4243088DBB41}" type="pres">
      <dgm:prSet presAssocID="{47BC4C36-D980-4846-A4CD-56D4B539EF59}" presName="sibTrans" presStyleCnt="0"/>
      <dgm:spPr/>
    </dgm:pt>
    <dgm:pt modelId="{529D29C3-B913-4485-9A68-F2A859DB769E}" type="pres">
      <dgm:prSet presAssocID="{FF2EA604-FA02-4725-A9A5-2A5FB9856ECA}" presName="compNode" presStyleCnt="0"/>
      <dgm:spPr/>
    </dgm:pt>
    <dgm:pt modelId="{75BC7026-8668-48E5-BF5F-B0C2028ABC11}" type="pres">
      <dgm:prSet presAssocID="{FF2EA604-FA02-4725-A9A5-2A5FB9856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6C8945BC-9901-4583-AE35-D53A3D8B6FF6}" type="pres">
      <dgm:prSet presAssocID="{FF2EA604-FA02-4725-A9A5-2A5FB9856ECA}" presName="iconSpace" presStyleCnt="0"/>
      <dgm:spPr/>
    </dgm:pt>
    <dgm:pt modelId="{3EBDE1D6-F8AD-4F8C-9210-42655C21E7BF}" type="pres">
      <dgm:prSet presAssocID="{FF2EA604-FA02-4725-A9A5-2A5FB9856ECA}" presName="parTx" presStyleLbl="revTx" presStyleIdx="2" presStyleCnt="6">
        <dgm:presLayoutVars>
          <dgm:chMax val="0"/>
          <dgm:chPref val="0"/>
        </dgm:presLayoutVars>
      </dgm:prSet>
      <dgm:spPr/>
    </dgm:pt>
    <dgm:pt modelId="{32CCC543-6A97-434C-B6DB-DEDD27EC3654}" type="pres">
      <dgm:prSet presAssocID="{FF2EA604-FA02-4725-A9A5-2A5FB9856ECA}" presName="txSpace" presStyleCnt="0"/>
      <dgm:spPr/>
    </dgm:pt>
    <dgm:pt modelId="{14C5E4F4-64F3-4B95-B547-6B680B43C13F}" type="pres">
      <dgm:prSet presAssocID="{FF2EA604-FA02-4725-A9A5-2A5FB9856ECA}" presName="desTx" presStyleLbl="revTx" presStyleIdx="3" presStyleCnt="6">
        <dgm:presLayoutVars/>
      </dgm:prSet>
      <dgm:spPr/>
    </dgm:pt>
    <dgm:pt modelId="{F1B454DA-697F-41AB-85F6-6391AC0AB75A}" type="pres">
      <dgm:prSet presAssocID="{F7901352-4D44-45AB-B5C1-D2E5832DA120}" presName="sibTrans" presStyleCnt="0"/>
      <dgm:spPr/>
    </dgm:pt>
    <dgm:pt modelId="{81E4A9EA-DBDD-42C6-A36C-50F0CF4B16BA}" type="pres">
      <dgm:prSet presAssocID="{C276D997-8AB4-4F17-BEA7-2069414EB8AF}" presName="compNode" presStyleCnt="0"/>
      <dgm:spPr/>
    </dgm:pt>
    <dgm:pt modelId="{73AEAEBE-78B1-4D41-AA36-FF1C38C4C3FD}" type="pres">
      <dgm:prSet presAssocID="{C276D997-8AB4-4F17-BEA7-2069414EB8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D06B628-A092-401F-89A6-50EB6FFF7C73}" type="pres">
      <dgm:prSet presAssocID="{C276D997-8AB4-4F17-BEA7-2069414EB8AF}" presName="iconSpace" presStyleCnt="0"/>
      <dgm:spPr/>
    </dgm:pt>
    <dgm:pt modelId="{8F00F5A1-5023-448F-AF04-42B3A8EBB47A}" type="pres">
      <dgm:prSet presAssocID="{C276D997-8AB4-4F17-BEA7-2069414EB8AF}" presName="parTx" presStyleLbl="revTx" presStyleIdx="4" presStyleCnt="6">
        <dgm:presLayoutVars>
          <dgm:chMax val="0"/>
          <dgm:chPref val="0"/>
        </dgm:presLayoutVars>
      </dgm:prSet>
      <dgm:spPr/>
    </dgm:pt>
    <dgm:pt modelId="{CDABE317-FC62-4426-A61C-7ABE7BB0566B}" type="pres">
      <dgm:prSet presAssocID="{C276D997-8AB4-4F17-BEA7-2069414EB8AF}" presName="txSpace" presStyleCnt="0"/>
      <dgm:spPr/>
    </dgm:pt>
    <dgm:pt modelId="{F70EFC85-396B-4DA0-89C8-98C69E2A4830}" type="pres">
      <dgm:prSet presAssocID="{C276D997-8AB4-4F17-BEA7-2069414EB8AF}" presName="desTx" presStyleLbl="revTx" presStyleIdx="5" presStyleCnt="6">
        <dgm:presLayoutVars/>
      </dgm:prSet>
      <dgm:spPr/>
    </dgm:pt>
  </dgm:ptLst>
  <dgm:cxnLst>
    <dgm:cxn modelId="{FEC5C808-8584-4459-A4EA-576656382DE0}" type="presOf" srcId="{C276D997-8AB4-4F17-BEA7-2069414EB8AF}" destId="{8F00F5A1-5023-448F-AF04-42B3A8EBB47A}" srcOrd="0" destOrd="0" presId="urn:microsoft.com/office/officeart/2018/2/layout/IconLabelDescriptionList"/>
    <dgm:cxn modelId="{613E7F1F-0CEA-449E-A696-CBECDA564104}" srcId="{15D588D7-0D8C-4F81-B3E8-C28F7D9F6FDA}" destId="{CC3141A7-3557-40E6-A671-7E19E8738932}" srcOrd="0" destOrd="0" parTransId="{95EB9C25-B7E7-441E-9F81-AD4B1819B5AD}" sibTransId="{47BC4C36-D980-4846-A4CD-56D4B539EF59}"/>
    <dgm:cxn modelId="{8E9AF222-33BE-4599-8796-8BB0D8722278}" type="presOf" srcId="{8E059090-54A2-4D9F-8F09-71023CF2D5B4}" destId="{E4D355E5-9E71-4687-A0F9-0AA6010FD10B}" srcOrd="0" destOrd="0" presId="urn:microsoft.com/office/officeart/2018/2/layout/IconLabelDescriptionList"/>
    <dgm:cxn modelId="{9EE9E534-EB95-4D2A-A1FF-3543355849E5}" type="presOf" srcId="{CC3141A7-3557-40E6-A671-7E19E8738932}" destId="{C50377AE-05D8-4D05-9E18-3DAA6801FE85}" srcOrd="0" destOrd="0" presId="urn:microsoft.com/office/officeart/2018/2/layout/IconLabelDescriptionList"/>
    <dgm:cxn modelId="{0BD14B5B-5C3E-4DB2-A824-A93F65311E4C}" type="presOf" srcId="{198D241E-71F8-41C1-B0A1-6EFFB649B3F2}" destId="{14C5E4F4-64F3-4B95-B547-6B680B43C13F}" srcOrd="0" destOrd="0" presId="urn:microsoft.com/office/officeart/2018/2/layout/IconLabelDescriptionList"/>
    <dgm:cxn modelId="{E339C75D-AF3D-4791-AA66-84DB6DE81966}" srcId="{FF2EA604-FA02-4725-A9A5-2A5FB9856ECA}" destId="{198D241E-71F8-41C1-B0A1-6EFFB649B3F2}" srcOrd="0" destOrd="0" parTransId="{8C6461CA-2BEE-4E74-8D50-5BAAEC679A9C}" sibTransId="{4064E3C3-8C28-4E46-B614-16951808DAFB}"/>
    <dgm:cxn modelId="{E9F4964F-DFC9-42D5-BEFC-DE487A5912B8}" type="presOf" srcId="{FF2EA604-FA02-4725-A9A5-2A5FB9856ECA}" destId="{3EBDE1D6-F8AD-4F8C-9210-42655C21E7BF}" srcOrd="0" destOrd="0" presId="urn:microsoft.com/office/officeart/2018/2/layout/IconLabelDescriptionList"/>
    <dgm:cxn modelId="{C9225394-E420-4870-BEDF-B9E14B68BE5B}" type="presOf" srcId="{15D588D7-0D8C-4F81-B3E8-C28F7D9F6FDA}" destId="{9532CB9C-3DA6-4E7B-A8AA-3E14A259A62F}" srcOrd="0" destOrd="0" presId="urn:microsoft.com/office/officeart/2018/2/layout/IconLabelDescriptionList"/>
    <dgm:cxn modelId="{6502C29E-C515-4621-8BB4-A0B3BB29C4E2}" srcId="{15D588D7-0D8C-4F81-B3E8-C28F7D9F6FDA}" destId="{C276D997-8AB4-4F17-BEA7-2069414EB8AF}" srcOrd="2" destOrd="0" parTransId="{70BD2777-77E4-44D6-8D0E-1BA45EA72330}" sibTransId="{CC6BF35D-D5A6-4473-B5A6-A6F108439449}"/>
    <dgm:cxn modelId="{922A94B7-C5D3-48C7-BB2F-1BE76688EBB0}" srcId="{CC3141A7-3557-40E6-A671-7E19E8738932}" destId="{8E059090-54A2-4D9F-8F09-71023CF2D5B4}" srcOrd="0" destOrd="0" parTransId="{1E301B83-8350-45B8-A3D0-B2956C2D1B22}" sibTransId="{25EAEC96-C5E6-479E-8371-D09279A8F0B6}"/>
    <dgm:cxn modelId="{969B11E9-3E55-4D33-A92B-B8F1B75B9D44}" srcId="{15D588D7-0D8C-4F81-B3E8-C28F7D9F6FDA}" destId="{FF2EA604-FA02-4725-A9A5-2A5FB9856ECA}" srcOrd="1" destOrd="0" parTransId="{006E8296-223F-42AB-B7A4-42BD3355E20C}" sibTransId="{F7901352-4D44-45AB-B5C1-D2E5832DA120}"/>
    <dgm:cxn modelId="{72611CA1-10C6-4B6F-8350-DA9DED5CA4D4}" type="presParOf" srcId="{9532CB9C-3DA6-4E7B-A8AA-3E14A259A62F}" destId="{8A816FD1-2101-4300-A676-7A5E7FF2AF01}" srcOrd="0" destOrd="0" presId="urn:microsoft.com/office/officeart/2018/2/layout/IconLabelDescriptionList"/>
    <dgm:cxn modelId="{6706EB7C-76A6-4F83-9FCB-3D468918DCB6}" type="presParOf" srcId="{8A816FD1-2101-4300-A676-7A5E7FF2AF01}" destId="{9B473137-326F-42A8-A1C7-C864FE2282D7}" srcOrd="0" destOrd="0" presId="urn:microsoft.com/office/officeart/2018/2/layout/IconLabelDescriptionList"/>
    <dgm:cxn modelId="{03A0FDF4-1928-4342-B2DA-8FC0BB813CFC}" type="presParOf" srcId="{8A816FD1-2101-4300-A676-7A5E7FF2AF01}" destId="{F5CA420F-BD19-4D98-9519-FC16024A7FBE}" srcOrd="1" destOrd="0" presId="urn:microsoft.com/office/officeart/2018/2/layout/IconLabelDescriptionList"/>
    <dgm:cxn modelId="{D275BB94-2CF2-4278-BD47-2EB0D0143C21}" type="presParOf" srcId="{8A816FD1-2101-4300-A676-7A5E7FF2AF01}" destId="{C50377AE-05D8-4D05-9E18-3DAA6801FE85}" srcOrd="2" destOrd="0" presId="urn:microsoft.com/office/officeart/2018/2/layout/IconLabelDescriptionList"/>
    <dgm:cxn modelId="{8688D59C-F280-4200-8FC2-75768B9C4206}" type="presParOf" srcId="{8A816FD1-2101-4300-A676-7A5E7FF2AF01}" destId="{15641882-63AB-4B8A-8196-1D69DB3CEE8A}" srcOrd="3" destOrd="0" presId="urn:microsoft.com/office/officeart/2018/2/layout/IconLabelDescriptionList"/>
    <dgm:cxn modelId="{EF365843-2B44-4B32-8258-0C37B8120657}" type="presParOf" srcId="{8A816FD1-2101-4300-A676-7A5E7FF2AF01}" destId="{E4D355E5-9E71-4687-A0F9-0AA6010FD10B}" srcOrd="4" destOrd="0" presId="urn:microsoft.com/office/officeart/2018/2/layout/IconLabelDescriptionList"/>
    <dgm:cxn modelId="{BD3ED8EB-8E79-4DE5-8FE9-1EF2C1DDF1A0}" type="presParOf" srcId="{9532CB9C-3DA6-4E7B-A8AA-3E14A259A62F}" destId="{B10D2372-FA70-400D-8AD3-4243088DBB41}" srcOrd="1" destOrd="0" presId="urn:microsoft.com/office/officeart/2018/2/layout/IconLabelDescriptionList"/>
    <dgm:cxn modelId="{AD3D9870-EB95-4540-AD8E-767737CBBCF9}" type="presParOf" srcId="{9532CB9C-3DA6-4E7B-A8AA-3E14A259A62F}" destId="{529D29C3-B913-4485-9A68-F2A859DB769E}" srcOrd="2" destOrd="0" presId="urn:microsoft.com/office/officeart/2018/2/layout/IconLabelDescriptionList"/>
    <dgm:cxn modelId="{6488EACB-9C70-479E-A09F-B356080ABDF8}" type="presParOf" srcId="{529D29C3-B913-4485-9A68-F2A859DB769E}" destId="{75BC7026-8668-48E5-BF5F-B0C2028ABC11}" srcOrd="0" destOrd="0" presId="urn:microsoft.com/office/officeart/2018/2/layout/IconLabelDescriptionList"/>
    <dgm:cxn modelId="{C46A2D3B-05A1-4555-8924-2E2513ED2C0A}" type="presParOf" srcId="{529D29C3-B913-4485-9A68-F2A859DB769E}" destId="{6C8945BC-9901-4583-AE35-D53A3D8B6FF6}" srcOrd="1" destOrd="0" presId="urn:microsoft.com/office/officeart/2018/2/layout/IconLabelDescriptionList"/>
    <dgm:cxn modelId="{7CCFCADF-0559-48CE-BBF5-75486D34BD09}" type="presParOf" srcId="{529D29C3-B913-4485-9A68-F2A859DB769E}" destId="{3EBDE1D6-F8AD-4F8C-9210-42655C21E7BF}" srcOrd="2" destOrd="0" presId="urn:microsoft.com/office/officeart/2018/2/layout/IconLabelDescriptionList"/>
    <dgm:cxn modelId="{85249B6F-4F36-4446-9314-1453233E567A}" type="presParOf" srcId="{529D29C3-B913-4485-9A68-F2A859DB769E}" destId="{32CCC543-6A97-434C-B6DB-DEDD27EC3654}" srcOrd="3" destOrd="0" presId="urn:microsoft.com/office/officeart/2018/2/layout/IconLabelDescriptionList"/>
    <dgm:cxn modelId="{460979DC-3FE3-41D1-80D3-C4448FB266DD}" type="presParOf" srcId="{529D29C3-B913-4485-9A68-F2A859DB769E}" destId="{14C5E4F4-64F3-4B95-B547-6B680B43C13F}" srcOrd="4" destOrd="0" presId="urn:microsoft.com/office/officeart/2018/2/layout/IconLabelDescriptionList"/>
    <dgm:cxn modelId="{9A3917CB-66A2-4163-9B10-BF4BC036A880}" type="presParOf" srcId="{9532CB9C-3DA6-4E7B-A8AA-3E14A259A62F}" destId="{F1B454DA-697F-41AB-85F6-6391AC0AB75A}" srcOrd="3" destOrd="0" presId="urn:microsoft.com/office/officeart/2018/2/layout/IconLabelDescriptionList"/>
    <dgm:cxn modelId="{6FEC54BA-5B50-4684-BF92-FD0FA947017C}" type="presParOf" srcId="{9532CB9C-3DA6-4E7B-A8AA-3E14A259A62F}" destId="{81E4A9EA-DBDD-42C6-A36C-50F0CF4B16BA}" srcOrd="4" destOrd="0" presId="urn:microsoft.com/office/officeart/2018/2/layout/IconLabelDescriptionList"/>
    <dgm:cxn modelId="{FB611FE0-88F5-4777-A137-2710172AFC26}" type="presParOf" srcId="{81E4A9EA-DBDD-42C6-A36C-50F0CF4B16BA}" destId="{73AEAEBE-78B1-4D41-AA36-FF1C38C4C3FD}" srcOrd="0" destOrd="0" presId="urn:microsoft.com/office/officeart/2018/2/layout/IconLabelDescriptionList"/>
    <dgm:cxn modelId="{F0923CE3-48A7-4710-9FC0-0AD5B7B2D786}" type="presParOf" srcId="{81E4A9EA-DBDD-42C6-A36C-50F0CF4B16BA}" destId="{7D06B628-A092-401F-89A6-50EB6FFF7C73}" srcOrd="1" destOrd="0" presId="urn:microsoft.com/office/officeart/2018/2/layout/IconLabelDescriptionList"/>
    <dgm:cxn modelId="{75A4C80B-6F53-4F92-80EA-AB00D0A447E0}" type="presParOf" srcId="{81E4A9EA-DBDD-42C6-A36C-50F0CF4B16BA}" destId="{8F00F5A1-5023-448F-AF04-42B3A8EBB47A}" srcOrd="2" destOrd="0" presId="urn:microsoft.com/office/officeart/2018/2/layout/IconLabelDescriptionList"/>
    <dgm:cxn modelId="{BDC48AA0-4CB8-4EEF-B9FA-BC08C9E17FE0}" type="presParOf" srcId="{81E4A9EA-DBDD-42C6-A36C-50F0CF4B16BA}" destId="{CDABE317-FC62-4426-A61C-7ABE7BB0566B}" srcOrd="3" destOrd="0" presId="urn:microsoft.com/office/officeart/2018/2/layout/IconLabelDescriptionList"/>
    <dgm:cxn modelId="{C9E0F340-C2CE-4AFD-9D5B-0F702579A84F}" type="presParOf" srcId="{81E4A9EA-DBDD-42C6-A36C-50F0CF4B16BA}" destId="{F70EFC85-396B-4DA0-89C8-98C69E2A483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BDCF8D-587A-4FD1-96AC-9884E81A2149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91AE568B-DC2C-4FD8-9751-92C0B1E6A2DE}">
      <dgm:prSet/>
      <dgm:spPr/>
      <dgm:t>
        <a:bodyPr/>
        <a:lstStyle/>
        <a:p>
          <a:r>
            <a:rPr lang="en-US" b="1" i="0" baseline="0" dirty="0"/>
            <a:t>Deployment Lead Times Requiring Months</a:t>
          </a:r>
          <a:endParaRPr lang="en-US" dirty="0"/>
        </a:p>
      </dgm:t>
    </dgm:pt>
    <dgm:pt modelId="{47E9EFBF-F22F-493B-8E8F-998104CA07EA}" type="parTrans" cxnId="{07C667D8-C709-437E-ADB8-4BF8601FD0F1}">
      <dgm:prSet/>
      <dgm:spPr/>
      <dgm:t>
        <a:bodyPr/>
        <a:lstStyle/>
        <a:p>
          <a:endParaRPr lang="en-US"/>
        </a:p>
      </dgm:t>
    </dgm:pt>
    <dgm:pt modelId="{D033B04C-1DD2-4D9C-88EB-214D1C095E7B}" type="sibTrans" cxnId="{07C667D8-C709-437E-ADB8-4BF8601FD0F1}">
      <dgm:prSet/>
      <dgm:spPr/>
      <dgm:t>
        <a:bodyPr/>
        <a:lstStyle/>
        <a:p>
          <a:endParaRPr lang="en-US"/>
        </a:p>
      </dgm:t>
    </dgm:pt>
    <dgm:pt modelId="{C7819F00-2CB8-4559-A23A-9CF7799D226B}">
      <dgm:prSet/>
      <dgm:spPr/>
      <dgm:t>
        <a:bodyPr/>
        <a:lstStyle/>
        <a:p>
          <a:r>
            <a:rPr lang="en-US" b="0" i="0" baseline="0"/>
            <a:t>Traditional software development models often have long lead times.</a:t>
          </a:r>
          <a:endParaRPr lang="en-US"/>
        </a:p>
      </dgm:t>
    </dgm:pt>
    <dgm:pt modelId="{71040DF8-E18F-4549-A29A-B6A03904BF1D}" type="parTrans" cxnId="{E6BCDDA0-EA1B-4C96-9A54-80A93BFBAD26}">
      <dgm:prSet/>
      <dgm:spPr/>
      <dgm:t>
        <a:bodyPr/>
        <a:lstStyle/>
        <a:p>
          <a:endParaRPr lang="en-US"/>
        </a:p>
      </dgm:t>
    </dgm:pt>
    <dgm:pt modelId="{21C707D7-E117-40B7-9346-B9CE847AF96D}" type="sibTrans" cxnId="{E6BCDDA0-EA1B-4C96-9A54-80A93BFBAD26}">
      <dgm:prSet/>
      <dgm:spPr/>
      <dgm:t>
        <a:bodyPr/>
        <a:lstStyle/>
        <a:p>
          <a:endParaRPr lang="en-US"/>
        </a:p>
      </dgm:t>
    </dgm:pt>
    <dgm:pt modelId="{519D2EED-2C3C-4A5F-8A3B-80740028DA76}">
      <dgm:prSet/>
      <dgm:spPr/>
      <dgm:t>
        <a:bodyPr/>
        <a:lstStyle/>
        <a:p>
          <a:r>
            <a:rPr lang="en-US" b="0" i="0" baseline="0"/>
            <a:t>Causes:</a:t>
          </a:r>
          <a:endParaRPr lang="en-US"/>
        </a:p>
      </dgm:t>
    </dgm:pt>
    <dgm:pt modelId="{17BE625C-8306-4847-BB46-8EE25DE6B62B}" type="parTrans" cxnId="{931189AD-5638-426E-A4CD-EF59A248F803}">
      <dgm:prSet/>
      <dgm:spPr/>
      <dgm:t>
        <a:bodyPr/>
        <a:lstStyle/>
        <a:p>
          <a:endParaRPr lang="en-US"/>
        </a:p>
      </dgm:t>
    </dgm:pt>
    <dgm:pt modelId="{E89CC720-C8F9-43F7-8B4C-2C1B45E6A619}" type="sibTrans" cxnId="{931189AD-5638-426E-A4CD-EF59A248F803}">
      <dgm:prSet/>
      <dgm:spPr/>
      <dgm:t>
        <a:bodyPr/>
        <a:lstStyle/>
        <a:p>
          <a:endParaRPr lang="en-US"/>
        </a:p>
      </dgm:t>
    </dgm:pt>
    <dgm:pt modelId="{8D34354C-4BA9-4BA2-8C97-1F36B444F985}">
      <dgm:prSet/>
      <dgm:spPr/>
      <dgm:t>
        <a:bodyPr/>
        <a:lstStyle/>
        <a:p>
          <a:r>
            <a:rPr lang="en-US" b="0" i="0" baseline="0"/>
            <a:t>Manual approval processes.</a:t>
          </a:r>
          <a:endParaRPr lang="en-US"/>
        </a:p>
      </dgm:t>
    </dgm:pt>
    <dgm:pt modelId="{488EB23B-7B3D-498B-AA99-3150B917F1D8}" type="parTrans" cxnId="{2FBC0B66-2B4D-490F-96AD-2B1B1B7805FC}">
      <dgm:prSet/>
      <dgm:spPr/>
      <dgm:t>
        <a:bodyPr/>
        <a:lstStyle/>
        <a:p>
          <a:endParaRPr lang="en-US"/>
        </a:p>
      </dgm:t>
    </dgm:pt>
    <dgm:pt modelId="{F99F083D-5A6D-406C-BA04-78BC69C133F6}" type="sibTrans" cxnId="{2FBC0B66-2B4D-490F-96AD-2B1B1B7805FC}">
      <dgm:prSet/>
      <dgm:spPr/>
      <dgm:t>
        <a:bodyPr/>
        <a:lstStyle/>
        <a:p>
          <a:endParaRPr lang="en-US"/>
        </a:p>
      </dgm:t>
    </dgm:pt>
    <dgm:pt modelId="{106912F5-2180-4B33-BDAD-82F715E620F9}">
      <dgm:prSet/>
      <dgm:spPr/>
      <dgm:t>
        <a:bodyPr/>
        <a:lstStyle/>
        <a:p>
          <a:r>
            <a:rPr lang="en-US" b="0" i="0" baseline="0"/>
            <a:t>Lack of automation in testing and deployment.</a:t>
          </a:r>
          <a:endParaRPr lang="en-US"/>
        </a:p>
      </dgm:t>
    </dgm:pt>
    <dgm:pt modelId="{4ACB2F6B-4F9A-48ED-BC08-78A55D0544FE}" type="parTrans" cxnId="{F46593C9-6749-4E5A-A492-6CFC29DB8439}">
      <dgm:prSet/>
      <dgm:spPr/>
      <dgm:t>
        <a:bodyPr/>
        <a:lstStyle/>
        <a:p>
          <a:endParaRPr lang="en-US"/>
        </a:p>
      </dgm:t>
    </dgm:pt>
    <dgm:pt modelId="{8A9F3D6F-21AE-4311-8E06-296C100FB0A1}" type="sibTrans" cxnId="{F46593C9-6749-4E5A-A492-6CFC29DB8439}">
      <dgm:prSet/>
      <dgm:spPr/>
      <dgm:t>
        <a:bodyPr/>
        <a:lstStyle/>
        <a:p>
          <a:endParaRPr lang="en-US"/>
        </a:p>
      </dgm:t>
    </dgm:pt>
    <dgm:pt modelId="{86519F66-3C06-4E67-9D35-4B4AB6EE858A}">
      <dgm:prSet/>
      <dgm:spPr/>
      <dgm:t>
        <a:bodyPr/>
        <a:lstStyle/>
        <a:p>
          <a:r>
            <a:rPr lang="en-US" b="0" i="0" baseline="0"/>
            <a:t>Silos between development, testing, and operations.</a:t>
          </a:r>
          <a:endParaRPr lang="en-US"/>
        </a:p>
      </dgm:t>
    </dgm:pt>
    <dgm:pt modelId="{1BC714C2-D55C-4CA0-9BB4-F4D908B50475}" type="parTrans" cxnId="{932684E9-6493-40FC-B5F8-310BB5BEED53}">
      <dgm:prSet/>
      <dgm:spPr/>
      <dgm:t>
        <a:bodyPr/>
        <a:lstStyle/>
        <a:p>
          <a:endParaRPr lang="en-US"/>
        </a:p>
      </dgm:t>
    </dgm:pt>
    <dgm:pt modelId="{9C96EE5F-9DE6-49B5-9E8B-CA09A5228B1F}" type="sibTrans" cxnId="{932684E9-6493-40FC-B5F8-310BB5BEED53}">
      <dgm:prSet/>
      <dgm:spPr/>
      <dgm:t>
        <a:bodyPr/>
        <a:lstStyle/>
        <a:p>
          <a:endParaRPr lang="en-US"/>
        </a:p>
      </dgm:t>
    </dgm:pt>
    <dgm:pt modelId="{818BA8A4-F50B-4B35-9928-A4C8D50D0852}">
      <dgm:prSet/>
      <dgm:spPr/>
      <dgm:t>
        <a:bodyPr/>
        <a:lstStyle/>
        <a:p>
          <a:r>
            <a:rPr lang="en-US" b="1" i="0" baseline="0"/>
            <a:t>Impact</a:t>
          </a:r>
          <a:r>
            <a:rPr lang="en-US" b="0" i="0" baseline="0"/>
            <a:t>: Delayed customer value, higher risk of defects, and reduced competitiveness. </a:t>
          </a:r>
          <a:endParaRPr lang="en-US"/>
        </a:p>
      </dgm:t>
    </dgm:pt>
    <dgm:pt modelId="{C3761331-3D1D-41F3-8474-7C25A90C11F5}" type="parTrans" cxnId="{7DA2B346-C668-4F36-959A-F28BBBF2AB14}">
      <dgm:prSet/>
      <dgm:spPr/>
      <dgm:t>
        <a:bodyPr/>
        <a:lstStyle/>
        <a:p>
          <a:endParaRPr lang="en-US"/>
        </a:p>
      </dgm:t>
    </dgm:pt>
    <dgm:pt modelId="{72CB51B4-B45F-41E8-A050-6699B1A0039E}" type="sibTrans" cxnId="{7DA2B346-C668-4F36-959A-F28BBBF2AB14}">
      <dgm:prSet/>
      <dgm:spPr/>
      <dgm:t>
        <a:bodyPr/>
        <a:lstStyle/>
        <a:p>
          <a:endParaRPr lang="en-US"/>
        </a:p>
      </dgm:t>
    </dgm:pt>
    <dgm:pt modelId="{5E5C7757-08C7-4F47-9768-FEEABD38750F}" type="pres">
      <dgm:prSet presAssocID="{5DBDCF8D-587A-4FD1-96AC-9884E81A21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3C28A1-C5B0-4441-9C33-DD96D854E6FD}" type="pres">
      <dgm:prSet presAssocID="{91AE568B-DC2C-4FD8-9751-92C0B1E6A2DE}" presName="hierRoot1" presStyleCnt="0">
        <dgm:presLayoutVars>
          <dgm:hierBranch val="init"/>
        </dgm:presLayoutVars>
      </dgm:prSet>
      <dgm:spPr/>
    </dgm:pt>
    <dgm:pt modelId="{ECE8AA77-324F-4890-B3C2-5971D759D29F}" type="pres">
      <dgm:prSet presAssocID="{91AE568B-DC2C-4FD8-9751-92C0B1E6A2DE}" presName="rootComposite1" presStyleCnt="0"/>
      <dgm:spPr/>
    </dgm:pt>
    <dgm:pt modelId="{6C158CDD-B425-4DDC-8D6C-1BD0E965CF75}" type="pres">
      <dgm:prSet presAssocID="{91AE568B-DC2C-4FD8-9751-92C0B1E6A2DE}" presName="rootText1" presStyleLbl="node0" presStyleIdx="0" presStyleCnt="4" custLinFactNeighborX="60000" custLinFactNeighborY="-372">
        <dgm:presLayoutVars>
          <dgm:chPref val="3"/>
        </dgm:presLayoutVars>
      </dgm:prSet>
      <dgm:spPr/>
    </dgm:pt>
    <dgm:pt modelId="{098DDAE2-CA8D-454D-B397-70FC819F516A}" type="pres">
      <dgm:prSet presAssocID="{91AE568B-DC2C-4FD8-9751-92C0B1E6A2DE}" presName="rootConnector1" presStyleLbl="node1" presStyleIdx="0" presStyleCnt="0"/>
      <dgm:spPr/>
    </dgm:pt>
    <dgm:pt modelId="{EDEBB3DD-14C8-4299-94E9-06ED90F2483E}" type="pres">
      <dgm:prSet presAssocID="{91AE568B-DC2C-4FD8-9751-92C0B1E6A2DE}" presName="hierChild2" presStyleCnt="0"/>
      <dgm:spPr/>
    </dgm:pt>
    <dgm:pt modelId="{E7209877-2C87-4067-B5EB-F9C04B65606B}" type="pres">
      <dgm:prSet presAssocID="{91AE568B-DC2C-4FD8-9751-92C0B1E6A2DE}" presName="hierChild3" presStyleCnt="0"/>
      <dgm:spPr/>
    </dgm:pt>
    <dgm:pt modelId="{14A2217E-44D8-440F-8FCA-B4BD732B519B}" type="pres">
      <dgm:prSet presAssocID="{C7819F00-2CB8-4559-A23A-9CF7799D226B}" presName="hierRoot1" presStyleCnt="0">
        <dgm:presLayoutVars>
          <dgm:hierBranch val="init"/>
        </dgm:presLayoutVars>
      </dgm:prSet>
      <dgm:spPr/>
    </dgm:pt>
    <dgm:pt modelId="{98143987-8DEC-4407-BDFB-15DBF8995FAA}" type="pres">
      <dgm:prSet presAssocID="{C7819F00-2CB8-4559-A23A-9CF7799D226B}" presName="rootComposite1" presStyleCnt="0"/>
      <dgm:spPr/>
    </dgm:pt>
    <dgm:pt modelId="{236141AE-3CDD-43E6-8238-CBD39B625C2A}" type="pres">
      <dgm:prSet presAssocID="{C7819F00-2CB8-4559-A23A-9CF7799D226B}" presName="rootText1" presStyleLbl="node0" presStyleIdx="1" presStyleCnt="4">
        <dgm:presLayoutVars>
          <dgm:chPref val="3"/>
        </dgm:presLayoutVars>
      </dgm:prSet>
      <dgm:spPr/>
    </dgm:pt>
    <dgm:pt modelId="{07F5ABE9-07A7-4722-BD1E-D63C3ECE3E79}" type="pres">
      <dgm:prSet presAssocID="{C7819F00-2CB8-4559-A23A-9CF7799D226B}" presName="rootConnector1" presStyleLbl="node1" presStyleIdx="0" presStyleCnt="0"/>
      <dgm:spPr/>
    </dgm:pt>
    <dgm:pt modelId="{EE1A627A-85B1-484E-97E9-B3D15C623FF9}" type="pres">
      <dgm:prSet presAssocID="{C7819F00-2CB8-4559-A23A-9CF7799D226B}" presName="hierChild2" presStyleCnt="0"/>
      <dgm:spPr/>
    </dgm:pt>
    <dgm:pt modelId="{01F7268B-9808-4B62-93DB-B5CD8538B29F}" type="pres">
      <dgm:prSet presAssocID="{C7819F00-2CB8-4559-A23A-9CF7799D226B}" presName="hierChild3" presStyleCnt="0"/>
      <dgm:spPr/>
    </dgm:pt>
    <dgm:pt modelId="{909B4E2F-0118-48EB-92BE-4BD59200D03C}" type="pres">
      <dgm:prSet presAssocID="{519D2EED-2C3C-4A5F-8A3B-80740028DA76}" presName="hierRoot1" presStyleCnt="0">
        <dgm:presLayoutVars>
          <dgm:hierBranch val="init"/>
        </dgm:presLayoutVars>
      </dgm:prSet>
      <dgm:spPr/>
    </dgm:pt>
    <dgm:pt modelId="{83374F21-D5EE-4A93-846C-DB384FD55E98}" type="pres">
      <dgm:prSet presAssocID="{519D2EED-2C3C-4A5F-8A3B-80740028DA76}" presName="rootComposite1" presStyleCnt="0"/>
      <dgm:spPr/>
    </dgm:pt>
    <dgm:pt modelId="{523F886A-7BE3-4C8C-895C-9D6120F0BB39}" type="pres">
      <dgm:prSet presAssocID="{519D2EED-2C3C-4A5F-8A3B-80740028DA76}" presName="rootText1" presStyleLbl="node0" presStyleIdx="2" presStyleCnt="4">
        <dgm:presLayoutVars>
          <dgm:chPref val="3"/>
        </dgm:presLayoutVars>
      </dgm:prSet>
      <dgm:spPr/>
    </dgm:pt>
    <dgm:pt modelId="{266FC806-1F2F-4D95-B9F3-3FD021CD9C26}" type="pres">
      <dgm:prSet presAssocID="{519D2EED-2C3C-4A5F-8A3B-80740028DA76}" presName="rootConnector1" presStyleLbl="node1" presStyleIdx="0" presStyleCnt="0"/>
      <dgm:spPr/>
    </dgm:pt>
    <dgm:pt modelId="{D4717574-DB54-4BFE-BCA1-37EC6485BD56}" type="pres">
      <dgm:prSet presAssocID="{519D2EED-2C3C-4A5F-8A3B-80740028DA76}" presName="hierChild2" presStyleCnt="0"/>
      <dgm:spPr/>
    </dgm:pt>
    <dgm:pt modelId="{0903F766-B33D-446B-9F2E-3315DC1A2B0A}" type="pres">
      <dgm:prSet presAssocID="{488EB23B-7B3D-498B-AA99-3150B917F1D8}" presName="Name64" presStyleLbl="parChTrans1D2" presStyleIdx="0" presStyleCnt="3"/>
      <dgm:spPr/>
    </dgm:pt>
    <dgm:pt modelId="{83F33DCC-5EB5-4B16-8844-CA349708A6C5}" type="pres">
      <dgm:prSet presAssocID="{8D34354C-4BA9-4BA2-8C97-1F36B444F985}" presName="hierRoot2" presStyleCnt="0">
        <dgm:presLayoutVars>
          <dgm:hierBranch val="init"/>
        </dgm:presLayoutVars>
      </dgm:prSet>
      <dgm:spPr/>
    </dgm:pt>
    <dgm:pt modelId="{82990A56-8C26-4108-8752-52D27D52C6A3}" type="pres">
      <dgm:prSet presAssocID="{8D34354C-4BA9-4BA2-8C97-1F36B444F985}" presName="rootComposite" presStyleCnt="0"/>
      <dgm:spPr/>
    </dgm:pt>
    <dgm:pt modelId="{627CEFF6-7394-4F4A-B1F4-C565D6B33AD6}" type="pres">
      <dgm:prSet presAssocID="{8D34354C-4BA9-4BA2-8C97-1F36B444F985}" presName="rootText" presStyleLbl="node2" presStyleIdx="0" presStyleCnt="3">
        <dgm:presLayoutVars>
          <dgm:chPref val="3"/>
        </dgm:presLayoutVars>
      </dgm:prSet>
      <dgm:spPr/>
    </dgm:pt>
    <dgm:pt modelId="{7D9D0CCD-3A9F-4CEB-9F87-70409B21D26D}" type="pres">
      <dgm:prSet presAssocID="{8D34354C-4BA9-4BA2-8C97-1F36B444F985}" presName="rootConnector" presStyleLbl="node2" presStyleIdx="0" presStyleCnt="3"/>
      <dgm:spPr/>
    </dgm:pt>
    <dgm:pt modelId="{DA491E5C-9F83-4839-9702-65804428CC2A}" type="pres">
      <dgm:prSet presAssocID="{8D34354C-4BA9-4BA2-8C97-1F36B444F985}" presName="hierChild4" presStyleCnt="0"/>
      <dgm:spPr/>
    </dgm:pt>
    <dgm:pt modelId="{A67F2482-6E8F-4023-A57F-E4F798B20C42}" type="pres">
      <dgm:prSet presAssocID="{8D34354C-4BA9-4BA2-8C97-1F36B444F985}" presName="hierChild5" presStyleCnt="0"/>
      <dgm:spPr/>
    </dgm:pt>
    <dgm:pt modelId="{10F636AB-FDF0-46CA-9253-A1F3E479C35F}" type="pres">
      <dgm:prSet presAssocID="{4ACB2F6B-4F9A-48ED-BC08-78A55D0544FE}" presName="Name64" presStyleLbl="parChTrans1D2" presStyleIdx="1" presStyleCnt="3"/>
      <dgm:spPr/>
    </dgm:pt>
    <dgm:pt modelId="{2281E8AC-BEE3-467F-A534-9ED312ECE3FC}" type="pres">
      <dgm:prSet presAssocID="{106912F5-2180-4B33-BDAD-82F715E620F9}" presName="hierRoot2" presStyleCnt="0">
        <dgm:presLayoutVars>
          <dgm:hierBranch val="init"/>
        </dgm:presLayoutVars>
      </dgm:prSet>
      <dgm:spPr/>
    </dgm:pt>
    <dgm:pt modelId="{B5AD5CF8-1337-458B-A51C-176034D8BEFB}" type="pres">
      <dgm:prSet presAssocID="{106912F5-2180-4B33-BDAD-82F715E620F9}" presName="rootComposite" presStyleCnt="0"/>
      <dgm:spPr/>
    </dgm:pt>
    <dgm:pt modelId="{D3DD394F-685B-4215-A8C5-1AB659144A35}" type="pres">
      <dgm:prSet presAssocID="{106912F5-2180-4B33-BDAD-82F715E620F9}" presName="rootText" presStyleLbl="node2" presStyleIdx="1" presStyleCnt="3">
        <dgm:presLayoutVars>
          <dgm:chPref val="3"/>
        </dgm:presLayoutVars>
      </dgm:prSet>
      <dgm:spPr/>
    </dgm:pt>
    <dgm:pt modelId="{899A2AA5-7571-4AB4-BD27-4EBB415CDBA6}" type="pres">
      <dgm:prSet presAssocID="{106912F5-2180-4B33-BDAD-82F715E620F9}" presName="rootConnector" presStyleLbl="node2" presStyleIdx="1" presStyleCnt="3"/>
      <dgm:spPr/>
    </dgm:pt>
    <dgm:pt modelId="{2BEE9B6F-96DA-4C9B-A2C7-08DD8EE7EE02}" type="pres">
      <dgm:prSet presAssocID="{106912F5-2180-4B33-BDAD-82F715E620F9}" presName="hierChild4" presStyleCnt="0"/>
      <dgm:spPr/>
    </dgm:pt>
    <dgm:pt modelId="{C712F779-4931-4AF0-828B-946B33730529}" type="pres">
      <dgm:prSet presAssocID="{106912F5-2180-4B33-BDAD-82F715E620F9}" presName="hierChild5" presStyleCnt="0"/>
      <dgm:spPr/>
    </dgm:pt>
    <dgm:pt modelId="{DE3F11CC-8F93-43F9-93A0-FE960C541217}" type="pres">
      <dgm:prSet presAssocID="{1BC714C2-D55C-4CA0-9BB4-F4D908B50475}" presName="Name64" presStyleLbl="parChTrans1D2" presStyleIdx="2" presStyleCnt="3"/>
      <dgm:spPr/>
    </dgm:pt>
    <dgm:pt modelId="{7220EEA2-C78B-4EBD-9C6D-0FCE3976FEE6}" type="pres">
      <dgm:prSet presAssocID="{86519F66-3C06-4E67-9D35-4B4AB6EE858A}" presName="hierRoot2" presStyleCnt="0">
        <dgm:presLayoutVars>
          <dgm:hierBranch val="init"/>
        </dgm:presLayoutVars>
      </dgm:prSet>
      <dgm:spPr/>
    </dgm:pt>
    <dgm:pt modelId="{35FD98F3-DF9A-4661-9933-09875AAFADC7}" type="pres">
      <dgm:prSet presAssocID="{86519F66-3C06-4E67-9D35-4B4AB6EE858A}" presName="rootComposite" presStyleCnt="0"/>
      <dgm:spPr/>
    </dgm:pt>
    <dgm:pt modelId="{7CAD2B85-2132-4114-8174-F9BA62A737A5}" type="pres">
      <dgm:prSet presAssocID="{86519F66-3C06-4E67-9D35-4B4AB6EE858A}" presName="rootText" presStyleLbl="node2" presStyleIdx="2" presStyleCnt="3">
        <dgm:presLayoutVars>
          <dgm:chPref val="3"/>
        </dgm:presLayoutVars>
      </dgm:prSet>
      <dgm:spPr/>
    </dgm:pt>
    <dgm:pt modelId="{F3F82C86-4F32-4C41-911B-B50795C07974}" type="pres">
      <dgm:prSet presAssocID="{86519F66-3C06-4E67-9D35-4B4AB6EE858A}" presName="rootConnector" presStyleLbl="node2" presStyleIdx="2" presStyleCnt="3"/>
      <dgm:spPr/>
    </dgm:pt>
    <dgm:pt modelId="{90BD3F00-85DF-4EA6-A44A-48B89E8E1566}" type="pres">
      <dgm:prSet presAssocID="{86519F66-3C06-4E67-9D35-4B4AB6EE858A}" presName="hierChild4" presStyleCnt="0"/>
      <dgm:spPr/>
    </dgm:pt>
    <dgm:pt modelId="{1976D9FC-17D0-4E8E-B8C5-AFB333B9484F}" type="pres">
      <dgm:prSet presAssocID="{86519F66-3C06-4E67-9D35-4B4AB6EE858A}" presName="hierChild5" presStyleCnt="0"/>
      <dgm:spPr/>
    </dgm:pt>
    <dgm:pt modelId="{7E63EADD-99D4-46C5-B7AF-2D7CDC709A98}" type="pres">
      <dgm:prSet presAssocID="{519D2EED-2C3C-4A5F-8A3B-80740028DA76}" presName="hierChild3" presStyleCnt="0"/>
      <dgm:spPr/>
    </dgm:pt>
    <dgm:pt modelId="{6F3E7A08-1615-4C32-8405-3A0AB102366F}" type="pres">
      <dgm:prSet presAssocID="{818BA8A4-F50B-4B35-9928-A4C8D50D0852}" presName="hierRoot1" presStyleCnt="0">
        <dgm:presLayoutVars>
          <dgm:hierBranch val="init"/>
        </dgm:presLayoutVars>
      </dgm:prSet>
      <dgm:spPr/>
    </dgm:pt>
    <dgm:pt modelId="{EB32037E-6A97-4B55-8DA9-EC12D6C9A52D}" type="pres">
      <dgm:prSet presAssocID="{818BA8A4-F50B-4B35-9928-A4C8D50D0852}" presName="rootComposite1" presStyleCnt="0"/>
      <dgm:spPr/>
    </dgm:pt>
    <dgm:pt modelId="{016B00E0-2A57-4855-A246-AE146E35AE33}" type="pres">
      <dgm:prSet presAssocID="{818BA8A4-F50B-4B35-9928-A4C8D50D0852}" presName="rootText1" presStyleLbl="node0" presStyleIdx="3" presStyleCnt="4">
        <dgm:presLayoutVars>
          <dgm:chPref val="3"/>
        </dgm:presLayoutVars>
      </dgm:prSet>
      <dgm:spPr/>
    </dgm:pt>
    <dgm:pt modelId="{97C980D3-C272-448D-946B-A22A1C276378}" type="pres">
      <dgm:prSet presAssocID="{818BA8A4-F50B-4B35-9928-A4C8D50D0852}" presName="rootConnector1" presStyleLbl="node1" presStyleIdx="0" presStyleCnt="0"/>
      <dgm:spPr/>
    </dgm:pt>
    <dgm:pt modelId="{5A85BE04-03AF-43D4-A598-DE5CFB7F670E}" type="pres">
      <dgm:prSet presAssocID="{818BA8A4-F50B-4B35-9928-A4C8D50D0852}" presName="hierChild2" presStyleCnt="0"/>
      <dgm:spPr/>
    </dgm:pt>
    <dgm:pt modelId="{D8018C14-2CC9-4CA2-9FB2-0532D8B5CA4F}" type="pres">
      <dgm:prSet presAssocID="{818BA8A4-F50B-4B35-9928-A4C8D50D0852}" presName="hierChild3" presStyleCnt="0"/>
      <dgm:spPr/>
    </dgm:pt>
  </dgm:ptLst>
  <dgm:cxnLst>
    <dgm:cxn modelId="{8E10AE00-8496-4D4E-8216-7F2BBD0035DE}" type="presOf" srcId="{C7819F00-2CB8-4559-A23A-9CF7799D226B}" destId="{236141AE-3CDD-43E6-8238-CBD39B625C2A}" srcOrd="0" destOrd="0" presId="urn:microsoft.com/office/officeart/2009/3/layout/HorizontalOrganizationChart"/>
    <dgm:cxn modelId="{EF786C04-48AB-4FAA-8DF3-BFF02E3FE40A}" type="presOf" srcId="{8D34354C-4BA9-4BA2-8C97-1F36B444F985}" destId="{627CEFF6-7394-4F4A-B1F4-C565D6B33AD6}" srcOrd="0" destOrd="0" presId="urn:microsoft.com/office/officeart/2009/3/layout/HorizontalOrganizationChart"/>
    <dgm:cxn modelId="{B7C91208-0C27-4A69-8C06-5462E508EF96}" type="presOf" srcId="{488EB23B-7B3D-498B-AA99-3150B917F1D8}" destId="{0903F766-B33D-446B-9F2E-3315DC1A2B0A}" srcOrd="0" destOrd="0" presId="urn:microsoft.com/office/officeart/2009/3/layout/HorizontalOrganizationChart"/>
    <dgm:cxn modelId="{8C4E8410-CA7F-4C0C-BADF-C6C3084747ED}" type="presOf" srcId="{818BA8A4-F50B-4B35-9928-A4C8D50D0852}" destId="{016B00E0-2A57-4855-A246-AE146E35AE33}" srcOrd="0" destOrd="0" presId="urn:microsoft.com/office/officeart/2009/3/layout/HorizontalOrganizationChart"/>
    <dgm:cxn modelId="{54BBB62F-B038-417E-8E22-A73EA197AE3F}" type="presOf" srcId="{106912F5-2180-4B33-BDAD-82F715E620F9}" destId="{899A2AA5-7571-4AB4-BD27-4EBB415CDBA6}" srcOrd="1" destOrd="0" presId="urn:microsoft.com/office/officeart/2009/3/layout/HorizontalOrganizationChart"/>
    <dgm:cxn modelId="{6A779336-F968-421B-BA24-3B350C0D1EDF}" type="presOf" srcId="{4ACB2F6B-4F9A-48ED-BC08-78A55D0544FE}" destId="{10F636AB-FDF0-46CA-9253-A1F3E479C35F}" srcOrd="0" destOrd="0" presId="urn:microsoft.com/office/officeart/2009/3/layout/HorizontalOrganizationChart"/>
    <dgm:cxn modelId="{C35BEE43-E7F2-41E3-98F8-017540D445BC}" type="presOf" srcId="{519D2EED-2C3C-4A5F-8A3B-80740028DA76}" destId="{266FC806-1F2F-4D95-B9F3-3FD021CD9C26}" srcOrd="1" destOrd="0" presId="urn:microsoft.com/office/officeart/2009/3/layout/HorizontalOrganizationChart"/>
    <dgm:cxn modelId="{2FBC0B66-2B4D-490F-96AD-2B1B1B7805FC}" srcId="{519D2EED-2C3C-4A5F-8A3B-80740028DA76}" destId="{8D34354C-4BA9-4BA2-8C97-1F36B444F985}" srcOrd="0" destOrd="0" parTransId="{488EB23B-7B3D-498B-AA99-3150B917F1D8}" sibTransId="{F99F083D-5A6D-406C-BA04-78BC69C133F6}"/>
    <dgm:cxn modelId="{7DA2B346-C668-4F36-959A-F28BBBF2AB14}" srcId="{5DBDCF8D-587A-4FD1-96AC-9884E81A2149}" destId="{818BA8A4-F50B-4B35-9928-A4C8D50D0852}" srcOrd="3" destOrd="0" parTransId="{C3761331-3D1D-41F3-8474-7C25A90C11F5}" sibTransId="{72CB51B4-B45F-41E8-A050-6699B1A0039E}"/>
    <dgm:cxn modelId="{BAEDA484-BBE9-462A-BB31-418F9D2088EB}" type="presOf" srcId="{91AE568B-DC2C-4FD8-9751-92C0B1E6A2DE}" destId="{6C158CDD-B425-4DDC-8D6C-1BD0E965CF75}" srcOrd="0" destOrd="0" presId="urn:microsoft.com/office/officeart/2009/3/layout/HorizontalOrganizationChart"/>
    <dgm:cxn modelId="{F2D0098D-5DC1-4DAD-B22E-F8F295D850F6}" type="presOf" srcId="{C7819F00-2CB8-4559-A23A-9CF7799D226B}" destId="{07F5ABE9-07A7-4722-BD1E-D63C3ECE3E79}" srcOrd="1" destOrd="0" presId="urn:microsoft.com/office/officeart/2009/3/layout/HorizontalOrganizationChart"/>
    <dgm:cxn modelId="{E6BCDDA0-EA1B-4C96-9A54-80A93BFBAD26}" srcId="{5DBDCF8D-587A-4FD1-96AC-9884E81A2149}" destId="{C7819F00-2CB8-4559-A23A-9CF7799D226B}" srcOrd="1" destOrd="0" parTransId="{71040DF8-E18F-4549-A29A-B6A03904BF1D}" sibTransId="{21C707D7-E117-40B7-9346-B9CE847AF96D}"/>
    <dgm:cxn modelId="{931189AD-5638-426E-A4CD-EF59A248F803}" srcId="{5DBDCF8D-587A-4FD1-96AC-9884E81A2149}" destId="{519D2EED-2C3C-4A5F-8A3B-80740028DA76}" srcOrd="2" destOrd="0" parTransId="{17BE625C-8306-4847-BB46-8EE25DE6B62B}" sibTransId="{E89CC720-C8F9-43F7-8B4C-2C1B45E6A619}"/>
    <dgm:cxn modelId="{221D28C6-4395-4A2D-829C-99432482DF39}" type="presOf" srcId="{86519F66-3C06-4E67-9D35-4B4AB6EE858A}" destId="{7CAD2B85-2132-4114-8174-F9BA62A737A5}" srcOrd="0" destOrd="0" presId="urn:microsoft.com/office/officeart/2009/3/layout/HorizontalOrganizationChart"/>
    <dgm:cxn modelId="{51AD75C6-1A97-4137-B84B-FCAFDF841450}" type="presOf" srcId="{818BA8A4-F50B-4B35-9928-A4C8D50D0852}" destId="{97C980D3-C272-448D-946B-A22A1C276378}" srcOrd="1" destOrd="0" presId="urn:microsoft.com/office/officeart/2009/3/layout/HorizontalOrganizationChart"/>
    <dgm:cxn modelId="{F46593C9-6749-4E5A-A492-6CFC29DB8439}" srcId="{519D2EED-2C3C-4A5F-8A3B-80740028DA76}" destId="{106912F5-2180-4B33-BDAD-82F715E620F9}" srcOrd="1" destOrd="0" parTransId="{4ACB2F6B-4F9A-48ED-BC08-78A55D0544FE}" sibTransId="{8A9F3D6F-21AE-4311-8E06-296C100FB0A1}"/>
    <dgm:cxn modelId="{1E7FE5CB-C40B-4D98-9B5C-710BB9F30BD8}" type="presOf" srcId="{106912F5-2180-4B33-BDAD-82F715E620F9}" destId="{D3DD394F-685B-4215-A8C5-1AB659144A35}" srcOrd="0" destOrd="0" presId="urn:microsoft.com/office/officeart/2009/3/layout/HorizontalOrganizationChart"/>
    <dgm:cxn modelId="{07C667D8-C709-437E-ADB8-4BF8601FD0F1}" srcId="{5DBDCF8D-587A-4FD1-96AC-9884E81A2149}" destId="{91AE568B-DC2C-4FD8-9751-92C0B1E6A2DE}" srcOrd="0" destOrd="0" parTransId="{47E9EFBF-F22F-493B-8E8F-998104CA07EA}" sibTransId="{D033B04C-1DD2-4D9C-88EB-214D1C095E7B}"/>
    <dgm:cxn modelId="{84BB57DD-2E85-4EAB-8548-331DA94FC4B6}" type="presOf" srcId="{519D2EED-2C3C-4A5F-8A3B-80740028DA76}" destId="{523F886A-7BE3-4C8C-895C-9D6120F0BB39}" srcOrd="0" destOrd="0" presId="urn:microsoft.com/office/officeart/2009/3/layout/HorizontalOrganizationChart"/>
    <dgm:cxn modelId="{B8C846E2-C573-4E11-8FCF-A70C1862B7B4}" type="presOf" srcId="{5DBDCF8D-587A-4FD1-96AC-9884E81A2149}" destId="{5E5C7757-08C7-4F47-9768-FEEABD38750F}" srcOrd="0" destOrd="0" presId="urn:microsoft.com/office/officeart/2009/3/layout/HorizontalOrganizationChart"/>
    <dgm:cxn modelId="{57BA5EE8-B34B-4648-AB35-E49094937841}" type="presOf" srcId="{8D34354C-4BA9-4BA2-8C97-1F36B444F985}" destId="{7D9D0CCD-3A9F-4CEB-9F87-70409B21D26D}" srcOrd="1" destOrd="0" presId="urn:microsoft.com/office/officeart/2009/3/layout/HorizontalOrganizationChart"/>
    <dgm:cxn modelId="{5BCB63E8-FFD8-4E9F-B0A0-D4FFD506825B}" type="presOf" srcId="{1BC714C2-D55C-4CA0-9BB4-F4D908B50475}" destId="{DE3F11CC-8F93-43F9-93A0-FE960C541217}" srcOrd="0" destOrd="0" presId="urn:microsoft.com/office/officeart/2009/3/layout/HorizontalOrganizationChart"/>
    <dgm:cxn modelId="{932684E9-6493-40FC-B5F8-310BB5BEED53}" srcId="{519D2EED-2C3C-4A5F-8A3B-80740028DA76}" destId="{86519F66-3C06-4E67-9D35-4B4AB6EE858A}" srcOrd="2" destOrd="0" parTransId="{1BC714C2-D55C-4CA0-9BB4-F4D908B50475}" sibTransId="{9C96EE5F-9DE6-49B5-9E8B-CA09A5228B1F}"/>
    <dgm:cxn modelId="{EF2ACCE9-BFFE-45F7-B7CB-D3EFC221A0D2}" type="presOf" srcId="{91AE568B-DC2C-4FD8-9751-92C0B1E6A2DE}" destId="{098DDAE2-CA8D-454D-B397-70FC819F516A}" srcOrd="1" destOrd="0" presId="urn:microsoft.com/office/officeart/2009/3/layout/HorizontalOrganizationChart"/>
    <dgm:cxn modelId="{856C93EB-DD8F-4C4D-878F-7DE49C8DDDB6}" type="presOf" srcId="{86519F66-3C06-4E67-9D35-4B4AB6EE858A}" destId="{F3F82C86-4F32-4C41-911B-B50795C07974}" srcOrd="1" destOrd="0" presId="urn:microsoft.com/office/officeart/2009/3/layout/HorizontalOrganizationChart"/>
    <dgm:cxn modelId="{4784605D-BD81-43CB-8AB9-021141BB1E39}" type="presParOf" srcId="{5E5C7757-08C7-4F47-9768-FEEABD38750F}" destId="{913C28A1-C5B0-4441-9C33-DD96D854E6FD}" srcOrd="0" destOrd="0" presId="urn:microsoft.com/office/officeart/2009/3/layout/HorizontalOrganizationChart"/>
    <dgm:cxn modelId="{EB033AB9-BA0D-4180-9BCD-D17EAB14B3E8}" type="presParOf" srcId="{913C28A1-C5B0-4441-9C33-DD96D854E6FD}" destId="{ECE8AA77-324F-4890-B3C2-5971D759D29F}" srcOrd="0" destOrd="0" presId="urn:microsoft.com/office/officeart/2009/3/layout/HorizontalOrganizationChart"/>
    <dgm:cxn modelId="{8BE89125-1983-46AC-B6AC-2F8B7625B464}" type="presParOf" srcId="{ECE8AA77-324F-4890-B3C2-5971D759D29F}" destId="{6C158CDD-B425-4DDC-8D6C-1BD0E965CF75}" srcOrd="0" destOrd="0" presId="urn:microsoft.com/office/officeart/2009/3/layout/HorizontalOrganizationChart"/>
    <dgm:cxn modelId="{BA4D8171-B8EE-47B5-9B61-4AD66F85E23D}" type="presParOf" srcId="{ECE8AA77-324F-4890-B3C2-5971D759D29F}" destId="{098DDAE2-CA8D-454D-B397-70FC819F516A}" srcOrd="1" destOrd="0" presId="urn:microsoft.com/office/officeart/2009/3/layout/HorizontalOrganizationChart"/>
    <dgm:cxn modelId="{8A451F31-98C5-4B5F-A8C6-82A4439E16A5}" type="presParOf" srcId="{913C28A1-C5B0-4441-9C33-DD96D854E6FD}" destId="{EDEBB3DD-14C8-4299-94E9-06ED90F2483E}" srcOrd="1" destOrd="0" presId="urn:microsoft.com/office/officeart/2009/3/layout/HorizontalOrganizationChart"/>
    <dgm:cxn modelId="{4A26F2A0-52C7-40A9-A002-A8C4B1BB7B41}" type="presParOf" srcId="{913C28A1-C5B0-4441-9C33-DD96D854E6FD}" destId="{E7209877-2C87-4067-B5EB-F9C04B65606B}" srcOrd="2" destOrd="0" presId="urn:microsoft.com/office/officeart/2009/3/layout/HorizontalOrganizationChart"/>
    <dgm:cxn modelId="{A88673A4-402B-4D76-ABAA-4E0885242686}" type="presParOf" srcId="{5E5C7757-08C7-4F47-9768-FEEABD38750F}" destId="{14A2217E-44D8-440F-8FCA-B4BD732B519B}" srcOrd="1" destOrd="0" presId="urn:microsoft.com/office/officeart/2009/3/layout/HorizontalOrganizationChart"/>
    <dgm:cxn modelId="{C035BB51-AB92-4404-A0AC-B8307CF71289}" type="presParOf" srcId="{14A2217E-44D8-440F-8FCA-B4BD732B519B}" destId="{98143987-8DEC-4407-BDFB-15DBF8995FAA}" srcOrd="0" destOrd="0" presId="urn:microsoft.com/office/officeart/2009/3/layout/HorizontalOrganizationChart"/>
    <dgm:cxn modelId="{3023764D-566E-4DBF-BDE3-72DF192A7A72}" type="presParOf" srcId="{98143987-8DEC-4407-BDFB-15DBF8995FAA}" destId="{236141AE-3CDD-43E6-8238-CBD39B625C2A}" srcOrd="0" destOrd="0" presId="urn:microsoft.com/office/officeart/2009/3/layout/HorizontalOrganizationChart"/>
    <dgm:cxn modelId="{4A82C8D5-4C19-4084-A656-485758B2E768}" type="presParOf" srcId="{98143987-8DEC-4407-BDFB-15DBF8995FAA}" destId="{07F5ABE9-07A7-4722-BD1E-D63C3ECE3E79}" srcOrd="1" destOrd="0" presId="urn:microsoft.com/office/officeart/2009/3/layout/HorizontalOrganizationChart"/>
    <dgm:cxn modelId="{2EB890B0-D318-4DBB-8021-28AA0113E153}" type="presParOf" srcId="{14A2217E-44D8-440F-8FCA-B4BD732B519B}" destId="{EE1A627A-85B1-484E-97E9-B3D15C623FF9}" srcOrd="1" destOrd="0" presId="urn:microsoft.com/office/officeart/2009/3/layout/HorizontalOrganizationChart"/>
    <dgm:cxn modelId="{6C6C1BE0-D7A1-477F-A9C8-54F08D60F020}" type="presParOf" srcId="{14A2217E-44D8-440F-8FCA-B4BD732B519B}" destId="{01F7268B-9808-4B62-93DB-B5CD8538B29F}" srcOrd="2" destOrd="0" presId="urn:microsoft.com/office/officeart/2009/3/layout/HorizontalOrganizationChart"/>
    <dgm:cxn modelId="{7CAAE2C1-99B0-4178-A1CF-B7D82182AFFF}" type="presParOf" srcId="{5E5C7757-08C7-4F47-9768-FEEABD38750F}" destId="{909B4E2F-0118-48EB-92BE-4BD59200D03C}" srcOrd="2" destOrd="0" presId="urn:microsoft.com/office/officeart/2009/3/layout/HorizontalOrganizationChart"/>
    <dgm:cxn modelId="{680A87D7-4FD8-42D1-BF06-B62023A336AA}" type="presParOf" srcId="{909B4E2F-0118-48EB-92BE-4BD59200D03C}" destId="{83374F21-D5EE-4A93-846C-DB384FD55E98}" srcOrd="0" destOrd="0" presId="urn:microsoft.com/office/officeart/2009/3/layout/HorizontalOrganizationChart"/>
    <dgm:cxn modelId="{F6D524E0-3E1C-4015-8447-EA394B02AC29}" type="presParOf" srcId="{83374F21-D5EE-4A93-846C-DB384FD55E98}" destId="{523F886A-7BE3-4C8C-895C-9D6120F0BB39}" srcOrd="0" destOrd="0" presId="urn:microsoft.com/office/officeart/2009/3/layout/HorizontalOrganizationChart"/>
    <dgm:cxn modelId="{281253FB-8448-4675-9EFC-98CFBB384E65}" type="presParOf" srcId="{83374F21-D5EE-4A93-846C-DB384FD55E98}" destId="{266FC806-1F2F-4D95-B9F3-3FD021CD9C26}" srcOrd="1" destOrd="0" presId="urn:microsoft.com/office/officeart/2009/3/layout/HorizontalOrganizationChart"/>
    <dgm:cxn modelId="{0697FC88-A128-4E99-A385-C369B3499D39}" type="presParOf" srcId="{909B4E2F-0118-48EB-92BE-4BD59200D03C}" destId="{D4717574-DB54-4BFE-BCA1-37EC6485BD56}" srcOrd="1" destOrd="0" presId="urn:microsoft.com/office/officeart/2009/3/layout/HorizontalOrganizationChart"/>
    <dgm:cxn modelId="{AD393455-E44E-4FE3-AA6B-7F9DA67478F0}" type="presParOf" srcId="{D4717574-DB54-4BFE-BCA1-37EC6485BD56}" destId="{0903F766-B33D-446B-9F2E-3315DC1A2B0A}" srcOrd="0" destOrd="0" presId="urn:microsoft.com/office/officeart/2009/3/layout/HorizontalOrganizationChart"/>
    <dgm:cxn modelId="{41656F7F-FD1D-4076-B1E7-59DEAC020C1A}" type="presParOf" srcId="{D4717574-DB54-4BFE-BCA1-37EC6485BD56}" destId="{83F33DCC-5EB5-4B16-8844-CA349708A6C5}" srcOrd="1" destOrd="0" presId="urn:microsoft.com/office/officeart/2009/3/layout/HorizontalOrganizationChart"/>
    <dgm:cxn modelId="{2FFF30AB-C0D2-416A-BCA8-C22C8B817AEA}" type="presParOf" srcId="{83F33DCC-5EB5-4B16-8844-CA349708A6C5}" destId="{82990A56-8C26-4108-8752-52D27D52C6A3}" srcOrd="0" destOrd="0" presId="urn:microsoft.com/office/officeart/2009/3/layout/HorizontalOrganizationChart"/>
    <dgm:cxn modelId="{82F0740C-ED4B-47F7-B095-90F8273023D1}" type="presParOf" srcId="{82990A56-8C26-4108-8752-52D27D52C6A3}" destId="{627CEFF6-7394-4F4A-B1F4-C565D6B33AD6}" srcOrd="0" destOrd="0" presId="urn:microsoft.com/office/officeart/2009/3/layout/HorizontalOrganizationChart"/>
    <dgm:cxn modelId="{D78110DA-A4D7-49BE-86A1-A6885A305A17}" type="presParOf" srcId="{82990A56-8C26-4108-8752-52D27D52C6A3}" destId="{7D9D0CCD-3A9F-4CEB-9F87-70409B21D26D}" srcOrd="1" destOrd="0" presId="urn:microsoft.com/office/officeart/2009/3/layout/HorizontalOrganizationChart"/>
    <dgm:cxn modelId="{29424D0E-2AC1-4B23-B6B1-6EE1D6E7B195}" type="presParOf" srcId="{83F33DCC-5EB5-4B16-8844-CA349708A6C5}" destId="{DA491E5C-9F83-4839-9702-65804428CC2A}" srcOrd="1" destOrd="0" presId="urn:microsoft.com/office/officeart/2009/3/layout/HorizontalOrganizationChart"/>
    <dgm:cxn modelId="{7998F503-CA02-4B92-9F72-E0211BB60BEF}" type="presParOf" srcId="{83F33DCC-5EB5-4B16-8844-CA349708A6C5}" destId="{A67F2482-6E8F-4023-A57F-E4F798B20C42}" srcOrd="2" destOrd="0" presId="urn:microsoft.com/office/officeart/2009/3/layout/HorizontalOrganizationChart"/>
    <dgm:cxn modelId="{8D2FBCEC-A27E-42F8-A0D8-9D7F84B8B30A}" type="presParOf" srcId="{D4717574-DB54-4BFE-BCA1-37EC6485BD56}" destId="{10F636AB-FDF0-46CA-9253-A1F3E479C35F}" srcOrd="2" destOrd="0" presId="urn:microsoft.com/office/officeart/2009/3/layout/HorizontalOrganizationChart"/>
    <dgm:cxn modelId="{DC4093C6-1267-4FB0-87CE-AE081FECF86E}" type="presParOf" srcId="{D4717574-DB54-4BFE-BCA1-37EC6485BD56}" destId="{2281E8AC-BEE3-467F-A534-9ED312ECE3FC}" srcOrd="3" destOrd="0" presId="urn:microsoft.com/office/officeart/2009/3/layout/HorizontalOrganizationChart"/>
    <dgm:cxn modelId="{71EE4741-CED4-4E01-9691-06F8CAD7939E}" type="presParOf" srcId="{2281E8AC-BEE3-467F-A534-9ED312ECE3FC}" destId="{B5AD5CF8-1337-458B-A51C-176034D8BEFB}" srcOrd="0" destOrd="0" presId="urn:microsoft.com/office/officeart/2009/3/layout/HorizontalOrganizationChart"/>
    <dgm:cxn modelId="{DDFA5FBB-BC98-482D-B606-EC54DE0678C6}" type="presParOf" srcId="{B5AD5CF8-1337-458B-A51C-176034D8BEFB}" destId="{D3DD394F-685B-4215-A8C5-1AB659144A35}" srcOrd="0" destOrd="0" presId="urn:microsoft.com/office/officeart/2009/3/layout/HorizontalOrganizationChart"/>
    <dgm:cxn modelId="{9F671CCF-7E0E-4CB5-8635-FA0ED0DB27FB}" type="presParOf" srcId="{B5AD5CF8-1337-458B-A51C-176034D8BEFB}" destId="{899A2AA5-7571-4AB4-BD27-4EBB415CDBA6}" srcOrd="1" destOrd="0" presId="urn:microsoft.com/office/officeart/2009/3/layout/HorizontalOrganizationChart"/>
    <dgm:cxn modelId="{35C4407B-87F4-44EA-936D-0BB0538F5591}" type="presParOf" srcId="{2281E8AC-BEE3-467F-A534-9ED312ECE3FC}" destId="{2BEE9B6F-96DA-4C9B-A2C7-08DD8EE7EE02}" srcOrd="1" destOrd="0" presId="urn:microsoft.com/office/officeart/2009/3/layout/HorizontalOrganizationChart"/>
    <dgm:cxn modelId="{396BE7A3-D8E0-404B-998E-46CBF227F2A9}" type="presParOf" srcId="{2281E8AC-BEE3-467F-A534-9ED312ECE3FC}" destId="{C712F779-4931-4AF0-828B-946B33730529}" srcOrd="2" destOrd="0" presId="urn:microsoft.com/office/officeart/2009/3/layout/HorizontalOrganizationChart"/>
    <dgm:cxn modelId="{FB1EB26C-EA1C-4004-AB11-F53DA3CEBCA4}" type="presParOf" srcId="{D4717574-DB54-4BFE-BCA1-37EC6485BD56}" destId="{DE3F11CC-8F93-43F9-93A0-FE960C541217}" srcOrd="4" destOrd="0" presId="urn:microsoft.com/office/officeart/2009/3/layout/HorizontalOrganizationChart"/>
    <dgm:cxn modelId="{918063E0-1FC0-4324-A80D-C111E3085038}" type="presParOf" srcId="{D4717574-DB54-4BFE-BCA1-37EC6485BD56}" destId="{7220EEA2-C78B-4EBD-9C6D-0FCE3976FEE6}" srcOrd="5" destOrd="0" presId="urn:microsoft.com/office/officeart/2009/3/layout/HorizontalOrganizationChart"/>
    <dgm:cxn modelId="{F6CFE193-51AC-4964-B59D-5D1B08F1A8A6}" type="presParOf" srcId="{7220EEA2-C78B-4EBD-9C6D-0FCE3976FEE6}" destId="{35FD98F3-DF9A-4661-9933-09875AAFADC7}" srcOrd="0" destOrd="0" presId="urn:microsoft.com/office/officeart/2009/3/layout/HorizontalOrganizationChart"/>
    <dgm:cxn modelId="{2364646F-C107-4B0A-8A07-D8C66582E2AC}" type="presParOf" srcId="{35FD98F3-DF9A-4661-9933-09875AAFADC7}" destId="{7CAD2B85-2132-4114-8174-F9BA62A737A5}" srcOrd="0" destOrd="0" presId="urn:microsoft.com/office/officeart/2009/3/layout/HorizontalOrganizationChart"/>
    <dgm:cxn modelId="{0DB97827-8062-4913-ACC5-04094EF25E91}" type="presParOf" srcId="{35FD98F3-DF9A-4661-9933-09875AAFADC7}" destId="{F3F82C86-4F32-4C41-911B-B50795C07974}" srcOrd="1" destOrd="0" presId="urn:microsoft.com/office/officeart/2009/3/layout/HorizontalOrganizationChart"/>
    <dgm:cxn modelId="{F9242057-7070-4607-B13F-B35EDD442876}" type="presParOf" srcId="{7220EEA2-C78B-4EBD-9C6D-0FCE3976FEE6}" destId="{90BD3F00-85DF-4EA6-A44A-48B89E8E1566}" srcOrd="1" destOrd="0" presId="urn:microsoft.com/office/officeart/2009/3/layout/HorizontalOrganizationChart"/>
    <dgm:cxn modelId="{061EC79F-583F-4D0A-97BA-53C9B1433E84}" type="presParOf" srcId="{7220EEA2-C78B-4EBD-9C6D-0FCE3976FEE6}" destId="{1976D9FC-17D0-4E8E-B8C5-AFB333B9484F}" srcOrd="2" destOrd="0" presId="urn:microsoft.com/office/officeart/2009/3/layout/HorizontalOrganizationChart"/>
    <dgm:cxn modelId="{350F8ED1-05A0-47F4-B6DE-946F1C8BD366}" type="presParOf" srcId="{909B4E2F-0118-48EB-92BE-4BD59200D03C}" destId="{7E63EADD-99D4-46C5-B7AF-2D7CDC709A98}" srcOrd="2" destOrd="0" presId="urn:microsoft.com/office/officeart/2009/3/layout/HorizontalOrganizationChart"/>
    <dgm:cxn modelId="{48B4B13E-7866-4F9C-B6B0-CC9A842F98E3}" type="presParOf" srcId="{5E5C7757-08C7-4F47-9768-FEEABD38750F}" destId="{6F3E7A08-1615-4C32-8405-3A0AB102366F}" srcOrd="3" destOrd="0" presId="urn:microsoft.com/office/officeart/2009/3/layout/HorizontalOrganizationChart"/>
    <dgm:cxn modelId="{37E1053D-526F-4207-B8F8-0D4A41A44544}" type="presParOf" srcId="{6F3E7A08-1615-4C32-8405-3A0AB102366F}" destId="{EB32037E-6A97-4B55-8DA9-EC12D6C9A52D}" srcOrd="0" destOrd="0" presId="urn:microsoft.com/office/officeart/2009/3/layout/HorizontalOrganizationChart"/>
    <dgm:cxn modelId="{9F80BB94-337B-4AEC-A9B3-A98BD91AF5AD}" type="presParOf" srcId="{EB32037E-6A97-4B55-8DA9-EC12D6C9A52D}" destId="{016B00E0-2A57-4855-A246-AE146E35AE33}" srcOrd="0" destOrd="0" presId="urn:microsoft.com/office/officeart/2009/3/layout/HorizontalOrganizationChart"/>
    <dgm:cxn modelId="{01787B77-BEF0-4FED-8D57-C97F4554EE29}" type="presParOf" srcId="{EB32037E-6A97-4B55-8DA9-EC12D6C9A52D}" destId="{97C980D3-C272-448D-946B-A22A1C276378}" srcOrd="1" destOrd="0" presId="urn:microsoft.com/office/officeart/2009/3/layout/HorizontalOrganizationChart"/>
    <dgm:cxn modelId="{830C5137-9F65-44CF-8B52-DA9C76004BBA}" type="presParOf" srcId="{6F3E7A08-1615-4C32-8405-3A0AB102366F}" destId="{5A85BE04-03AF-43D4-A598-DE5CFB7F670E}" srcOrd="1" destOrd="0" presId="urn:microsoft.com/office/officeart/2009/3/layout/HorizontalOrganizationChart"/>
    <dgm:cxn modelId="{620515C4-6A8D-447D-B212-ADFD36E6AF5F}" type="presParOf" srcId="{6F3E7A08-1615-4C32-8405-3A0AB102366F}" destId="{D8018C14-2CC9-4CA2-9FB2-0532D8B5CA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0296C-F8EC-4FDB-9D45-0EC1F4E99A53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AE3FB323-8F75-47E3-B7E7-C1BBD4E94930}">
      <dgm:prSet/>
      <dgm:spPr/>
      <dgm:t>
        <a:bodyPr/>
        <a:lstStyle/>
        <a:p>
          <a:r>
            <a:rPr lang="en-US" b="1" i="0" baseline="0" dirty="0"/>
            <a:t>Deployment Lead Times of Minutes</a:t>
          </a:r>
          <a:endParaRPr lang="en-US" dirty="0"/>
        </a:p>
      </dgm:t>
    </dgm:pt>
    <dgm:pt modelId="{C61C0C50-C1A2-4DE5-9596-BC808A7A8B45}" type="parTrans" cxnId="{383B530B-ADC0-464D-96B3-1DB98EC89871}">
      <dgm:prSet/>
      <dgm:spPr/>
      <dgm:t>
        <a:bodyPr/>
        <a:lstStyle/>
        <a:p>
          <a:endParaRPr lang="en-US"/>
        </a:p>
      </dgm:t>
    </dgm:pt>
    <dgm:pt modelId="{8D0C5359-3DA2-42E7-B8D8-B035B7B15065}" type="sibTrans" cxnId="{383B530B-ADC0-464D-96B3-1DB98EC89871}">
      <dgm:prSet/>
      <dgm:spPr/>
      <dgm:t>
        <a:bodyPr/>
        <a:lstStyle/>
        <a:p>
          <a:endParaRPr lang="en-US"/>
        </a:p>
      </dgm:t>
    </dgm:pt>
    <dgm:pt modelId="{0B096C7E-EFB5-4B3E-A721-5CEA2A6CB21B}">
      <dgm:prSet/>
      <dgm:spPr/>
      <dgm:t>
        <a:bodyPr/>
        <a:lstStyle/>
        <a:p>
          <a:r>
            <a:rPr lang="en-US" b="0" i="0" baseline="0" dirty="0"/>
            <a:t>Vision: Rapid, reliable, and continuous delivery.</a:t>
          </a:r>
          <a:endParaRPr lang="en-US" dirty="0"/>
        </a:p>
      </dgm:t>
    </dgm:pt>
    <dgm:pt modelId="{A5B83AA7-CAC6-4A46-9A17-FF8FCAE7F5E3}" type="parTrans" cxnId="{0F2E7714-4DD5-403B-9779-7AE2F1614686}">
      <dgm:prSet/>
      <dgm:spPr/>
      <dgm:t>
        <a:bodyPr/>
        <a:lstStyle/>
        <a:p>
          <a:endParaRPr lang="en-US"/>
        </a:p>
      </dgm:t>
    </dgm:pt>
    <dgm:pt modelId="{7B9B6B35-A0AF-4C4D-81E8-5AB328C2F79A}" type="sibTrans" cxnId="{0F2E7714-4DD5-403B-9779-7AE2F1614686}">
      <dgm:prSet/>
      <dgm:spPr/>
      <dgm:t>
        <a:bodyPr/>
        <a:lstStyle/>
        <a:p>
          <a:endParaRPr lang="en-US"/>
        </a:p>
      </dgm:t>
    </dgm:pt>
    <dgm:pt modelId="{EEF2BA6E-88F8-4603-B274-EA58B7152D1D}">
      <dgm:prSet/>
      <dgm:spPr/>
      <dgm:t>
        <a:bodyPr/>
        <a:lstStyle/>
        <a:p>
          <a:r>
            <a:rPr lang="en-US" b="0" i="0" baseline="0" dirty="0"/>
            <a:t>Key Enablers:</a:t>
          </a:r>
          <a:endParaRPr lang="en-US" dirty="0"/>
        </a:p>
      </dgm:t>
    </dgm:pt>
    <dgm:pt modelId="{0F35958B-7AF3-4BEC-ABB3-723A8C1DD7C6}" type="parTrans" cxnId="{FBCF946A-ADD4-4F08-A4A5-B48F299A71A5}">
      <dgm:prSet/>
      <dgm:spPr/>
      <dgm:t>
        <a:bodyPr/>
        <a:lstStyle/>
        <a:p>
          <a:endParaRPr lang="en-US"/>
        </a:p>
      </dgm:t>
    </dgm:pt>
    <dgm:pt modelId="{1F86E314-B863-4194-9A0A-5EDAECE96224}" type="sibTrans" cxnId="{FBCF946A-ADD4-4F08-A4A5-B48F299A71A5}">
      <dgm:prSet/>
      <dgm:spPr/>
      <dgm:t>
        <a:bodyPr/>
        <a:lstStyle/>
        <a:p>
          <a:endParaRPr lang="en-US"/>
        </a:p>
      </dgm:t>
    </dgm:pt>
    <dgm:pt modelId="{F06C5DC1-A154-4ABF-A1BA-74A81B691773}">
      <dgm:prSet/>
      <dgm:spPr/>
      <dgm:t>
        <a:bodyPr/>
        <a:lstStyle/>
        <a:p>
          <a:r>
            <a:rPr lang="en-US" b="1" i="0" baseline="0"/>
            <a:t>Automation</a:t>
          </a:r>
          <a:r>
            <a:rPr lang="en-US" b="0" i="0" baseline="0"/>
            <a:t>: Testing, integration, and deployment pipelines.</a:t>
          </a:r>
          <a:endParaRPr lang="en-US"/>
        </a:p>
      </dgm:t>
    </dgm:pt>
    <dgm:pt modelId="{AE8B2BCD-D4A9-4E12-B921-E023B82AF363}" type="parTrans" cxnId="{CFB7968A-7F65-4815-8505-5C73F105EA55}">
      <dgm:prSet/>
      <dgm:spPr/>
      <dgm:t>
        <a:bodyPr/>
        <a:lstStyle/>
        <a:p>
          <a:endParaRPr lang="en-US"/>
        </a:p>
      </dgm:t>
    </dgm:pt>
    <dgm:pt modelId="{708A43E5-38CC-4601-A89B-D4C8914CAA3B}" type="sibTrans" cxnId="{CFB7968A-7F65-4815-8505-5C73F105EA55}">
      <dgm:prSet/>
      <dgm:spPr/>
      <dgm:t>
        <a:bodyPr/>
        <a:lstStyle/>
        <a:p>
          <a:endParaRPr lang="en-US"/>
        </a:p>
      </dgm:t>
    </dgm:pt>
    <dgm:pt modelId="{761F2A09-BF7C-4FD3-BADF-8A47DEE14992}">
      <dgm:prSet/>
      <dgm:spPr/>
      <dgm:t>
        <a:bodyPr/>
        <a:lstStyle/>
        <a:p>
          <a:r>
            <a:rPr lang="en-US" b="1" i="0" baseline="0"/>
            <a:t>Collaboration</a:t>
          </a:r>
          <a:r>
            <a:rPr lang="en-US" b="0" i="0" baseline="0"/>
            <a:t>: Breaking down silos between teams.</a:t>
          </a:r>
          <a:endParaRPr lang="en-US"/>
        </a:p>
      </dgm:t>
    </dgm:pt>
    <dgm:pt modelId="{319C0E20-A3CA-4EAD-B921-D7B9AC66C974}" type="parTrans" cxnId="{2FB2579C-13DC-4AE0-87CF-72615644C166}">
      <dgm:prSet/>
      <dgm:spPr/>
      <dgm:t>
        <a:bodyPr/>
        <a:lstStyle/>
        <a:p>
          <a:endParaRPr lang="en-US"/>
        </a:p>
      </dgm:t>
    </dgm:pt>
    <dgm:pt modelId="{EF61574C-38E5-4234-8CF7-FB2C076A652F}" type="sibTrans" cxnId="{2FB2579C-13DC-4AE0-87CF-72615644C166}">
      <dgm:prSet/>
      <dgm:spPr/>
      <dgm:t>
        <a:bodyPr/>
        <a:lstStyle/>
        <a:p>
          <a:endParaRPr lang="en-US"/>
        </a:p>
      </dgm:t>
    </dgm:pt>
    <dgm:pt modelId="{46EDD66E-6510-4457-99DC-6FCFEC832AE1}">
      <dgm:prSet/>
      <dgm:spPr/>
      <dgm:t>
        <a:bodyPr/>
        <a:lstStyle/>
        <a:p>
          <a:r>
            <a:rPr lang="en-US" b="1" i="0" baseline="0"/>
            <a:t>Continuous Feedback</a:t>
          </a:r>
          <a:r>
            <a:rPr lang="en-US" b="0" i="0" baseline="0"/>
            <a:t>: Rapid response to defects and customer needs.</a:t>
          </a:r>
          <a:endParaRPr lang="en-US"/>
        </a:p>
      </dgm:t>
    </dgm:pt>
    <dgm:pt modelId="{1DC5C82D-5B90-403D-B422-0E18AA980D6F}" type="parTrans" cxnId="{A0EA4266-A5BB-4D39-8F31-854DE095A99E}">
      <dgm:prSet/>
      <dgm:spPr/>
      <dgm:t>
        <a:bodyPr/>
        <a:lstStyle/>
        <a:p>
          <a:endParaRPr lang="en-US"/>
        </a:p>
      </dgm:t>
    </dgm:pt>
    <dgm:pt modelId="{407B5A00-97BE-4F86-A8BD-7EE3583DFF80}" type="sibTrans" cxnId="{A0EA4266-A5BB-4D39-8F31-854DE095A99E}">
      <dgm:prSet/>
      <dgm:spPr/>
      <dgm:t>
        <a:bodyPr/>
        <a:lstStyle/>
        <a:p>
          <a:endParaRPr lang="en-US"/>
        </a:p>
      </dgm:t>
    </dgm:pt>
    <dgm:pt modelId="{A867BA39-8DBB-4ADF-9ECD-FA86AC28C925}">
      <dgm:prSet/>
      <dgm:spPr/>
      <dgm:t>
        <a:bodyPr/>
        <a:lstStyle/>
        <a:p>
          <a:r>
            <a:rPr lang="en-US" b="1" i="0" baseline="0"/>
            <a:t>Outcome</a:t>
          </a:r>
          <a:r>
            <a:rPr lang="en-US" b="0" i="0" baseline="0"/>
            <a:t>: Faster value delivery, reduced risk, and improved customer satisfaction. </a:t>
          </a:r>
          <a:endParaRPr lang="en-US"/>
        </a:p>
      </dgm:t>
    </dgm:pt>
    <dgm:pt modelId="{90A2C2D0-1C46-4608-92E7-1029DC6654DD}" type="parTrans" cxnId="{C82F01D8-EC56-468B-80B6-6F948CD3ED61}">
      <dgm:prSet/>
      <dgm:spPr/>
      <dgm:t>
        <a:bodyPr/>
        <a:lstStyle/>
        <a:p>
          <a:endParaRPr lang="en-US"/>
        </a:p>
      </dgm:t>
    </dgm:pt>
    <dgm:pt modelId="{E0120530-D1CF-477D-BCA7-0EEA22A469AD}" type="sibTrans" cxnId="{C82F01D8-EC56-468B-80B6-6F948CD3ED61}">
      <dgm:prSet/>
      <dgm:spPr/>
      <dgm:t>
        <a:bodyPr/>
        <a:lstStyle/>
        <a:p>
          <a:endParaRPr lang="en-US"/>
        </a:p>
      </dgm:t>
    </dgm:pt>
    <dgm:pt modelId="{71A68DF5-9466-47B2-9BCB-A121369949A3}" type="pres">
      <dgm:prSet presAssocID="{AC60296C-F8EC-4FDB-9D45-0EC1F4E99A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3C892D-9EA7-4D24-B6ED-B8A406DE1D7F}" type="pres">
      <dgm:prSet presAssocID="{AE3FB323-8F75-47E3-B7E7-C1BBD4E94930}" presName="hierRoot1" presStyleCnt="0">
        <dgm:presLayoutVars>
          <dgm:hierBranch val="init"/>
        </dgm:presLayoutVars>
      </dgm:prSet>
      <dgm:spPr/>
    </dgm:pt>
    <dgm:pt modelId="{DE4CD3E2-0D6B-4F36-B3A7-37C435050F24}" type="pres">
      <dgm:prSet presAssocID="{AE3FB323-8F75-47E3-B7E7-C1BBD4E94930}" presName="rootComposite1" presStyleCnt="0"/>
      <dgm:spPr/>
    </dgm:pt>
    <dgm:pt modelId="{02775BFD-09C1-4054-BF84-EC066FA8BB6E}" type="pres">
      <dgm:prSet presAssocID="{AE3FB323-8F75-47E3-B7E7-C1BBD4E94930}" presName="rootText1" presStyleLbl="node0" presStyleIdx="0" presStyleCnt="4" custLinFactNeighborX="60349" custLinFactNeighborY="-5903">
        <dgm:presLayoutVars>
          <dgm:chPref val="3"/>
        </dgm:presLayoutVars>
      </dgm:prSet>
      <dgm:spPr/>
    </dgm:pt>
    <dgm:pt modelId="{83B30349-5C76-4681-B5A0-64995DCFF21B}" type="pres">
      <dgm:prSet presAssocID="{AE3FB323-8F75-47E3-B7E7-C1BBD4E94930}" presName="rootConnector1" presStyleLbl="node1" presStyleIdx="0" presStyleCnt="0"/>
      <dgm:spPr/>
    </dgm:pt>
    <dgm:pt modelId="{3B81BD9A-DBE0-4825-A1EA-34ECA658C1D2}" type="pres">
      <dgm:prSet presAssocID="{AE3FB323-8F75-47E3-B7E7-C1BBD4E94930}" presName="hierChild2" presStyleCnt="0"/>
      <dgm:spPr/>
    </dgm:pt>
    <dgm:pt modelId="{74FD48C4-FFEF-4BF4-8F36-8F77964808DD}" type="pres">
      <dgm:prSet presAssocID="{AE3FB323-8F75-47E3-B7E7-C1BBD4E94930}" presName="hierChild3" presStyleCnt="0"/>
      <dgm:spPr/>
    </dgm:pt>
    <dgm:pt modelId="{3D9C1D8E-AF5D-4EF7-AA7F-BEF726856797}" type="pres">
      <dgm:prSet presAssocID="{0B096C7E-EFB5-4B3E-A721-5CEA2A6CB21B}" presName="hierRoot1" presStyleCnt="0">
        <dgm:presLayoutVars>
          <dgm:hierBranch val="init"/>
        </dgm:presLayoutVars>
      </dgm:prSet>
      <dgm:spPr/>
    </dgm:pt>
    <dgm:pt modelId="{63D38976-9A01-4B1C-B9F4-455AF12C4649}" type="pres">
      <dgm:prSet presAssocID="{0B096C7E-EFB5-4B3E-A721-5CEA2A6CB21B}" presName="rootComposite1" presStyleCnt="0"/>
      <dgm:spPr/>
    </dgm:pt>
    <dgm:pt modelId="{0DFCCDE8-1D13-4289-BC71-84CA0268C183}" type="pres">
      <dgm:prSet presAssocID="{0B096C7E-EFB5-4B3E-A721-5CEA2A6CB21B}" presName="rootText1" presStyleLbl="node0" presStyleIdx="1" presStyleCnt="4">
        <dgm:presLayoutVars>
          <dgm:chPref val="3"/>
        </dgm:presLayoutVars>
      </dgm:prSet>
      <dgm:spPr/>
    </dgm:pt>
    <dgm:pt modelId="{E4096859-7451-4C71-BB0A-134C845597C1}" type="pres">
      <dgm:prSet presAssocID="{0B096C7E-EFB5-4B3E-A721-5CEA2A6CB21B}" presName="rootConnector1" presStyleLbl="node1" presStyleIdx="0" presStyleCnt="0"/>
      <dgm:spPr/>
    </dgm:pt>
    <dgm:pt modelId="{DC53790C-50E6-4CA1-9B3F-31AA4EA71C60}" type="pres">
      <dgm:prSet presAssocID="{0B096C7E-EFB5-4B3E-A721-5CEA2A6CB21B}" presName="hierChild2" presStyleCnt="0"/>
      <dgm:spPr/>
    </dgm:pt>
    <dgm:pt modelId="{5EBD5806-1B87-47C2-9B8F-E0DE2BE23D17}" type="pres">
      <dgm:prSet presAssocID="{0B096C7E-EFB5-4B3E-A721-5CEA2A6CB21B}" presName="hierChild3" presStyleCnt="0"/>
      <dgm:spPr/>
    </dgm:pt>
    <dgm:pt modelId="{6B589933-6879-46EF-B75B-4C60FE584CAC}" type="pres">
      <dgm:prSet presAssocID="{EEF2BA6E-88F8-4603-B274-EA58B7152D1D}" presName="hierRoot1" presStyleCnt="0">
        <dgm:presLayoutVars>
          <dgm:hierBranch val="init"/>
        </dgm:presLayoutVars>
      </dgm:prSet>
      <dgm:spPr/>
    </dgm:pt>
    <dgm:pt modelId="{77C3F425-BD8E-4179-8836-135E3FA8DF82}" type="pres">
      <dgm:prSet presAssocID="{EEF2BA6E-88F8-4603-B274-EA58B7152D1D}" presName="rootComposite1" presStyleCnt="0"/>
      <dgm:spPr/>
    </dgm:pt>
    <dgm:pt modelId="{E8D70AFA-97C7-4F2E-A78E-3804BFBD4E22}" type="pres">
      <dgm:prSet presAssocID="{EEF2BA6E-88F8-4603-B274-EA58B7152D1D}" presName="rootText1" presStyleLbl="node0" presStyleIdx="2" presStyleCnt="4">
        <dgm:presLayoutVars>
          <dgm:chPref val="3"/>
        </dgm:presLayoutVars>
      </dgm:prSet>
      <dgm:spPr/>
    </dgm:pt>
    <dgm:pt modelId="{1B366E32-5481-44BA-9061-DD59164266BF}" type="pres">
      <dgm:prSet presAssocID="{EEF2BA6E-88F8-4603-B274-EA58B7152D1D}" presName="rootConnector1" presStyleLbl="node1" presStyleIdx="0" presStyleCnt="0"/>
      <dgm:spPr/>
    </dgm:pt>
    <dgm:pt modelId="{CC8B5A59-C225-40AC-AB8E-32471AEBFA1A}" type="pres">
      <dgm:prSet presAssocID="{EEF2BA6E-88F8-4603-B274-EA58B7152D1D}" presName="hierChild2" presStyleCnt="0"/>
      <dgm:spPr/>
    </dgm:pt>
    <dgm:pt modelId="{5BA693E5-1F88-4769-8CEE-0A704643B2FA}" type="pres">
      <dgm:prSet presAssocID="{AE8B2BCD-D4A9-4E12-B921-E023B82AF363}" presName="Name64" presStyleLbl="parChTrans1D2" presStyleIdx="0" presStyleCnt="3"/>
      <dgm:spPr/>
    </dgm:pt>
    <dgm:pt modelId="{1B76ABAB-91ED-4083-A701-515CC70F52DD}" type="pres">
      <dgm:prSet presAssocID="{F06C5DC1-A154-4ABF-A1BA-74A81B691773}" presName="hierRoot2" presStyleCnt="0">
        <dgm:presLayoutVars>
          <dgm:hierBranch val="init"/>
        </dgm:presLayoutVars>
      </dgm:prSet>
      <dgm:spPr/>
    </dgm:pt>
    <dgm:pt modelId="{38D27606-7C35-4FD5-A5DD-E315F4C4AA39}" type="pres">
      <dgm:prSet presAssocID="{F06C5DC1-A154-4ABF-A1BA-74A81B691773}" presName="rootComposite" presStyleCnt="0"/>
      <dgm:spPr/>
    </dgm:pt>
    <dgm:pt modelId="{A51AF81C-1418-4B74-B00F-E2F1C72C0A04}" type="pres">
      <dgm:prSet presAssocID="{F06C5DC1-A154-4ABF-A1BA-74A81B691773}" presName="rootText" presStyleLbl="node2" presStyleIdx="0" presStyleCnt="3">
        <dgm:presLayoutVars>
          <dgm:chPref val="3"/>
        </dgm:presLayoutVars>
      </dgm:prSet>
      <dgm:spPr/>
    </dgm:pt>
    <dgm:pt modelId="{47EDD3B3-FE99-45F4-AEA5-1B58CF3574AF}" type="pres">
      <dgm:prSet presAssocID="{F06C5DC1-A154-4ABF-A1BA-74A81B691773}" presName="rootConnector" presStyleLbl="node2" presStyleIdx="0" presStyleCnt="3"/>
      <dgm:spPr/>
    </dgm:pt>
    <dgm:pt modelId="{F6A71F13-C3BE-4496-8E2E-FB0915CCC82F}" type="pres">
      <dgm:prSet presAssocID="{F06C5DC1-A154-4ABF-A1BA-74A81B691773}" presName="hierChild4" presStyleCnt="0"/>
      <dgm:spPr/>
    </dgm:pt>
    <dgm:pt modelId="{B44E8A32-E715-41EF-AD51-CF9B2B423A59}" type="pres">
      <dgm:prSet presAssocID="{F06C5DC1-A154-4ABF-A1BA-74A81B691773}" presName="hierChild5" presStyleCnt="0"/>
      <dgm:spPr/>
    </dgm:pt>
    <dgm:pt modelId="{F79320E6-1A6B-422D-8B25-02FE04A91B92}" type="pres">
      <dgm:prSet presAssocID="{319C0E20-A3CA-4EAD-B921-D7B9AC66C974}" presName="Name64" presStyleLbl="parChTrans1D2" presStyleIdx="1" presStyleCnt="3"/>
      <dgm:spPr/>
    </dgm:pt>
    <dgm:pt modelId="{1EAE1F6D-E637-4CC2-B1EE-8DE2EEE6A37F}" type="pres">
      <dgm:prSet presAssocID="{761F2A09-BF7C-4FD3-BADF-8A47DEE14992}" presName="hierRoot2" presStyleCnt="0">
        <dgm:presLayoutVars>
          <dgm:hierBranch val="init"/>
        </dgm:presLayoutVars>
      </dgm:prSet>
      <dgm:spPr/>
    </dgm:pt>
    <dgm:pt modelId="{42EF6F37-C5DA-4887-B32B-293EF24DF1EA}" type="pres">
      <dgm:prSet presAssocID="{761F2A09-BF7C-4FD3-BADF-8A47DEE14992}" presName="rootComposite" presStyleCnt="0"/>
      <dgm:spPr/>
    </dgm:pt>
    <dgm:pt modelId="{7930DCE2-47BE-4B21-9A91-36D9A367AE07}" type="pres">
      <dgm:prSet presAssocID="{761F2A09-BF7C-4FD3-BADF-8A47DEE14992}" presName="rootText" presStyleLbl="node2" presStyleIdx="1" presStyleCnt="3">
        <dgm:presLayoutVars>
          <dgm:chPref val="3"/>
        </dgm:presLayoutVars>
      </dgm:prSet>
      <dgm:spPr/>
    </dgm:pt>
    <dgm:pt modelId="{DBBBD718-A5AE-4F2D-B67D-47D3F2B02652}" type="pres">
      <dgm:prSet presAssocID="{761F2A09-BF7C-4FD3-BADF-8A47DEE14992}" presName="rootConnector" presStyleLbl="node2" presStyleIdx="1" presStyleCnt="3"/>
      <dgm:spPr/>
    </dgm:pt>
    <dgm:pt modelId="{2E8149AF-FEE2-4F89-849E-4250657FF912}" type="pres">
      <dgm:prSet presAssocID="{761F2A09-BF7C-4FD3-BADF-8A47DEE14992}" presName="hierChild4" presStyleCnt="0"/>
      <dgm:spPr/>
    </dgm:pt>
    <dgm:pt modelId="{4E929A74-A211-4EAA-A0BC-D10F3C77482B}" type="pres">
      <dgm:prSet presAssocID="{761F2A09-BF7C-4FD3-BADF-8A47DEE14992}" presName="hierChild5" presStyleCnt="0"/>
      <dgm:spPr/>
    </dgm:pt>
    <dgm:pt modelId="{8B909A03-C112-4FED-9F6F-2CB3A23FAEA7}" type="pres">
      <dgm:prSet presAssocID="{1DC5C82D-5B90-403D-B422-0E18AA980D6F}" presName="Name64" presStyleLbl="parChTrans1D2" presStyleIdx="2" presStyleCnt="3"/>
      <dgm:spPr/>
    </dgm:pt>
    <dgm:pt modelId="{724D7617-2048-4D01-9F46-D1C3DBB2CE93}" type="pres">
      <dgm:prSet presAssocID="{46EDD66E-6510-4457-99DC-6FCFEC832AE1}" presName="hierRoot2" presStyleCnt="0">
        <dgm:presLayoutVars>
          <dgm:hierBranch val="init"/>
        </dgm:presLayoutVars>
      </dgm:prSet>
      <dgm:spPr/>
    </dgm:pt>
    <dgm:pt modelId="{55D91970-7497-4001-8891-1C03DF730144}" type="pres">
      <dgm:prSet presAssocID="{46EDD66E-6510-4457-99DC-6FCFEC832AE1}" presName="rootComposite" presStyleCnt="0"/>
      <dgm:spPr/>
    </dgm:pt>
    <dgm:pt modelId="{4BD6F776-12CE-48A7-A0A0-429ED6A3E490}" type="pres">
      <dgm:prSet presAssocID="{46EDD66E-6510-4457-99DC-6FCFEC832AE1}" presName="rootText" presStyleLbl="node2" presStyleIdx="2" presStyleCnt="3">
        <dgm:presLayoutVars>
          <dgm:chPref val="3"/>
        </dgm:presLayoutVars>
      </dgm:prSet>
      <dgm:spPr/>
    </dgm:pt>
    <dgm:pt modelId="{53CBCA67-BDDE-426C-8F17-EBDC64BCF3F0}" type="pres">
      <dgm:prSet presAssocID="{46EDD66E-6510-4457-99DC-6FCFEC832AE1}" presName="rootConnector" presStyleLbl="node2" presStyleIdx="2" presStyleCnt="3"/>
      <dgm:spPr/>
    </dgm:pt>
    <dgm:pt modelId="{A147BE1C-B01C-4C80-9299-15F146FFE353}" type="pres">
      <dgm:prSet presAssocID="{46EDD66E-6510-4457-99DC-6FCFEC832AE1}" presName="hierChild4" presStyleCnt="0"/>
      <dgm:spPr/>
    </dgm:pt>
    <dgm:pt modelId="{A411CD88-9C3F-4FB8-92FE-FF06E92FCF91}" type="pres">
      <dgm:prSet presAssocID="{46EDD66E-6510-4457-99DC-6FCFEC832AE1}" presName="hierChild5" presStyleCnt="0"/>
      <dgm:spPr/>
    </dgm:pt>
    <dgm:pt modelId="{7848AFE3-521F-4329-8452-491A2BE98821}" type="pres">
      <dgm:prSet presAssocID="{EEF2BA6E-88F8-4603-B274-EA58B7152D1D}" presName="hierChild3" presStyleCnt="0"/>
      <dgm:spPr/>
    </dgm:pt>
    <dgm:pt modelId="{B4E8746A-0DF7-432F-AC98-D82E41E3EA7F}" type="pres">
      <dgm:prSet presAssocID="{A867BA39-8DBB-4ADF-9ECD-FA86AC28C925}" presName="hierRoot1" presStyleCnt="0">
        <dgm:presLayoutVars>
          <dgm:hierBranch val="init"/>
        </dgm:presLayoutVars>
      </dgm:prSet>
      <dgm:spPr/>
    </dgm:pt>
    <dgm:pt modelId="{B1C9900E-D81D-491C-95BE-F672709EDD5A}" type="pres">
      <dgm:prSet presAssocID="{A867BA39-8DBB-4ADF-9ECD-FA86AC28C925}" presName="rootComposite1" presStyleCnt="0"/>
      <dgm:spPr/>
    </dgm:pt>
    <dgm:pt modelId="{56AD671C-96E4-4206-AF9D-74CFD70A313D}" type="pres">
      <dgm:prSet presAssocID="{A867BA39-8DBB-4ADF-9ECD-FA86AC28C925}" presName="rootText1" presStyleLbl="node0" presStyleIdx="3" presStyleCnt="4">
        <dgm:presLayoutVars>
          <dgm:chPref val="3"/>
        </dgm:presLayoutVars>
      </dgm:prSet>
      <dgm:spPr/>
    </dgm:pt>
    <dgm:pt modelId="{03C6555C-1CC5-496A-B0C4-5CCDC5860528}" type="pres">
      <dgm:prSet presAssocID="{A867BA39-8DBB-4ADF-9ECD-FA86AC28C925}" presName="rootConnector1" presStyleLbl="node1" presStyleIdx="0" presStyleCnt="0"/>
      <dgm:spPr/>
    </dgm:pt>
    <dgm:pt modelId="{9ABD0277-ECE9-47ED-8F40-E983E89D0B2A}" type="pres">
      <dgm:prSet presAssocID="{A867BA39-8DBB-4ADF-9ECD-FA86AC28C925}" presName="hierChild2" presStyleCnt="0"/>
      <dgm:spPr/>
    </dgm:pt>
    <dgm:pt modelId="{381F5C01-9425-4F44-AD99-053B04862BAF}" type="pres">
      <dgm:prSet presAssocID="{A867BA39-8DBB-4ADF-9ECD-FA86AC28C925}" presName="hierChild3" presStyleCnt="0"/>
      <dgm:spPr/>
    </dgm:pt>
  </dgm:ptLst>
  <dgm:cxnLst>
    <dgm:cxn modelId="{BA3D4005-A785-4CDA-A875-6937DFE903BD}" type="presOf" srcId="{0B096C7E-EFB5-4B3E-A721-5CEA2A6CB21B}" destId="{0DFCCDE8-1D13-4289-BC71-84CA0268C183}" srcOrd="0" destOrd="0" presId="urn:microsoft.com/office/officeart/2009/3/layout/HorizontalOrganizationChart"/>
    <dgm:cxn modelId="{383B530B-ADC0-464D-96B3-1DB98EC89871}" srcId="{AC60296C-F8EC-4FDB-9D45-0EC1F4E99A53}" destId="{AE3FB323-8F75-47E3-B7E7-C1BBD4E94930}" srcOrd="0" destOrd="0" parTransId="{C61C0C50-C1A2-4DE5-9596-BC808A7A8B45}" sibTransId="{8D0C5359-3DA2-42E7-B8D8-B035B7B15065}"/>
    <dgm:cxn modelId="{0F2E7714-4DD5-403B-9779-7AE2F1614686}" srcId="{AC60296C-F8EC-4FDB-9D45-0EC1F4E99A53}" destId="{0B096C7E-EFB5-4B3E-A721-5CEA2A6CB21B}" srcOrd="1" destOrd="0" parTransId="{A5B83AA7-CAC6-4A46-9A17-FF8FCAE7F5E3}" sibTransId="{7B9B6B35-A0AF-4C4D-81E8-5AB328C2F79A}"/>
    <dgm:cxn modelId="{6D818524-DBAC-4DC0-AD70-D8B52E5FE45E}" type="presOf" srcId="{761F2A09-BF7C-4FD3-BADF-8A47DEE14992}" destId="{7930DCE2-47BE-4B21-9A91-36D9A367AE07}" srcOrd="0" destOrd="0" presId="urn:microsoft.com/office/officeart/2009/3/layout/HorizontalOrganizationChart"/>
    <dgm:cxn modelId="{5EF3CE24-A6D3-4480-AE2B-5D55420B2B01}" type="presOf" srcId="{AE3FB323-8F75-47E3-B7E7-C1BBD4E94930}" destId="{83B30349-5C76-4681-B5A0-64995DCFF21B}" srcOrd="1" destOrd="0" presId="urn:microsoft.com/office/officeart/2009/3/layout/HorizontalOrganizationChart"/>
    <dgm:cxn modelId="{F7E20426-4D60-4652-B376-98F6D52F0FF7}" type="presOf" srcId="{AE3FB323-8F75-47E3-B7E7-C1BBD4E94930}" destId="{02775BFD-09C1-4054-BF84-EC066FA8BB6E}" srcOrd="0" destOrd="0" presId="urn:microsoft.com/office/officeart/2009/3/layout/HorizontalOrganizationChart"/>
    <dgm:cxn modelId="{D99CB331-68E4-47AD-B2BF-BB3E61814837}" type="presOf" srcId="{EEF2BA6E-88F8-4603-B274-EA58B7152D1D}" destId="{E8D70AFA-97C7-4F2E-A78E-3804BFBD4E22}" srcOrd="0" destOrd="0" presId="urn:microsoft.com/office/officeart/2009/3/layout/HorizontalOrganizationChart"/>
    <dgm:cxn modelId="{6ED9083B-173A-4EAF-AB8A-74B5E0862872}" type="presOf" srcId="{1DC5C82D-5B90-403D-B422-0E18AA980D6F}" destId="{8B909A03-C112-4FED-9F6F-2CB3A23FAEA7}" srcOrd="0" destOrd="0" presId="urn:microsoft.com/office/officeart/2009/3/layout/HorizontalOrganizationChart"/>
    <dgm:cxn modelId="{78EF305E-0767-460C-875C-C0BD776CF125}" type="presOf" srcId="{319C0E20-A3CA-4EAD-B921-D7B9AC66C974}" destId="{F79320E6-1A6B-422D-8B25-02FE04A91B92}" srcOrd="0" destOrd="0" presId="urn:microsoft.com/office/officeart/2009/3/layout/HorizontalOrganizationChart"/>
    <dgm:cxn modelId="{AE1FE862-34AA-4D3F-8CBE-9C640F8B8E0C}" type="presOf" srcId="{EEF2BA6E-88F8-4603-B274-EA58B7152D1D}" destId="{1B366E32-5481-44BA-9061-DD59164266BF}" srcOrd="1" destOrd="0" presId="urn:microsoft.com/office/officeart/2009/3/layout/HorizontalOrganizationChart"/>
    <dgm:cxn modelId="{A0EA4266-A5BB-4D39-8F31-854DE095A99E}" srcId="{EEF2BA6E-88F8-4603-B274-EA58B7152D1D}" destId="{46EDD66E-6510-4457-99DC-6FCFEC832AE1}" srcOrd="2" destOrd="0" parTransId="{1DC5C82D-5B90-403D-B422-0E18AA980D6F}" sibTransId="{407B5A00-97BE-4F86-A8BD-7EE3583DFF80}"/>
    <dgm:cxn modelId="{0B95DB47-C687-4205-8243-BB085A24ED72}" type="presOf" srcId="{AE8B2BCD-D4A9-4E12-B921-E023B82AF363}" destId="{5BA693E5-1F88-4769-8CEE-0A704643B2FA}" srcOrd="0" destOrd="0" presId="urn:microsoft.com/office/officeart/2009/3/layout/HorizontalOrganizationChart"/>
    <dgm:cxn modelId="{A1C8E547-A006-4009-AD3F-F79277FA17F2}" type="presOf" srcId="{A867BA39-8DBB-4ADF-9ECD-FA86AC28C925}" destId="{56AD671C-96E4-4206-AF9D-74CFD70A313D}" srcOrd="0" destOrd="0" presId="urn:microsoft.com/office/officeart/2009/3/layout/HorizontalOrganizationChart"/>
    <dgm:cxn modelId="{FBCF946A-ADD4-4F08-A4A5-B48F299A71A5}" srcId="{AC60296C-F8EC-4FDB-9D45-0EC1F4E99A53}" destId="{EEF2BA6E-88F8-4603-B274-EA58B7152D1D}" srcOrd="2" destOrd="0" parTransId="{0F35958B-7AF3-4BEC-ABB3-723A8C1DD7C6}" sibTransId="{1F86E314-B863-4194-9A0A-5EDAECE96224}"/>
    <dgm:cxn modelId="{18F45570-B113-4EB1-B781-5510C6F8B00D}" type="presOf" srcId="{A867BA39-8DBB-4ADF-9ECD-FA86AC28C925}" destId="{03C6555C-1CC5-496A-B0C4-5CCDC5860528}" srcOrd="1" destOrd="0" presId="urn:microsoft.com/office/officeart/2009/3/layout/HorizontalOrganizationChart"/>
    <dgm:cxn modelId="{E37FD374-002B-49D4-97FE-1B355FDA5619}" type="presOf" srcId="{46EDD66E-6510-4457-99DC-6FCFEC832AE1}" destId="{4BD6F776-12CE-48A7-A0A0-429ED6A3E490}" srcOrd="0" destOrd="0" presId="urn:microsoft.com/office/officeart/2009/3/layout/HorizontalOrganizationChart"/>
    <dgm:cxn modelId="{CFB7968A-7F65-4815-8505-5C73F105EA55}" srcId="{EEF2BA6E-88F8-4603-B274-EA58B7152D1D}" destId="{F06C5DC1-A154-4ABF-A1BA-74A81B691773}" srcOrd="0" destOrd="0" parTransId="{AE8B2BCD-D4A9-4E12-B921-E023B82AF363}" sibTransId="{708A43E5-38CC-4601-A89B-D4C8914CAA3B}"/>
    <dgm:cxn modelId="{8587118D-1014-489E-B768-C3404CD3960E}" type="presOf" srcId="{F06C5DC1-A154-4ABF-A1BA-74A81B691773}" destId="{A51AF81C-1418-4B74-B00F-E2F1C72C0A04}" srcOrd="0" destOrd="0" presId="urn:microsoft.com/office/officeart/2009/3/layout/HorizontalOrganizationChart"/>
    <dgm:cxn modelId="{2FB2579C-13DC-4AE0-87CF-72615644C166}" srcId="{EEF2BA6E-88F8-4603-B274-EA58B7152D1D}" destId="{761F2A09-BF7C-4FD3-BADF-8A47DEE14992}" srcOrd="1" destOrd="0" parTransId="{319C0E20-A3CA-4EAD-B921-D7B9AC66C974}" sibTransId="{EF61574C-38E5-4234-8CF7-FB2C076A652F}"/>
    <dgm:cxn modelId="{ED6D5DD6-277E-4EF1-B4F0-FFE59A7FD8BD}" type="presOf" srcId="{0B096C7E-EFB5-4B3E-A721-5CEA2A6CB21B}" destId="{E4096859-7451-4C71-BB0A-134C845597C1}" srcOrd="1" destOrd="0" presId="urn:microsoft.com/office/officeart/2009/3/layout/HorizontalOrganizationChart"/>
    <dgm:cxn modelId="{0D945FD7-CC53-43D4-9811-3B4C62FF4618}" type="presOf" srcId="{761F2A09-BF7C-4FD3-BADF-8A47DEE14992}" destId="{DBBBD718-A5AE-4F2D-B67D-47D3F2B02652}" srcOrd="1" destOrd="0" presId="urn:microsoft.com/office/officeart/2009/3/layout/HorizontalOrganizationChart"/>
    <dgm:cxn modelId="{C82F01D8-EC56-468B-80B6-6F948CD3ED61}" srcId="{AC60296C-F8EC-4FDB-9D45-0EC1F4E99A53}" destId="{A867BA39-8DBB-4ADF-9ECD-FA86AC28C925}" srcOrd="3" destOrd="0" parTransId="{90A2C2D0-1C46-4608-92E7-1029DC6654DD}" sibTransId="{E0120530-D1CF-477D-BCA7-0EEA22A469AD}"/>
    <dgm:cxn modelId="{96AD07DD-698A-4BA7-BE5B-3D19B52A09A3}" type="presOf" srcId="{AC60296C-F8EC-4FDB-9D45-0EC1F4E99A53}" destId="{71A68DF5-9466-47B2-9BCB-A121369949A3}" srcOrd="0" destOrd="0" presId="urn:microsoft.com/office/officeart/2009/3/layout/HorizontalOrganizationChart"/>
    <dgm:cxn modelId="{4BB0FBED-A0D0-4039-8265-3D24DEC31090}" type="presOf" srcId="{F06C5DC1-A154-4ABF-A1BA-74A81B691773}" destId="{47EDD3B3-FE99-45F4-AEA5-1B58CF3574AF}" srcOrd="1" destOrd="0" presId="urn:microsoft.com/office/officeart/2009/3/layout/HorizontalOrganizationChart"/>
    <dgm:cxn modelId="{6EEB5BF9-0722-4CE9-BD7F-F98073A7D39C}" type="presOf" srcId="{46EDD66E-6510-4457-99DC-6FCFEC832AE1}" destId="{53CBCA67-BDDE-426C-8F17-EBDC64BCF3F0}" srcOrd="1" destOrd="0" presId="urn:microsoft.com/office/officeart/2009/3/layout/HorizontalOrganizationChart"/>
    <dgm:cxn modelId="{E983014C-37C1-45D5-A3F3-0B93DAE91827}" type="presParOf" srcId="{71A68DF5-9466-47B2-9BCB-A121369949A3}" destId="{BA3C892D-9EA7-4D24-B6ED-B8A406DE1D7F}" srcOrd="0" destOrd="0" presId="urn:microsoft.com/office/officeart/2009/3/layout/HorizontalOrganizationChart"/>
    <dgm:cxn modelId="{EBA4E0E6-8D29-4D27-AC6A-DA3166A2FE8D}" type="presParOf" srcId="{BA3C892D-9EA7-4D24-B6ED-B8A406DE1D7F}" destId="{DE4CD3E2-0D6B-4F36-B3A7-37C435050F24}" srcOrd="0" destOrd="0" presId="urn:microsoft.com/office/officeart/2009/3/layout/HorizontalOrganizationChart"/>
    <dgm:cxn modelId="{122DD0D5-5FB9-402F-8248-FF118BF486F1}" type="presParOf" srcId="{DE4CD3E2-0D6B-4F36-B3A7-37C435050F24}" destId="{02775BFD-09C1-4054-BF84-EC066FA8BB6E}" srcOrd="0" destOrd="0" presId="urn:microsoft.com/office/officeart/2009/3/layout/HorizontalOrganizationChart"/>
    <dgm:cxn modelId="{9A1E2616-4EFA-4A5C-8057-D5B05278654F}" type="presParOf" srcId="{DE4CD3E2-0D6B-4F36-B3A7-37C435050F24}" destId="{83B30349-5C76-4681-B5A0-64995DCFF21B}" srcOrd="1" destOrd="0" presId="urn:microsoft.com/office/officeart/2009/3/layout/HorizontalOrganizationChart"/>
    <dgm:cxn modelId="{540C913F-51CE-4ADB-BDF6-D181E44C1C52}" type="presParOf" srcId="{BA3C892D-9EA7-4D24-B6ED-B8A406DE1D7F}" destId="{3B81BD9A-DBE0-4825-A1EA-34ECA658C1D2}" srcOrd="1" destOrd="0" presId="urn:microsoft.com/office/officeart/2009/3/layout/HorizontalOrganizationChart"/>
    <dgm:cxn modelId="{0ED789CC-999B-4A7B-A686-1D9B6343B3F3}" type="presParOf" srcId="{BA3C892D-9EA7-4D24-B6ED-B8A406DE1D7F}" destId="{74FD48C4-FFEF-4BF4-8F36-8F77964808DD}" srcOrd="2" destOrd="0" presId="urn:microsoft.com/office/officeart/2009/3/layout/HorizontalOrganizationChart"/>
    <dgm:cxn modelId="{367A9936-8A11-478D-9E39-664F08E0E1E6}" type="presParOf" srcId="{71A68DF5-9466-47B2-9BCB-A121369949A3}" destId="{3D9C1D8E-AF5D-4EF7-AA7F-BEF726856797}" srcOrd="1" destOrd="0" presId="urn:microsoft.com/office/officeart/2009/3/layout/HorizontalOrganizationChart"/>
    <dgm:cxn modelId="{F6E6511F-0E55-4949-844D-4076F48EEBD3}" type="presParOf" srcId="{3D9C1D8E-AF5D-4EF7-AA7F-BEF726856797}" destId="{63D38976-9A01-4B1C-B9F4-455AF12C4649}" srcOrd="0" destOrd="0" presId="urn:microsoft.com/office/officeart/2009/3/layout/HorizontalOrganizationChart"/>
    <dgm:cxn modelId="{ABD942AE-EBCA-4790-9F4A-8C1489F59133}" type="presParOf" srcId="{63D38976-9A01-4B1C-B9F4-455AF12C4649}" destId="{0DFCCDE8-1D13-4289-BC71-84CA0268C183}" srcOrd="0" destOrd="0" presId="urn:microsoft.com/office/officeart/2009/3/layout/HorizontalOrganizationChart"/>
    <dgm:cxn modelId="{9DC00033-D980-4F5A-814A-D797C3B64D24}" type="presParOf" srcId="{63D38976-9A01-4B1C-B9F4-455AF12C4649}" destId="{E4096859-7451-4C71-BB0A-134C845597C1}" srcOrd="1" destOrd="0" presId="urn:microsoft.com/office/officeart/2009/3/layout/HorizontalOrganizationChart"/>
    <dgm:cxn modelId="{A038BB7D-6368-4189-96E5-5C44F470B60D}" type="presParOf" srcId="{3D9C1D8E-AF5D-4EF7-AA7F-BEF726856797}" destId="{DC53790C-50E6-4CA1-9B3F-31AA4EA71C60}" srcOrd="1" destOrd="0" presId="urn:microsoft.com/office/officeart/2009/3/layout/HorizontalOrganizationChart"/>
    <dgm:cxn modelId="{4D9EA8B5-D92A-44AD-B206-269E2057EB03}" type="presParOf" srcId="{3D9C1D8E-AF5D-4EF7-AA7F-BEF726856797}" destId="{5EBD5806-1B87-47C2-9B8F-E0DE2BE23D17}" srcOrd="2" destOrd="0" presId="urn:microsoft.com/office/officeart/2009/3/layout/HorizontalOrganizationChart"/>
    <dgm:cxn modelId="{E5A6821A-C3AF-43BF-90AB-B8063CDCD1FE}" type="presParOf" srcId="{71A68DF5-9466-47B2-9BCB-A121369949A3}" destId="{6B589933-6879-46EF-B75B-4C60FE584CAC}" srcOrd="2" destOrd="0" presId="urn:microsoft.com/office/officeart/2009/3/layout/HorizontalOrganizationChart"/>
    <dgm:cxn modelId="{4F54C879-E168-4518-A892-B5E0589F7C73}" type="presParOf" srcId="{6B589933-6879-46EF-B75B-4C60FE584CAC}" destId="{77C3F425-BD8E-4179-8836-135E3FA8DF82}" srcOrd="0" destOrd="0" presId="urn:microsoft.com/office/officeart/2009/3/layout/HorizontalOrganizationChart"/>
    <dgm:cxn modelId="{12EE3202-41CB-4DAA-AEDC-B313A4A4E2C0}" type="presParOf" srcId="{77C3F425-BD8E-4179-8836-135E3FA8DF82}" destId="{E8D70AFA-97C7-4F2E-A78E-3804BFBD4E22}" srcOrd="0" destOrd="0" presId="urn:microsoft.com/office/officeart/2009/3/layout/HorizontalOrganizationChart"/>
    <dgm:cxn modelId="{6F7EB020-3FA9-44C8-A17A-88C31D3DC194}" type="presParOf" srcId="{77C3F425-BD8E-4179-8836-135E3FA8DF82}" destId="{1B366E32-5481-44BA-9061-DD59164266BF}" srcOrd="1" destOrd="0" presId="urn:microsoft.com/office/officeart/2009/3/layout/HorizontalOrganizationChart"/>
    <dgm:cxn modelId="{F59ACFDF-0E6D-4232-8541-4E6860DBCB07}" type="presParOf" srcId="{6B589933-6879-46EF-B75B-4C60FE584CAC}" destId="{CC8B5A59-C225-40AC-AB8E-32471AEBFA1A}" srcOrd="1" destOrd="0" presId="urn:microsoft.com/office/officeart/2009/3/layout/HorizontalOrganizationChart"/>
    <dgm:cxn modelId="{3535940B-43A7-4CE4-A5F7-2F224066AC57}" type="presParOf" srcId="{CC8B5A59-C225-40AC-AB8E-32471AEBFA1A}" destId="{5BA693E5-1F88-4769-8CEE-0A704643B2FA}" srcOrd="0" destOrd="0" presId="urn:microsoft.com/office/officeart/2009/3/layout/HorizontalOrganizationChart"/>
    <dgm:cxn modelId="{E99EA240-C4AA-4F73-87B8-0736F1C964BA}" type="presParOf" srcId="{CC8B5A59-C225-40AC-AB8E-32471AEBFA1A}" destId="{1B76ABAB-91ED-4083-A701-515CC70F52DD}" srcOrd="1" destOrd="0" presId="urn:microsoft.com/office/officeart/2009/3/layout/HorizontalOrganizationChart"/>
    <dgm:cxn modelId="{DA2F6B9C-23BC-494B-890E-9F98460B4B4F}" type="presParOf" srcId="{1B76ABAB-91ED-4083-A701-515CC70F52DD}" destId="{38D27606-7C35-4FD5-A5DD-E315F4C4AA39}" srcOrd="0" destOrd="0" presId="urn:microsoft.com/office/officeart/2009/3/layout/HorizontalOrganizationChart"/>
    <dgm:cxn modelId="{431D7A15-A1D7-48EE-8B01-AA6111A8190D}" type="presParOf" srcId="{38D27606-7C35-4FD5-A5DD-E315F4C4AA39}" destId="{A51AF81C-1418-4B74-B00F-E2F1C72C0A04}" srcOrd="0" destOrd="0" presId="urn:microsoft.com/office/officeart/2009/3/layout/HorizontalOrganizationChart"/>
    <dgm:cxn modelId="{46E47DA2-FB67-4C88-9B3A-800E937CEC2A}" type="presParOf" srcId="{38D27606-7C35-4FD5-A5DD-E315F4C4AA39}" destId="{47EDD3B3-FE99-45F4-AEA5-1B58CF3574AF}" srcOrd="1" destOrd="0" presId="urn:microsoft.com/office/officeart/2009/3/layout/HorizontalOrganizationChart"/>
    <dgm:cxn modelId="{43B94CE9-B3B2-4BD4-8514-A003BB306C2D}" type="presParOf" srcId="{1B76ABAB-91ED-4083-A701-515CC70F52DD}" destId="{F6A71F13-C3BE-4496-8E2E-FB0915CCC82F}" srcOrd="1" destOrd="0" presId="urn:microsoft.com/office/officeart/2009/3/layout/HorizontalOrganizationChart"/>
    <dgm:cxn modelId="{68BF72C1-E673-4F04-8848-A7ED0D6A064D}" type="presParOf" srcId="{1B76ABAB-91ED-4083-A701-515CC70F52DD}" destId="{B44E8A32-E715-41EF-AD51-CF9B2B423A59}" srcOrd="2" destOrd="0" presId="urn:microsoft.com/office/officeart/2009/3/layout/HorizontalOrganizationChart"/>
    <dgm:cxn modelId="{411321E4-9BC5-444C-A06F-C6307A51F40D}" type="presParOf" srcId="{CC8B5A59-C225-40AC-AB8E-32471AEBFA1A}" destId="{F79320E6-1A6B-422D-8B25-02FE04A91B92}" srcOrd="2" destOrd="0" presId="urn:microsoft.com/office/officeart/2009/3/layout/HorizontalOrganizationChart"/>
    <dgm:cxn modelId="{2A1242FD-D4B8-4C59-9B4E-28031036BBC2}" type="presParOf" srcId="{CC8B5A59-C225-40AC-AB8E-32471AEBFA1A}" destId="{1EAE1F6D-E637-4CC2-B1EE-8DE2EEE6A37F}" srcOrd="3" destOrd="0" presId="urn:microsoft.com/office/officeart/2009/3/layout/HorizontalOrganizationChart"/>
    <dgm:cxn modelId="{CCDBE98F-CA41-4BF0-8543-DEBD4EA4EB66}" type="presParOf" srcId="{1EAE1F6D-E637-4CC2-B1EE-8DE2EEE6A37F}" destId="{42EF6F37-C5DA-4887-B32B-293EF24DF1EA}" srcOrd="0" destOrd="0" presId="urn:microsoft.com/office/officeart/2009/3/layout/HorizontalOrganizationChart"/>
    <dgm:cxn modelId="{37BCDA97-876F-4571-A484-B059EACA7F1C}" type="presParOf" srcId="{42EF6F37-C5DA-4887-B32B-293EF24DF1EA}" destId="{7930DCE2-47BE-4B21-9A91-36D9A367AE07}" srcOrd="0" destOrd="0" presId="urn:microsoft.com/office/officeart/2009/3/layout/HorizontalOrganizationChart"/>
    <dgm:cxn modelId="{8A2AF563-12D5-44BA-A0E3-AF06BF0CFB79}" type="presParOf" srcId="{42EF6F37-C5DA-4887-B32B-293EF24DF1EA}" destId="{DBBBD718-A5AE-4F2D-B67D-47D3F2B02652}" srcOrd="1" destOrd="0" presId="urn:microsoft.com/office/officeart/2009/3/layout/HorizontalOrganizationChart"/>
    <dgm:cxn modelId="{917DF1FC-E423-40F2-B8DF-A080AF0856EF}" type="presParOf" srcId="{1EAE1F6D-E637-4CC2-B1EE-8DE2EEE6A37F}" destId="{2E8149AF-FEE2-4F89-849E-4250657FF912}" srcOrd="1" destOrd="0" presId="urn:microsoft.com/office/officeart/2009/3/layout/HorizontalOrganizationChart"/>
    <dgm:cxn modelId="{D22135F3-8FC4-41FE-B0EE-BCD39CBE9D05}" type="presParOf" srcId="{1EAE1F6D-E637-4CC2-B1EE-8DE2EEE6A37F}" destId="{4E929A74-A211-4EAA-A0BC-D10F3C77482B}" srcOrd="2" destOrd="0" presId="urn:microsoft.com/office/officeart/2009/3/layout/HorizontalOrganizationChart"/>
    <dgm:cxn modelId="{19EA679A-CD01-4FEB-A24E-5D5193FF7F23}" type="presParOf" srcId="{CC8B5A59-C225-40AC-AB8E-32471AEBFA1A}" destId="{8B909A03-C112-4FED-9F6F-2CB3A23FAEA7}" srcOrd="4" destOrd="0" presId="urn:microsoft.com/office/officeart/2009/3/layout/HorizontalOrganizationChart"/>
    <dgm:cxn modelId="{55428D13-8AF6-4D06-A444-4FC387E5D930}" type="presParOf" srcId="{CC8B5A59-C225-40AC-AB8E-32471AEBFA1A}" destId="{724D7617-2048-4D01-9F46-D1C3DBB2CE93}" srcOrd="5" destOrd="0" presId="urn:microsoft.com/office/officeart/2009/3/layout/HorizontalOrganizationChart"/>
    <dgm:cxn modelId="{2752D6FE-46D8-4483-9303-9CA6C81C0383}" type="presParOf" srcId="{724D7617-2048-4D01-9F46-D1C3DBB2CE93}" destId="{55D91970-7497-4001-8891-1C03DF730144}" srcOrd="0" destOrd="0" presId="urn:microsoft.com/office/officeart/2009/3/layout/HorizontalOrganizationChart"/>
    <dgm:cxn modelId="{F95A843A-0F18-42CF-8F0D-9C1408A55244}" type="presParOf" srcId="{55D91970-7497-4001-8891-1C03DF730144}" destId="{4BD6F776-12CE-48A7-A0A0-429ED6A3E490}" srcOrd="0" destOrd="0" presId="urn:microsoft.com/office/officeart/2009/3/layout/HorizontalOrganizationChart"/>
    <dgm:cxn modelId="{8F619808-5538-4583-A421-EC9118154A5C}" type="presParOf" srcId="{55D91970-7497-4001-8891-1C03DF730144}" destId="{53CBCA67-BDDE-426C-8F17-EBDC64BCF3F0}" srcOrd="1" destOrd="0" presId="urn:microsoft.com/office/officeart/2009/3/layout/HorizontalOrganizationChart"/>
    <dgm:cxn modelId="{7BDE1206-0659-4D1F-8933-DD00606A44C0}" type="presParOf" srcId="{724D7617-2048-4D01-9F46-D1C3DBB2CE93}" destId="{A147BE1C-B01C-4C80-9299-15F146FFE353}" srcOrd="1" destOrd="0" presId="urn:microsoft.com/office/officeart/2009/3/layout/HorizontalOrganizationChart"/>
    <dgm:cxn modelId="{93AB4A4D-26D3-4C5A-9A5E-A588819D28AF}" type="presParOf" srcId="{724D7617-2048-4D01-9F46-D1C3DBB2CE93}" destId="{A411CD88-9C3F-4FB8-92FE-FF06E92FCF91}" srcOrd="2" destOrd="0" presId="urn:microsoft.com/office/officeart/2009/3/layout/HorizontalOrganizationChart"/>
    <dgm:cxn modelId="{3583548D-B55A-42DD-82F0-486CBBFD315C}" type="presParOf" srcId="{6B589933-6879-46EF-B75B-4C60FE584CAC}" destId="{7848AFE3-521F-4329-8452-491A2BE98821}" srcOrd="2" destOrd="0" presId="urn:microsoft.com/office/officeart/2009/3/layout/HorizontalOrganizationChart"/>
    <dgm:cxn modelId="{D09896C7-0BE9-4D8B-AEB4-EE64F878081A}" type="presParOf" srcId="{71A68DF5-9466-47B2-9BCB-A121369949A3}" destId="{B4E8746A-0DF7-432F-AC98-D82E41E3EA7F}" srcOrd="3" destOrd="0" presId="urn:microsoft.com/office/officeart/2009/3/layout/HorizontalOrganizationChart"/>
    <dgm:cxn modelId="{8476C350-A442-4CD3-A301-0862D47EEBD8}" type="presParOf" srcId="{B4E8746A-0DF7-432F-AC98-D82E41E3EA7F}" destId="{B1C9900E-D81D-491C-95BE-F672709EDD5A}" srcOrd="0" destOrd="0" presId="urn:microsoft.com/office/officeart/2009/3/layout/HorizontalOrganizationChart"/>
    <dgm:cxn modelId="{913F63A3-BD8B-42EA-8C07-0EC7CED3E2B1}" type="presParOf" srcId="{B1C9900E-D81D-491C-95BE-F672709EDD5A}" destId="{56AD671C-96E4-4206-AF9D-74CFD70A313D}" srcOrd="0" destOrd="0" presId="urn:microsoft.com/office/officeart/2009/3/layout/HorizontalOrganizationChart"/>
    <dgm:cxn modelId="{0F4AA3E5-4C13-4F71-AE6E-D1AA68E5194E}" type="presParOf" srcId="{B1C9900E-D81D-491C-95BE-F672709EDD5A}" destId="{03C6555C-1CC5-496A-B0C4-5CCDC5860528}" srcOrd="1" destOrd="0" presId="urn:microsoft.com/office/officeart/2009/3/layout/HorizontalOrganizationChart"/>
    <dgm:cxn modelId="{909D243B-A012-4BD5-B9F2-E561A030C394}" type="presParOf" srcId="{B4E8746A-0DF7-432F-AC98-D82E41E3EA7F}" destId="{9ABD0277-ECE9-47ED-8F40-E983E89D0B2A}" srcOrd="1" destOrd="0" presId="urn:microsoft.com/office/officeart/2009/3/layout/HorizontalOrganizationChart"/>
    <dgm:cxn modelId="{00FC39D6-8A66-4447-A9E0-CD5A37EE2F39}" type="presParOf" srcId="{B4E8746A-0DF7-432F-AC98-D82E41E3EA7F}" destId="{381F5C01-9425-4F44-AD99-053B04862BA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AE2AF-D204-4FA5-9241-4E661D49889C}">
      <dsp:nvSpPr>
        <dsp:cNvPr id="0" name=""/>
        <dsp:cNvSpPr/>
      </dsp:nvSpPr>
      <dsp:spPr>
        <a:xfrm>
          <a:off x="0" y="580575"/>
          <a:ext cx="5886291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Definition</a:t>
          </a:r>
          <a:r>
            <a:rPr lang="en-US" sz="2200" b="0" i="0" kern="1200" baseline="0" dirty="0"/>
            <a:t>: The Technology Value Stream represents the sequence of steps taken to deliver value to customers through technology solutions.</a:t>
          </a:r>
          <a:endParaRPr lang="en-US" sz="2200" kern="1200" dirty="0"/>
        </a:p>
      </dsp:txBody>
      <dsp:txXfrm>
        <a:off x="59057" y="639632"/>
        <a:ext cx="5768177" cy="1091666"/>
      </dsp:txXfrm>
    </dsp:sp>
    <dsp:sp modelId="{FDA60F8F-BCB4-4080-91F4-AAD36DB02194}">
      <dsp:nvSpPr>
        <dsp:cNvPr id="0" name=""/>
        <dsp:cNvSpPr/>
      </dsp:nvSpPr>
      <dsp:spPr>
        <a:xfrm>
          <a:off x="0" y="1853715"/>
          <a:ext cx="5886291" cy="1209780"/>
        </a:xfrm>
        <a:prstGeom prst="roundRect">
          <a:avLst/>
        </a:prstGeom>
        <a:solidFill>
          <a:schemeClr val="accent5">
            <a:hueOff val="-3144000"/>
            <a:satOff val="-19053"/>
            <a:lumOff val="2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Focuses on identifying and eliminating bottlenecks to optimize value delivery.</a:t>
          </a:r>
          <a:endParaRPr lang="en-US" sz="2200" kern="1200"/>
        </a:p>
      </dsp:txBody>
      <dsp:txXfrm>
        <a:off x="59057" y="1912772"/>
        <a:ext cx="5768177" cy="1091666"/>
      </dsp:txXfrm>
    </dsp:sp>
    <dsp:sp modelId="{B8B82494-2D43-47C4-841E-13C3406E9B64}">
      <dsp:nvSpPr>
        <dsp:cNvPr id="0" name=""/>
        <dsp:cNvSpPr/>
      </dsp:nvSpPr>
      <dsp:spPr>
        <a:xfrm>
          <a:off x="0" y="3126855"/>
          <a:ext cx="5886291" cy="1209780"/>
        </a:xfrm>
        <a:prstGeom prst="roundRect">
          <a:avLst/>
        </a:prstGeom>
        <a:solidFill>
          <a:schemeClr val="accent5">
            <a:hueOff val="-6288001"/>
            <a:satOff val="-38105"/>
            <a:lumOff val="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Key Aspects</a:t>
          </a:r>
          <a:r>
            <a:rPr lang="en-US" sz="2200" b="0" i="0" kern="1200" baseline="0"/>
            <a:t>: Lead Time, Processing Time, and Deployment Cycles. </a:t>
          </a:r>
          <a:endParaRPr lang="en-US" sz="2200" kern="1200"/>
        </a:p>
      </dsp:txBody>
      <dsp:txXfrm>
        <a:off x="59057" y="3185912"/>
        <a:ext cx="5768177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73137-326F-42A8-A1C7-C864FE2282D7}">
      <dsp:nvSpPr>
        <dsp:cNvPr id="0" name=""/>
        <dsp:cNvSpPr/>
      </dsp:nvSpPr>
      <dsp:spPr>
        <a:xfrm>
          <a:off x="1675" y="617543"/>
          <a:ext cx="417867" cy="41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77AE-05D8-4D05-9E18-3DAA6801FE85}">
      <dsp:nvSpPr>
        <dsp:cNvPr id="0" name=""/>
        <dsp:cNvSpPr/>
      </dsp:nvSpPr>
      <dsp:spPr>
        <a:xfrm>
          <a:off x="1675" y="1138732"/>
          <a:ext cx="1193906" cy="1320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Lead Time</a:t>
          </a:r>
          <a:r>
            <a:rPr lang="en-US" sz="1400" b="0" i="0" kern="1200" baseline="0"/>
            <a:t>: Total time from a customer request to delivery of value.</a:t>
          </a:r>
          <a:endParaRPr lang="en-US" sz="1400" kern="1200"/>
        </a:p>
      </dsp:txBody>
      <dsp:txXfrm>
        <a:off x="1675" y="1138732"/>
        <a:ext cx="1193906" cy="1320758"/>
      </dsp:txXfrm>
    </dsp:sp>
    <dsp:sp modelId="{E4D355E5-9E71-4687-A0F9-0AA6010FD10B}">
      <dsp:nvSpPr>
        <dsp:cNvPr id="0" name=""/>
        <dsp:cNvSpPr/>
      </dsp:nvSpPr>
      <dsp:spPr>
        <a:xfrm>
          <a:off x="1675" y="2507548"/>
          <a:ext cx="1193906" cy="5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Includes wait times, approvals, and processing.</a:t>
          </a:r>
          <a:endParaRPr lang="en-US" sz="1100" kern="1200"/>
        </a:p>
      </dsp:txBody>
      <dsp:txXfrm>
        <a:off x="1675" y="2507548"/>
        <a:ext cx="1193906" cy="512843"/>
      </dsp:txXfrm>
    </dsp:sp>
    <dsp:sp modelId="{75BC7026-8668-48E5-BF5F-B0C2028ABC11}">
      <dsp:nvSpPr>
        <dsp:cNvPr id="0" name=""/>
        <dsp:cNvSpPr/>
      </dsp:nvSpPr>
      <dsp:spPr>
        <a:xfrm>
          <a:off x="1404514" y="617543"/>
          <a:ext cx="417867" cy="41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DE1D6-F8AD-4F8C-9210-42655C21E7BF}">
      <dsp:nvSpPr>
        <dsp:cNvPr id="0" name=""/>
        <dsp:cNvSpPr/>
      </dsp:nvSpPr>
      <dsp:spPr>
        <a:xfrm>
          <a:off x="1404514" y="1138732"/>
          <a:ext cx="1193906" cy="1320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/>
            <a:t>Processing Time</a:t>
          </a:r>
          <a:r>
            <a:rPr lang="en-US" sz="1400" b="0" i="0" kern="1200" baseline="0" dirty="0"/>
            <a:t>: Time actively spent working on a request or task.</a:t>
          </a:r>
          <a:endParaRPr lang="en-US" sz="1400" kern="1200" dirty="0"/>
        </a:p>
      </dsp:txBody>
      <dsp:txXfrm>
        <a:off x="1404514" y="1138732"/>
        <a:ext cx="1193906" cy="1320758"/>
      </dsp:txXfrm>
    </dsp:sp>
    <dsp:sp modelId="{14C5E4F4-64F3-4B95-B547-6B680B43C13F}">
      <dsp:nvSpPr>
        <dsp:cNvPr id="0" name=""/>
        <dsp:cNvSpPr/>
      </dsp:nvSpPr>
      <dsp:spPr>
        <a:xfrm>
          <a:off x="1404514" y="2507548"/>
          <a:ext cx="1193906" cy="5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Excludes delays or idle periods.</a:t>
          </a:r>
          <a:endParaRPr lang="en-US" sz="1100" kern="1200"/>
        </a:p>
      </dsp:txBody>
      <dsp:txXfrm>
        <a:off x="1404514" y="2507548"/>
        <a:ext cx="1193906" cy="512843"/>
      </dsp:txXfrm>
    </dsp:sp>
    <dsp:sp modelId="{73AEAEBE-78B1-4D41-AA36-FF1C38C4C3FD}">
      <dsp:nvSpPr>
        <dsp:cNvPr id="0" name=""/>
        <dsp:cNvSpPr/>
      </dsp:nvSpPr>
      <dsp:spPr>
        <a:xfrm>
          <a:off x="2807354" y="617543"/>
          <a:ext cx="417867" cy="41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0F5A1-5023-448F-AF04-42B3A8EBB47A}">
      <dsp:nvSpPr>
        <dsp:cNvPr id="0" name=""/>
        <dsp:cNvSpPr/>
      </dsp:nvSpPr>
      <dsp:spPr>
        <a:xfrm>
          <a:off x="2807354" y="1138732"/>
          <a:ext cx="1193906" cy="1320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Goal</a:t>
          </a:r>
          <a:r>
            <a:rPr lang="en-US" sz="1400" b="0" i="0" kern="1200" baseline="0"/>
            <a:t>: Minimize both lead and processing times to accelerate delivery. </a:t>
          </a:r>
          <a:endParaRPr lang="en-US" sz="1400" kern="1200"/>
        </a:p>
      </dsp:txBody>
      <dsp:txXfrm>
        <a:off x="2807354" y="1138732"/>
        <a:ext cx="1193906" cy="1320758"/>
      </dsp:txXfrm>
    </dsp:sp>
    <dsp:sp modelId="{F70EFC85-396B-4DA0-89C8-98C69E2A4830}">
      <dsp:nvSpPr>
        <dsp:cNvPr id="0" name=""/>
        <dsp:cNvSpPr/>
      </dsp:nvSpPr>
      <dsp:spPr>
        <a:xfrm>
          <a:off x="2807354" y="2507548"/>
          <a:ext cx="1193906" cy="51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F11CC-8F93-43F9-93A0-FE960C541217}">
      <dsp:nvSpPr>
        <dsp:cNvPr id="0" name=""/>
        <dsp:cNvSpPr/>
      </dsp:nvSpPr>
      <dsp:spPr>
        <a:xfrm>
          <a:off x="3047848" y="2520797"/>
          <a:ext cx="497377" cy="1069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688" y="0"/>
              </a:lnTo>
              <a:lnTo>
                <a:pt x="248688" y="1069362"/>
              </a:lnTo>
              <a:lnTo>
                <a:pt x="497377" y="1069362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636AB-FDF0-46CA-9253-A1F3E479C35F}">
      <dsp:nvSpPr>
        <dsp:cNvPr id="0" name=""/>
        <dsp:cNvSpPr/>
      </dsp:nvSpPr>
      <dsp:spPr>
        <a:xfrm>
          <a:off x="3047848" y="2475077"/>
          <a:ext cx="4973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377" y="45720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3F766-B33D-446B-9F2E-3315DC1A2B0A}">
      <dsp:nvSpPr>
        <dsp:cNvPr id="0" name=""/>
        <dsp:cNvSpPr/>
      </dsp:nvSpPr>
      <dsp:spPr>
        <a:xfrm>
          <a:off x="3047848" y="1451434"/>
          <a:ext cx="497377" cy="1069362"/>
        </a:xfrm>
        <a:custGeom>
          <a:avLst/>
          <a:gdLst/>
          <a:ahLst/>
          <a:cxnLst/>
          <a:rect l="0" t="0" r="0" b="0"/>
          <a:pathLst>
            <a:path>
              <a:moveTo>
                <a:pt x="0" y="1069362"/>
              </a:moveTo>
              <a:lnTo>
                <a:pt x="248688" y="1069362"/>
              </a:lnTo>
              <a:lnTo>
                <a:pt x="248688" y="0"/>
              </a:lnTo>
              <a:lnTo>
                <a:pt x="497377" y="0"/>
              </a:lnTo>
            </a:path>
          </a:pathLst>
        </a:custGeom>
        <a:noFill/>
        <a:ln w="9525" cap="rnd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58CDD-B425-4DDC-8D6C-1BD0E965CF75}">
      <dsp:nvSpPr>
        <dsp:cNvPr id="0" name=""/>
        <dsp:cNvSpPr/>
      </dsp:nvSpPr>
      <dsp:spPr>
        <a:xfrm>
          <a:off x="2053092" y="0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Deployment Lead Times Requiring Months</a:t>
          </a:r>
          <a:endParaRPr lang="en-US" sz="1500" kern="1200" dirty="0"/>
        </a:p>
      </dsp:txBody>
      <dsp:txXfrm>
        <a:off x="2053092" y="0"/>
        <a:ext cx="2486889" cy="758501"/>
      </dsp:txXfrm>
    </dsp:sp>
    <dsp:sp modelId="{236141AE-3CDD-43E6-8238-CBD39B625C2A}">
      <dsp:nvSpPr>
        <dsp:cNvPr id="0" name=""/>
        <dsp:cNvSpPr/>
      </dsp:nvSpPr>
      <dsp:spPr>
        <a:xfrm>
          <a:off x="560958" y="1072183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Traditional software development models often have long lead times.</a:t>
          </a:r>
          <a:endParaRPr lang="en-US" sz="1500" kern="1200"/>
        </a:p>
      </dsp:txBody>
      <dsp:txXfrm>
        <a:off x="560958" y="1072183"/>
        <a:ext cx="2486889" cy="758501"/>
      </dsp:txXfrm>
    </dsp:sp>
    <dsp:sp modelId="{523F886A-7BE3-4C8C-895C-9D6120F0BB39}">
      <dsp:nvSpPr>
        <dsp:cNvPr id="0" name=""/>
        <dsp:cNvSpPr/>
      </dsp:nvSpPr>
      <dsp:spPr>
        <a:xfrm>
          <a:off x="560958" y="2141546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Causes:</a:t>
          </a:r>
          <a:endParaRPr lang="en-US" sz="1500" kern="1200"/>
        </a:p>
      </dsp:txBody>
      <dsp:txXfrm>
        <a:off x="560958" y="2141546"/>
        <a:ext cx="2486889" cy="758501"/>
      </dsp:txXfrm>
    </dsp:sp>
    <dsp:sp modelId="{627CEFF6-7394-4F4A-B1F4-C565D6B33AD6}">
      <dsp:nvSpPr>
        <dsp:cNvPr id="0" name=""/>
        <dsp:cNvSpPr/>
      </dsp:nvSpPr>
      <dsp:spPr>
        <a:xfrm>
          <a:off x="3545226" y="1072183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Manual approval processes.</a:t>
          </a:r>
          <a:endParaRPr lang="en-US" sz="1500" kern="1200"/>
        </a:p>
      </dsp:txBody>
      <dsp:txXfrm>
        <a:off x="3545226" y="1072183"/>
        <a:ext cx="2486889" cy="758501"/>
      </dsp:txXfrm>
    </dsp:sp>
    <dsp:sp modelId="{D3DD394F-685B-4215-A8C5-1AB659144A35}">
      <dsp:nvSpPr>
        <dsp:cNvPr id="0" name=""/>
        <dsp:cNvSpPr/>
      </dsp:nvSpPr>
      <dsp:spPr>
        <a:xfrm>
          <a:off x="3545226" y="2141546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Lack of automation in testing and deployment.</a:t>
          </a:r>
          <a:endParaRPr lang="en-US" sz="1500" kern="1200"/>
        </a:p>
      </dsp:txBody>
      <dsp:txXfrm>
        <a:off x="3545226" y="2141546"/>
        <a:ext cx="2486889" cy="758501"/>
      </dsp:txXfrm>
    </dsp:sp>
    <dsp:sp modelId="{7CAD2B85-2132-4114-8174-F9BA62A737A5}">
      <dsp:nvSpPr>
        <dsp:cNvPr id="0" name=""/>
        <dsp:cNvSpPr/>
      </dsp:nvSpPr>
      <dsp:spPr>
        <a:xfrm>
          <a:off x="3545226" y="3210909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Silos between development, testing, and operations.</a:t>
          </a:r>
          <a:endParaRPr lang="en-US" sz="1500" kern="1200"/>
        </a:p>
      </dsp:txBody>
      <dsp:txXfrm>
        <a:off x="3545226" y="3210909"/>
        <a:ext cx="2486889" cy="758501"/>
      </dsp:txXfrm>
    </dsp:sp>
    <dsp:sp modelId="{016B00E0-2A57-4855-A246-AE146E35AE33}">
      <dsp:nvSpPr>
        <dsp:cNvPr id="0" name=""/>
        <dsp:cNvSpPr/>
      </dsp:nvSpPr>
      <dsp:spPr>
        <a:xfrm>
          <a:off x="560958" y="3210909"/>
          <a:ext cx="2486889" cy="758501"/>
        </a:xfrm>
        <a:prstGeom prst="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Impact</a:t>
          </a:r>
          <a:r>
            <a:rPr lang="en-US" sz="1500" b="0" i="0" kern="1200" baseline="0"/>
            <a:t>: Delayed customer value, higher risk of defects, and reduced competitiveness. </a:t>
          </a:r>
          <a:endParaRPr lang="en-US" sz="1500" kern="1200"/>
        </a:p>
      </dsp:txBody>
      <dsp:txXfrm>
        <a:off x="560958" y="3210909"/>
        <a:ext cx="2486889" cy="7585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09A03-C112-4FED-9F6F-2CB3A23FAEA7}">
      <dsp:nvSpPr>
        <dsp:cNvPr id="0" name=""/>
        <dsp:cNvSpPr/>
      </dsp:nvSpPr>
      <dsp:spPr>
        <a:xfrm>
          <a:off x="2675848" y="3033294"/>
          <a:ext cx="534594" cy="1149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297" y="0"/>
              </a:lnTo>
              <a:lnTo>
                <a:pt x="267297" y="1149378"/>
              </a:lnTo>
              <a:lnTo>
                <a:pt x="534594" y="1149378"/>
              </a:lnTo>
            </a:path>
          </a:pathLst>
        </a:custGeom>
        <a:noFill/>
        <a:ln w="952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320E6-1A6B-422D-8B25-02FE04A91B92}">
      <dsp:nvSpPr>
        <dsp:cNvPr id="0" name=""/>
        <dsp:cNvSpPr/>
      </dsp:nvSpPr>
      <dsp:spPr>
        <a:xfrm>
          <a:off x="2675848" y="2987574"/>
          <a:ext cx="5345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4594" y="45720"/>
              </a:lnTo>
            </a:path>
          </a:pathLst>
        </a:custGeom>
        <a:noFill/>
        <a:ln w="952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693E5-1F88-4769-8CEE-0A704643B2FA}">
      <dsp:nvSpPr>
        <dsp:cNvPr id="0" name=""/>
        <dsp:cNvSpPr/>
      </dsp:nvSpPr>
      <dsp:spPr>
        <a:xfrm>
          <a:off x="2675848" y="1883916"/>
          <a:ext cx="534594" cy="1149378"/>
        </a:xfrm>
        <a:custGeom>
          <a:avLst/>
          <a:gdLst/>
          <a:ahLst/>
          <a:cxnLst/>
          <a:rect l="0" t="0" r="0" b="0"/>
          <a:pathLst>
            <a:path>
              <a:moveTo>
                <a:pt x="0" y="1149378"/>
              </a:moveTo>
              <a:lnTo>
                <a:pt x="267297" y="1149378"/>
              </a:lnTo>
              <a:lnTo>
                <a:pt x="267297" y="0"/>
              </a:lnTo>
              <a:lnTo>
                <a:pt x="534594" y="0"/>
              </a:lnTo>
            </a:path>
          </a:pathLst>
        </a:custGeom>
        <a:noFill/>
        <a:ln w="952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75BFD-09C1-4054-BF84-EC066FA8BB6E}">
      <dsp:nvSpPr>
        <dsp:cNvPr id="0" name=""/>
        <dsp:cNvSpPr/>
      </dsp:nvSpPr>
      <dsp:spPr>
        <a:xfrm>
          <a:off x="1615987" y="278784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Deployment Lead Times of Minutes</a:t>
          </a:r>
          <a:endParaRPr lang="en-US" sz="1600" kern="1200" dirty="0"/>
        </a:p>
      </dsp:txBody>
      <dsp:txXfrm>
        <a:off x="1615987" y="278784"/>
        <a:ext cx="2672973" cy="815257"/>
      </dsp:txXfrm>
    </dsp:sp>
    <dsp:sp modelId="{0DFCCDE8-1D13-4289-BC71-84CA0268C183}">
      <dsp:nvSpPr>
        <dsp:cNvPr id="0" name=""/>
        <dsp:cNvSpPr/>
      </dsp:nvSpPr>
      <dsp:spPr>
        <a:xfrm>
          <a:off x="2874" y="1476287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Vision: Rapid, reliable, and continuous delivery.</a:t>
          </a:r>
          <a:endParaRPr lang="en-US" sz="1600" kern="1200" dirty="0"/>
        </a:p>
      </dsp:txBody>
      <dsp:txXfrm>
        <a:off x="2874" y="1476287"/>
        <a:ext cx="2672973" cy="815257"/>
      </dsp:txXfrm>
    </dsp:sp>
    <dsp:sp modelId="{E8D70AFA-97C7-4F2E-A78E-3804BFBD4E22}">
      <dsp:nvSpPr>
        <dsp:cNvPr id="0" name=""/>
        <dsp:cNvSpPr/>
      </dsp:nvSpPr>
      <dsp:spPr>
        <a:xfrm>
          <a:off x="2874" y="2625666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Key Enablers:</a:t>
          </a:r>
          <a:endParaRPr lang="en-US" sz="1600" kern="1200" dirty="0"/>
        </a:p>
      </dsp:txBody>
      <dsp:txXfrm>
        <a:off x="2874" y="2625666"/>
        <a:ext cx="2672973" cy="815257"/>
      </dsp:txXfrm>
    </dsp:sp>
    <dsp:sp modelId="{A51AF81C-1418-4B74-B00F-E2F1C72C0A04}">
      <dsp:nvSpPr>
        <dsp:cNvPr id="0" name=""/>
        <dsp:cNvSpPr/>
      </dsp:nvSpPr>
      <dsp:spPr>
        <a:xfrm>
          <a:off x="3210442" y="1476287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Automation</a:t>
          </a:r>
          <a:r>
            <a:rPr lang="en-US" sz="1600" b="0" i="0" kern="1200" baseline="0"/>
            <a:t>: Testing, integration, and deployment pipelines.</a:t>
          </a:r>
          <a:endParaRPr lang="en-US" sz="1600" kern="1200"/>
        </a:p>
      </dsp:txBody>
      <dsp:txXfrm>
        <a:off x="3210442" y="1476287"/>
        <a:ext cx="2672973" cy="815257"/>
      </dsp:txXfrm>
    </dsp:sp>
    <dsp:sp modelId="{7930DCE2-47BE-4B21-9A91-36D9A367AE07}">
      <dsp:nvSpPr>
        <dsp:cNvPr id="0" name=""/>
        <dsp:cNvSpPr/>
      </dsp:nvSpPr>
      <dsp:spPr>
        <a:xfrm>
          <a:off x="3210442" y="2625666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Collaboration</a:t>
          </a:r>
          <a:r>
            <a:rPr lang="en-US" sz="1600" b="0" i="0" kern="1200" baseline="0"/>
            <a:t>: Breaking down silos between teams.</a:t>
          </a:r>
          <a:endParaRPr lang="en-US" sz="1600" kern="1200"/>
        </a:p>
      </dsp:txBody>
      <dsp:txXfrm>
        <a:off x="3210442" y="2625666"/>
        <a:ext cx="2672973" cy="815257"/>
      </dsp:txXfrm>
    </dsp:sp>
    <dsp:sp modelId="{4BD6F776-12CE-48A7-A0A0-429ED6A3E490}">
      <dsp:nvSpPr>
        <dsp:cNvPr id="0" name=""/>
        <dsp:cNvSpPr/>
      </dsp:nvSpPr>
      <dsp:spPr>
        <a:xfrm>
          <a:off x="3210442" y="3775045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Continuous Feedback</a:t>
          </a:r>
          <a:r>
            <a:rPr lang="en-US" sz="1600" b="0" i="0" kern="1200" baseline="0"/>
            <a:t>: Rapid response to defects and customer needs.</a:t>
          </a:r>
          <a:endParaRPr lang="en-US" sz="1600" kern="1200"/>
        </a:p>
      </dsp:txBody>
      <dsp:txXfrm>
        <a:off x="3210442" y="3775045"/>
        <a:ext cx="2672973" cy="815257"/>
      </dsp:txXfrm>
    </dsp:sp>
    <dsp:sp modelId="{56AD671C-96E4-4206-AF9D-74CFD70A313D}">
      <dsp:nvSpPr>
        <dsp:cNvPr id="0" name=""/>
        <dsp:cNvSpPr/>
      </dsp:nvSpPr>
      <dsp:spPr>
        <a:xfrm>
          <a:off x="2874" y="3775045"/>
          <a:ext cx="2672973" cy="815257"/>
        </a:xfrm>
        <a:prstGeom prst="rect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Outcome</a:t>
          </a:r>
          <a:r>
            <a:rPr lang="en-US" sz="1600" b="0" i="0" kern="1200" baseline="0"/>
            <a:t>: Faster value delivery, reduced risk, and improved customer satisfaction. </a:t>
          </a:r>
          <a:endParaRPr lang="en-US" sz="1600" kern="1200"/>
        </a:p>
      </dsp:txBody>
      <dsp:txXfrm>
        <a:off x="2874" y="3775045"/>
        <a:ext cx="2672973" cy="815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0DF3-032C-4F6D-BB40-FACE0D1A963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880B8-968C-4E0C-80C0-B7C25AF0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880B8-968C-4E0C-80C0-B7C25AF03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24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3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23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3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6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5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008460-8B2F-4AAA-A4E2-10730069204C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303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team.net/blog/top-10-deployment-chart-template-with-examples-and-samples" TargetMode="External"/><Relationship Id="rId2" Type="http://schemas.openxmlformats.org/officeDocument/2006/relationships/hyperlink" Target="https://businessmap.io/kanban-resources/kanban-software/kanban-lead-cycle-ti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8302FE-A37A-8A9E-948D-1C42374F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18431" b="409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185C3-D129-4EF0-942D-F5A91AD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03AE653C-53AB-4F46-88AD-81EAE1D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E892256F-97C5-4941-AA6B-536629C2C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32D38-C350-D916-71F5-DE8948887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>
            <a:normAutofit/>
          </a:bodyPr>
          <a:lstStyle/>
          <a:p>
            <a:r>
              <a:rPr lang="en-US" dirty="0"/>
              <a:t>CREATED BY: Andres Melendez
DATE: 12 January 2025</a:t>
            </a:r>
            <a:endParaRPr lang="en-GB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00DF3-286D-59B3-A531-61787CDD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GB" dirty="0"/>
              <a:t>The Technology Value Stream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D4AC9E-C321-4372-B2A8-3EAA39D0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9AB259E-1EAF-4CB8-8A02-1129A51BA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291DCF-6A50-4ECE-8426-7CDFB889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C8EBF3-2709-487B-B3B1-74EBDB3AA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B8F39B-3155-4BD1-9C58-0C381756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44597C-E8CD-4F89-8AA8-D4387E36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B97F3A-926A-4709-8514-0B5930B7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52BA3-B387-4A7B-BDE3-2A929E8D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1409A2-39F2-4829-AAD6-A6C7E5B55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E050882-28EA-4741-ACAC-350B982F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38B4B7-138F-47D3-B924-7DD4E4A4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D678C8-BF18-4215-9C17-6BDF65F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343619-FE82-4388-81AD-5F177567B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EE7646-A7DE-4961-AD88-CFF117324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9BAD74-57FD-4889-BD33-86E1FD41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BC3F52-B43F-4BBB-95BC-F0C8A7E6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872497-3F24-49F2-B743-1526543C4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8BB6CD-6F9B-4F96-AB11-D3235132C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6DE6D0-D287-4C30-A155-EFE66923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9E5C1E-B41A-46A7-9DD3-DAC7F557D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641E92-5C4A-45A9-BD9D-AC6475008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751D7C-208B-4DD9-A9A6-DE982DECD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2EED49-CC16-4BA6-8098-5818D8E9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4F4517-F06B-4C3F-8381-F6F8A5B1A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973495-2DD5-472C-B2E8-BBDBFA1F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256EB-609F-43A2-9D2A-18BC61882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8B3699-E4FD-4C39-A9F4-739F8F916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B752C69-3660-469F-A5A3-4FE235F5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9BC018-7CBE-4FDC-88CB-AA76D06E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A757F9-01DE-4C2E-9EC1-A6D31FF35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574D16-1EDD-4389-B9D6-39A92A221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EE7CD9C-8A5B-4679-B5E1-7F986872A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B51E33-A7BC-45BA-9FD2-0F0A107BC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3AB31-9C59-4207-B401-BE3B9BF45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6990C6-E5BB-4ABD-897C-7EA1A6A46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BD70C6-0008-43A6-974E-0527868C5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3C82970-E573-429B-9E00-38E9CA91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C697561-9BE6-48FF-88CE-BDF184956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AE787D-BAED-4C7E-BF34-CA4BEC895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FA8FCD-E6B3-4E88-95D2-3984868B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6E357-EF38-4079-9894-50FBE0C6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70944B-B6AB-4219-A4ED-5A97A7C85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506388-F156-4305-8911-37083AA4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2E08D62-BFF8-42CD-AF09-AB43944D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81268B-BDCC-4E9B-96AE-93FD620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B60F61-41CE-4413-B1F6-F748DD156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E0D3F7-24F6-4DE6-9A4C-AD96DBC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208722-FDF3-4D2D-B806-B20655FA9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4FD841-5234-40CC-8EA9-6145DD2D2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CFC453-9130-4629-A00E-1D798EB0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1280CFE-15AF-442D-86B4-2713F0A1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C90A288-F6AF-4B65-9D23-63CE9527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19294-3F99-4B8B-9306-CE5DC0D3A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50689E2-98A0-4575-87DD-E1931E264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51BE07E-1C1E-449B-A1E2-2889700F8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122244-F6FF-48D2-8985-52604D64F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C06057-85A2-44C1-B08C-8E4B74DF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FEB1E2-D502-4EF4-84A1-1BC26B3AA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2B82885-0B81-4F88-A2D7-04DDC3AB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97A5C78-88A3-46F9-9A92-0C9F92888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F9B861-969B-41AB-A9B2-49C65ABE3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C03082-F323-4974-89DD-19ECE36D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83551A-9864-47FE-A22F-449B16B70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65C387-5EF3-46A4-A6F0-8EEA2FB36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665985C-8DB3-4FB9-B6EB-12B352DE2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D069B31-0172-44A4-8703-99BB8CE73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E25BE8-7CE3-4955-9A47-68663583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A36428-1152-4784-9BBD-0B4D6F184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2F09430-7C11-4939-94EF-B872F7BFC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8A9131-E4ED-4693-9A6F-AAF96511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50428BC-5D48-4B3D-835B-7F63BBE69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4FC4B5-0F0D-4E3C-A401-D44E02BBC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68BA05A-D343-4E1B-873E-5A6D331BF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50DE8F-1311-483F-A6B6-A190745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46C1CD-5088-4847-9172-4BC69855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BDE060-53D1-4B08-80BE-C327C4FC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AB11680-BC6F-4DEB-A538-E475429E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E0627E8-8ADA-4221-A140-5EC8CE51A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126B5C2-6944-4222-9AA4-8B3B9ABD2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16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16D6D-6F03-7063-158C-4CE61C95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the Technology Value Stream?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AFF9791-00B0-367A-CD31-BA0CF3ABA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413188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6895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FAE2AF-D204-4FA5-9241-4E661D498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61FAE2AF-D204-4FA5-9241-4E661D498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61FAE2AF-D204-4FA5-9241-4E661D498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A60F8F-BCB4-4080-91F4-AAD36DB02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FDA60F8F-BCB4-4080-91F4-AAD36DB02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FDA60F8F-BCB4-4080-91F4-AAD36DB02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B82494-2D43-47C4-841E-13C3406E9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B8B82494-2D43-47C4-841E-13C3406E9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B8B82494-2D43-47C4-841E-13C3406E9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534F-8507-82C0-92F5-7B9414E6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3300" dirty="0"/>
              <a:t>Defining Lead Time vs. Processing Time</a:t>
            </a:r>
          </a:p>
        </p:txBody>
      </p:sp>
      <p:pic>
        <p:nvPicPr>
          <p:cNvPr id="8" name="Picture 7" descr="A diagram of a lead time&#10;&#10;Description automatically generated">
            <a:extLst>
              <a:ext uri="{FF2B5EF4-FFF2-40B4-BE49-F238E27FC236}">
                <a16:creationId xmlns:a16="http://schemas.microsoft.com/office/drawing/2014/main" id="{B00C4A54-AF12-6263-7A6D-95A86B228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52" y="1572543"/>
            <a:ext cx="6095593" cy="35506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9" name="Rectangle 2">
            <a:extLst>
              <a:ext uri="{FF2B5EF4-FFF2-40B4-BE49-F238E27FC236}">
                <a16:creationId xmlns:a16="http://schemas.microsoft.com/office/drawing/2014/main" id="{72F86E89-0255-A772-6548-F8A8B8FCE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42652"/>
              </p:ext>
            </p:extLst>
          </p:nvPr>
        </p:nvGraphicFramePr>
        <p:xfrm>
          <a:off x="802178" y="2261420"/>
          <a:ext cx="4002936" cy="363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82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B473137-326F-42A8-A1C7-C864FE2282D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50377AE-05D8-4D05-9E18-3DAA6801FE8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4D355E5-9E71-4687-A0F9-0AA6010FD10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5BC7026-8668-48E5-BF5F-B0C2028ABC1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EBDE1D6-F8AD-4F8C-9210-42655C21E7B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4C5E4F4-64F3-4B95-B547-6B680B43C13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3AEAEBE-78B1-4D41-AA36-FF1C38C4C3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00F5A1-5023-448F-AF04-42B3A8EBB47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70EFC85-396B-4DA0-89C8-98C69E2A48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569A-52BE-C8A3-6DAA-58F3E508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The Common Scenario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E3183796-E352-7EB8-503E-44B94842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11" r="19689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8F7097E5-E94B-C21A-25E2-340525DC9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058568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57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C158CDD-B425-4DDC-8D6C-1BD0E965C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6C158CDD-B425-4DDC-8D6C-1BD0E965C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6C158CDD-B425-4DDC-8D6C-1BD0E965CF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6C158CDD-B425-4DDC-8D6C-1BD0E965CF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6141AE-3CDD-43E6-8238-CBD39B625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236141AE-3CDD-43E6-8238-CBD39B625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236141AE-3CDD-43E6-8238-CBD39B625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236141AE-3CDD-43E6-8238-CBD39B625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3F886A-7BE3-4C8C-895C-9D6120F0B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523F886A-7BE3-4C8C-895C-9D6120F0B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523F886A-7BE3-4C8C-895C-9D6120F0B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523F886A-7BE3-4C8C-895C-9D6120F0BB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03F766-B33D-446B-9F2E-3315DC1A2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0903F766-B33D-446B-9F2E-3315DC1A2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0903F766-B33D-446B-9F2E-3315DC1A2B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0903F766-B33D-446B-9F2E-3315DC1A2B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27CEFF6-7394-4F4A-B1F4-C565D6B33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627CEFF6-7394-4F4A-B1F4-C565D6B33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graphicEl>
                                              <a:dgm id="{627CEFF6-7394-4F4A-B1F4-C565D6B33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627CEFF6-7394-4F4A-B1F4-C565D6B33A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0F636AB-FDF0-46CA-9253-A1F3E479C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graphicEl>
                                              <a:dgm id="{10F636AB-FDF0-46CA-9253-A1F3E479C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10F636AB-FDF0-46CA-9253-A1F3E479C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10F636AB-FDF0-46CA-9253-A1F3E479C3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DD394F-685B-4215-A8C5-1AB659144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dgm id="{D3DD394F-685B-4215-A8C5-1AB659144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D3DD394F-685B-4215-A8C5-1AB659144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D3DD394F-685B-4215-A8C5-1AB659144A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3F11CC-8F93-43F9-93A0-FE960C541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DE3F11CC-8F93-43F9-93A0-FE960C541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graphicEl>
                                              <a:dgm id="{DE3F11CC-8F93-43F9-93A0-FE960C541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graphicEl>
                                              <a:dgm id="{DE3F11CC-8F93-43F9-93A0-FE960C5412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AD2B85-2132-4114-8174-F9BA62A7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7CAD2B85-2132-4114-8174-F9BA62A7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graphicEl>
                                              <a:dgm id="{7CAD2B85-2132-4114-8174-F9BA62A737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graphicEl>
                                              <a:dgm id="{7CAD2B85-2132-4114-8174-F9BA62A737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6B00E0-2A57-4855-A246-AE146E35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>
                                            <p:graphicEl>
                                              <a:dgm id="{016B00E0-2A57-4855-A246-AE146E35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graphicEl>
                                              <a:dgm id="{016B00E0-2A57-4855-A246-AE146E35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graphicEl>
                                              <a:dgm id="{016B00E0-2A57-4855-A246-AE146E35A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32DA31-8308-4F44-87C4-068169AA4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ED8F4-4D7C-F289-5C02-18DE5516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dirty="0"/>
              <a:t>Visual Representation of the Common Scenario</a:t>
            </a:r>
          </a:p>
        </p:txBody>
      </p:sp>
      <p:pic>
        <p:nvPicPr>
          <p:cNvPr id="5" name="Content Placeholder 4" descr="A screenshot of a project&#10;&#10;Description automatically generated">
            <a:extLst>
              <a:ext uri="{FF2B5EF4-FFF2-40B4-BE49-F238E27FC236}">
                <a16:creationId xmlns:a16="http://schemas.microsoft.com/office/drawing/2014/main" id="{A6C49019-8247-CB7B-FC06-78065ED47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180474"/>
            <a:ext cx="7406795" cy="64850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04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96429-E01F-7CE1-BD92-4B81D6C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DevOps Ideal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CB10C30C-B431-56E6-693F-48E995E91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55896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093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2775BFD-09C1-4054-BF84-EC066FA8B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graphicEl>
                                              <a:dgm id="{02775BFD-09C1-4054-BF84-EC066FA8B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graphicEl>
                                              <a:dgm id="{02775BFD-09C1-4054-BF84-EC066FA8B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graphicEl>
                                              <a:dgm id="{02775BFD-09C1-4054-BF84-EC066FA8B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DFCCDE8-1D13-4289-BC71-84CA0268C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graphicEl>
                                              <a:dgm id="{0DFCCDE8-1D13-4289-BC71-84CA0268C1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graphicEl>
                                              <a:dgm id="{0DFCCDE8-1D13-4289-BC71-84CA0268C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graphicEl>
                                              <a:dgm id="{0DFCCDE8-1D13-4289-BC71-84CA0268C1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8D70AFA-97C7-4F2E-A78E-3804BFBD4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graphicEl>
                                              <a:dgm id="{E8D70AFA-97C7-4F2E-A78E-3804BFBD4E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graphicEl>
                                              <a:dgm id="{E8D70AFA-97C7-4F2E-A78E-3804BFBD4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graphicEl>
                                              <a:dgm id="{E8D70AFA-97C7-4F2E-A78E-3804BFBD4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BA693E5-1F88-4769-8CEE-0A704643B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>
                                            <p:graphicEl>
                                              <a:dgm id="{5BA693E5-1F88-4769-8CEE-0A704643B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graphicEl>
                                              <a:dgm id="{5BA693E5-1F88-4769-8CEE-0A704643B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graphicEl>
                                              <a:dgm id="{5BA693E5-1F88-4769-8CEE-0A704643B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51AF81C-1418-4B74-B00F-E2F1C72C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>
                                            <p:graphicEl>
                                              <a:dgm id="{A51AF81C-1418-4B74-B00F-E2F1C72C0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>
                                            <p:graphicEl>
                                              <a:dgm id="{A51AF81C-1418-4B74-B00F-E2F1C72C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graphicEl>
                                              <a:dgm id="{A51AF81C-1418-4B74-B00F-E2F1C72C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F79320E6-1A6B-422D-8B25-02FE04A91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>
                                            <p:graphicEl>
                                              <a:dgm id="{F79320E6-1A6B-422D-8B25-02FE04A91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>
                                            <p:graphicEl>
                                              <a:dgm id="{F79320E6-1A6B-422D-8B25-02FE04A91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>
                                            <p:graphicEl>
                                              <a:dgm id="{F79320E6-1A6B-422D-8B25-02FE04A91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7930DCE2-47BE-4B21-9A91-36D9A367A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>
                                            <p:graphicEl>
                                              <a:dgm id="{7930DCE2-47BE-4B21-9A91-36D9A367A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>
                                            <p:graphicEl>
                                              <a:dgm id="{7930DCE2-47BE-4B21-9A91-36D9A367A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>
                                            <p:graphicEl>
                                              <a:dgm id="{7930DCE2-47BE-4B21-9A91-36D9A367A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8B909A03-C112-4FED-9F6F-2CB3A23FA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>
                                            <p:graphicEl>
                                              <a:dgm id="{8B909A03-C112-4FED-9F6F-2CB3A23FA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>
                                            <p:graphicEl>
                                              <a:dgm id="{8B909A03-C112-4FED-9F6F-2CB3A23FA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>
                                            <p:graphicEl>
                                              <a:dgm id="{8B909A03-C112-4FED-9F6F-2CB3A23FA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BD6F776-12CE-48A7-A0A0-429ED6A3E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>
                                            <p:graphicEl>
                                              <a:dgm id="{4BD6F776-12CE-48A7-A0A0-429ED6A3E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>
                                            <p:graphicEl>
                                              <a:dgm id="{4BD6F776-12CE-48A7-A0A0-429ED6A3E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>
                                            <p:graphicEl>
                                              <a:dgm id="{4BD6F776-12CE-48A7-A0A0-429ED6A3E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6AD671C-96E4-4206-AF9D-74CFD70A3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>
                                            <p:graphicEl>
                                              <a:dgm id="{56AD671C-96E4-4206-AF9D-74CFD70A31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>
                                            <p:graphicEl>
                                              <a:dgm id="{56AD671C-96E4-4206-AF9D-74CFD70A3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>
                                            <p:graphicEl>
                                              <a:dgm id="{56AD671C-96E4-4206-AF9D-74CFD70A31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0E2C-489B-C5F6-C7DC-0F58D9EC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Benefits of Optimizing the Technology Value Stream</a:t>
            </a:r>
          </a:p>
        </p:txBody>
      </p:sp>
      <p:pic>
        <p:nvPicPr>
          <p:cNvPr id="6" name="Picture 5" descr="3D Hologram from iPad">
            <a:extLst>
              <a:ext uri="{FF2B5EF4-FFF2-40B4-BE49-F238E27FC236}">
                <a16:creationId xmlns:a16="http://schemas.microsoft.com/office/drawing/2014/main" id="{AC28B8F7-502E-63C7-4DCF-4B2CBCCD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90" r="21895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1880C74-376F-8B81-DC9A-687F322C5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5806" y="2251587"/>
            <a:ext cx="3706762" cy="39722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Reduced lead times lead to: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time-to-market.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Improved product quality.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customer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Streamlined processes foster innovation and adaptability. </a:t>
            </a:r>
          </a:p>
        </p:txBody>
      </p:sp>
    </p:spTree>
    <p:extLst>
      <p:ext uri="{BB962C8B-B14F-4D97-AF65-F5344CB8AC3E}">
        <p14:creationId xmlns:p14="http://schemas.microsoft.com/office/powerpoint/2010/main" val="399456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B5BE70-4451-4286-9D79-27C26F755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76C668-3F88-414B-AAEE-1785E38D5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D9652-B958-9037-0B3C-86B2F001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28" y="1151677"/>
            <a:ext cx="5218897" cy="4554647"/>
          </a:xfrm>
        </p:spPr>
        <p:txBody>
          <a:bodyPr anchor="ctr">
            <a:normAutofit/>
          </a:bodyPr>
          <a:lstStyle/>
          <a:p>
            <a:r>
              <a:rPr lang="en-US" sz="4800" dirty="0"/>
              <a:t>Key Takeaways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8C5A54-E70B-4B9B-A7FE-D3A05561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97762" cy="6858000"/>
          </a:xfrm>
          <a:custGeom>
            <a:avLst/>
            <a:gdLst>
              <a:gd name="connsiteX0" fmla="*/ 5297762 w 5297762"/>
              <a:gd name="connsiteY0" fmla="*/ 0 h 6858000"/>
              <a:gd name="connsiteX1" fmla="*/ 4654296 w 5297762"/>
              <a:gd name="connsiteY1" fmla="*/ 0 h 6858000"/>
              <a:gd name="connsiteX2" fmla="*/ 4470448 w 5297762"/>
              <a:gd name="connsiteY2" fmla="*/ 0 h 6858000"/>
              <a:gd name="connsiteX3" fmla="*/ 0 w 5297762"/>
              <a:gd name="connsiteY3" fmla="*/ 0 h 6858000"/>
              <a:gd name="connsiteX4" fmla="*/ 0 w 5297762"/>
              <a:gd name="connsiteY4" fmla="*/ 70650 h 6858000"/>
              <a:gd name="connsiteX5" fmla="*/ 13678 w 5297762"/>
              <a:gd name="connsiteY5" fmla="*/ 155673 h 6858000"/>
              <a:gd name="connsiteX6" fmla="*/ 37547 w 5297762"/>
              <a:gd name="connsiteY6" fmla="*/ 310664 h 6858000"/>
              <a:gd name="connsiteX7" fmla="*/ 60911 w 5297762"/>
              <a:gd name="connsiteY7" fmla="*/ 466340 h 6858000"/>
              <a:gd name="connsiteX8" fmla="*/ 80914 w 5297762"/>
              <a:gd name="connsiteY8" fmla="*/ 622703 h 6858000"/>
              <a:gd name="connsiteX9" fmla="*/ 101085 w 5297762"/>
              <a:gd name="connsiteY9" fmla="*/ 778379 h 6858000"/>
              <a:gd name="connsiteX10" fmla="*/ 119911 w 5297762"/>
              <a:gd name="connsiteY10" fmla="*/ 934742 h 6858000"/>
              <a:gd name="connsiteX11" fmla="*/ 136047 w 5297762"/>
              <a:gd name="connsiteY11" fmla="*/ 1089047 h 6858000"/>
              <a:gd name="connsiteX12" fmla="*/ 151343 w 5297762"/>
              <a:gd name="connsiteY12" fmla="*/ 1245409 h 6858000"/>
              <a:gd name="connsiteX13" fmla="*/ 165295 w 5297762"/>
              <a:gd name="connsiteY13" fmla="*/ 1401086 h 6858000"/>
              <a:gd name="connsiteX14" fmla="*/ 177397 w 5297762"/>
              <a:gd name="connsiteY14" fmla="*/ 1554019 h 6858000"/>
              <a:gd name="connsiteX15" fmla="*/ 189500 w 5297762"/>
              <a:gd name="connsiteY15" fmla="*/ 1709010 h 6858000"/>
              <a:gd name="connsiteX16" fmla="*/ 199585 w 5297762"/>
              <a:gd name="connsiteY16" fmla="*/ 1861943 h 6858000"/>
              <a:gd name="connsiteX17" fmla="*/ 207485 w 5297762"/>
              <a:gd name="connsiteY17" fmla="*/ 2014877 h 6858000"/>
              <a:gd name="connsiteX18" fmla="*/ 215722 w 5297762"/>
              <a:gd name="connsiteY18" fmla="*/ 2167124 h 6858000"/>
              <a:gd name="connsiteX19" fmla="*/ 222613 w 5297762"/>
              <a:gd name="connsiteY19" fmla="*/ 2318000 h 6858000"/>
              <a:gd name="connsiteX20" fmla="*/ 227488 w 5297762"/>
              <a:gd name="connsiteY20" fmla="*/ 2467505 h 6858000"/>
              <a:gd name="connsiteX21" fmla="*/ 231690 w 5297762"/>
              <a:gd name="connsiteY21" fmla="*/ 2617009 h 6858000"/>
              <a:gd name="connsiteX22" fmla="*/ 235724 w 5297762"/>
              <a:gd name="connsiteY22" fmla="*/ 2765142 h 6858000"/>
              <a:gd name="connsiteX23" fmla="*/ 237573 w 5297762"/>
              <a:gd name="connsiteY23" fmla="*/ 2911217 h 6858000"/>
              <a:gd name="connsiteX24" fmla="*/ 239590 w 5297762"/>
              <a:gd name="connsiteY24" fmla="*/ 3057293 h 6858000"/>
              <a:gd name="connsiteX25" fmla="*/ 240599 w 5297762"/>
              <a:gd name="connsiteY25" fmla="*/ 3201311 h 6858000"/>
              <a:gd name="connsiteX26" fmla="*/ 239590 w 5297762"/>
              <a:gd name="connsiteY26" fmla="*/ 3343957 h 6858000"/>
              <a:gd name="connsiteX27" fmla="*/ 239590 w 5297762"/>
              <a:gd name="connsiteY27" fmla="*/ 3485232 h 6858000"/>
              <a:gd name="connsiteX28" fmla="*/ 237573 w 5297762"/>
              <a:gd name="connsiteY28" fmla="*/ 3625135 h 6858000"/>
              <a:gd name="connsiteX29" fmla="*/ 234548 w 5297762"/>
              <a:gd name="connsiteY29" fmla="*/ 3762295 h 6858000"/>
              <a:gd name="connsiteX30" fmla="*/ 231690 w 5297762"/>
              <a:gd name="connsiteY30" fmla="*/ 3898083 h 6858000"/>
              <a:gd name="connsiteX31" fmla="*/ 228496 w 5297762"/>
              <a:gd name="connsiteY31" fmla="*/ 4031129 h 6858000"/>
              <a:gd name="connsiteX32" fmla="*/ 223622 w 5297762"/>
              <a:gd name="connsiteY32" fmla="*/ 4163488 h 6858000"/>
              <a:gd name="connsiteX33" fmla="*/ 218411 w 5297762"/>
              <a:gd name="connsiteY33" fmla="*/ 4293789 h 6858000"/>
              <a:gd name="connsiteX34" fmla="*/ 213705 w 5297762"/>
              <a:gd name="connsiteY34" fmla="*/ 4421348 h 6858000"/>
              <a:gd name="connsiteX35" fmla="*/ 200425 w 5297762"/>
              <a:gd name="connsiteY35" fmla="*/ 4670294 h 6858000"/>
              <a:gd name="connsiteX36" fmla="*/ 186306 w 5297762"/>
              <a:gd name="connsiteY36" fmla="*/ 4908952 h 6858000"/>
              <a:gd name="connsiteX37" fmla="*/ 171514 w 5297762"/>
              <a:gd name="connsiteY37" fmla="*/ 5138009 h 6858000"/>
              <a:gd name="connsiteX38" fmla="*/ 155209 w 5297762"/>
              <a:gd name="connsiteY38" fmla="*/ 5354722 h 6858000"/>
              <a:gd name="connsiteX39" fmla="*/ 138232 w 5297762"/>
              <a:gd name="connsiteY39" fmla="*/ 5561834 h 6858000"/>
              <a:gd name="connsiteX40" fmla="*/ 119911 w 5297762"/>
              <a:gd name="connsiteY40" fmla="*/ 5753858 h 6858000"/>
              <a:gd name="connsiteX41" fmla="*/ 101925 w 5297762"/>
              <a:gd name="connsiteY41" fmla="*/ 5934223 h 6858000"/>
              <a:gd name="connsiteX42" fmla="*/ 83940 w 5297762"/>
              <a:gd name="connsiteY42" fmla="*/ 6100187 h 6858000"/>
              <a:gd name="connsiteX43" fmla="*/ 66963 w 5297762"/>
              <a:gd name="connsiteY43" fmla="*/ 6252434 h 6858000"/>
              <a:gd name="connsiteX44" fmla="*/ 50826 w 5297762"/>
              <a:gd name="connsiteY44" fmla="*/ 6387537 h 6858000"/>
              <a:gd name="connsiteX45" fmla="*/ 35530 w 5297762"/>
              <a:gd name="connsiteY45" fmla="*/ 6509609 h 6858000"/>
              <a:gd name="connsiteX46" fmla="*/ 22755 w 5297762"/>
              <a:gd name="connsiteY46" fmla="*/ 6612479 h 6858000"/>
              <a:gd name="connsiteX47" fmla="*/ 10653 w 5297762"/>
              <a:gd name="connsiteY47" fmla="*/ 6698890 h 6858000"/>
              <a:gd name="connsiteX48" fmla="*/ 0 w 5297762"/>
              <a:gd name="connsiteY48" fmla="*/ 6771890 h 6858000"/>
              <a:gd name="connsiteX49" fmla="*/ 0 w 5297762"/>
              <a:gd name="connsiteY49" fmla="*/ 6858000 h 6858000"/>
              <a:gd name="connsiteX50" fmla="*/ 4470448 w 5297762"/>
              <a:gd name="connsiteY50" fmla="*/ 6858000 h 6858000"/>
              <a:gd name="connsiteX51" fmla="*/ 4654296 w 5297762"/>
              <a:gd name="connsiteY51" fmla="*/ 6858000 h 6858000"/>
              <a:gd name="connsiteX52" fmla="*/ 5297762 w 5297762"/>
              <a:gd name="connsiteY5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297762" h="6858000">
                <a:moveTo>
                  <a:pt x="5297762" y="0"/>
                </a:moveTo>
                <a:lnTo>
                  <a:pt x="4654296" y="0"/>
                </a:lnTo>
                <a:lnTo>
                  <a:pt x="4470448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47CC-A8C5-B4C9-799C-85926C40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1677"/>
            <a:ext cx="3968492" cy="471889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Minimizing Lead and Processing Times</a:t>
            </a:r>
            <a:r>
              <a:rPr lang="en-US" dirty="0"/>
              <a:t> is critical for efficient value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DevOps practices enable </a:t>
            </a:r>
            <a:r>
              <a:rPr lang="en-US" b="1" dirty="0"/>
              <a:t>Deployment Lead Times of Minutes</a:t>
            </a:r>
            <a:r>
              <a:rPr lang="en-US" dirty="0"/>
              <a:t> compared to traditional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Technology Value Stream is foundational to achieving business agility and resilience.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0288D3-2506-6950-7459-89ED91F7F8BE}"/>
              </a:ext>
            </a:extLst>
          </p:cNvPr>
          <p:cNvCxnSpPr>
            <a:cxnSpLocks/>
          </p:cNvCxnSpPr>
          <p:nvPr/>
        </p:nvCxnSpPr>
        <p:spPr>
          <a:xfrm>
            <a:off x="5323285" y="1768641"/>
            <a:ext cx="0" cy="3549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9D21-820D-F8C7-E4C2-8CD259BF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8B99-FB9C-C8C7-9BED-F53372E9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Cycle Time vs. Lead Time: Difference You Need to Know</a:t>
            </a:r>
            <a:r>
              <a:rPr lang="en-US" dirty="0"/>
              <a:t>. </a:t>
            </a:r>
            <a:r>
              <a:rPr lang="en-US" dirty="0" err="1"/>
              <a:t>businessmap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https://businessmap.io/kanban-resources/kanban-software/kanban-lead-cycle-time</a:t>
            </a:r>
            <a:r>
              <a:rPr lang="en-US" dirty="0"/>
              <a:t>  </a:t>
            </a:r>
            <a:endParaRPr lang="en-US" i="1" dirty="0"/>
          </a:p>
          <a:p>
            <a:r>
              <a:rPr lang="en-US" dirty="0" err="1"/>
              <a:t>Maitrayee</a:t>
            </a:r>
            <a:r>
              <a:rPr lang="en-US" dirty="0"/>
              <a:t> (3 July 2024). </a:t>
            </a:r>
            <a:r>
              <a:rPr lang="en-US" i="1" dirty="0"/>
              <a:t>Top 10 Deployment Chart Template</a:t>
            </a:r>
            <a:r>
              <a:rPr lang="en-US" dirty="0"/>
              <a:t>. Slide Team. </a:t>
            </a:r>
            <a:r>
              <a:rPr lang="en-US" dirty="0">
                <a:hlinkClick r:id="rId3"/>
              </a:rPr>
              <a:t>https://www.slideteam.net/blog/top-10-deployment-chart-template-with-examples-and-samples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2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117</TotalTime>
  <Words>379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Celestial</vt:lpstr>
      <vt:lpstr>The Technology Value Stream</vt:lpstr>
      <vt:lpstr>What is the Technology Value Stream?</vt:lpstr>
      <vt:lpstr>Defining Lead Time vs. Processing Time</vt:lpstr>
      <vt:lpstr>The Common Scenario</vt:lpstr>
      <vt:lpstr>Visual Representation of the Common Scenario</vt:lpstr>
      <vt:lpstr>Our DevOps Ideal</vt:lpstr>
      <vt:lpstr>Benefits of Optimizing the Technology Value Stream</vt:lpstr>
      <vt:lpstr>Key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Melendez</dc:creator>
  <cp:lastModifiedBy>Andres Melendez</cp:lastModifiedBy>
  <cp:revision>1</cp:revision>
  <dcterms:created xsi:type="dcterms:W3CDTF">2025-01-12T20:23:00Z</dcterms:created>
  <dcterms:modified xsi:type="dcterms:W3CDTF">2025-01-12T22:20:13Z</dcterms:modified>
</cp:coreProperties>
</file>