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75" r:id="rId2"/>
    <p:sldId id="368" r:id="rId3"/>
    <p:sldId id="329" r:id="rId4"/>
    <p:sldId id="381" r:id="rId5"/>
    <p:sldId id="348" r:id="rId6"/>
    <p:sldId id="389" r:id="rId7"/>
    <p:sldId id="386" r:id="rId8"/>
    <p:sldId id="390" r:id="rId9"/>
    <p:sldId id="391" r:id="rId10"/>
    <p:sldId id="392" r:id="rId11"/>
    <p:sldId id="393" r:id="rId12"/>
    <p:sldId id="395" r:id="rId13"/>
    <p:sldId id="396" r:id="rId14"/>
    <p:sldId id="397" r:id="rId15"/>
    <p:sldId id="361" r:id="rId16"/>
    <p:sldId id="388" r:id="rId17"/>
    <p:sldId id="3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5B26B-8BE1-4956-9287-1F54483E3874}" v="27" dt="2025-06-25T14:35:02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flin, Tyler" userId="04e2046a-c311-42ec-84f1-cf29ccf1e127" providerId="ADAL" clId="{1315B26B-8BE1-4956-9287-1F54483E3874}"/>
    <pc:docChg chg="undo redo custSel addSld delSld modSld">
      <pc:chgData name="Heflin, Tyler" userId="04e2046a-c311-42ec-84f1-cf29ccf1e127" providerId="ADAL" clId="{1315B26B-8BE1-4956-9287-1F54483E3874}" dt="2025-06-25T14:42:09.337" v="1784" actId="313"/>
      <pc:docMkLst>
        <pc:docMk/>
      </pc:docMkLst>
      <pc:sldChg chg="del">
        <pc:chgData name="Heflin, Tyler" userId="04e2046a-c311-42ec-84f1-cf29ccf1e127" providerId="ADAL" clId="{1315B26B-8BE1-4956-9287-1F54483E3874}" dt="2025-06-25T13:51:07.392" v="180" actId="47"/>
        <pc:sldMkLst>
          <pc:docMk/>
          <pc:sldMk cId="2508308192" sldId="293"/>
        </pc:sldMkLst>
      </pc:sldChg>
      <pc:sldChg chg="del">
        <pc:chgData name="Heflin, Tyler" userId="04e2046a-c311-42ec-84f1-cf29ccf1e127" providerId="ADAL" clId="{1315B26B-8BE1-4956-9287-1F54483E3874}" dt="2025-06-25T13:51:02.539" v="179" actId="47"/>
        <pc:sldMkLst>
          <pc:docMk/>
          <pc:sldMk cId="1623057217" sldId="301"/>
        </pc:sldMkLst>
      </pc:sldChg>
      <pc:sldChg chg="del">
        <pc:chgData name="Heflin, Tyler" userId="04e2046a-c311-42ec-84f1-cf29ccf1e127" providerId="ADAL" clId="{1315B26B-8BE1-4956-9287-1F54483E3874}" dt="2025-06-25T13:50:58.491" v="178" actId="47"/>
        <pc:sldMkLst>
          <pc:docMk/>
          <pc:sldMk cId="2996136178" sldId="344"/>
        </pc:sldMkLst>
      </pc:sldChg>
      <pc:sldChg chg="del">
        <pc:chgData name="Heflin, Tyler" userId="04e2046a-c311-42ec-84f1-cf29ccf1e127" providerId="ADAL" clId="{1315B26B-8BE1-4956-9287-1F54483E3874}" dt="2025-06-25T13:50:42.583" v="176" actId="47"/>
        <pc:sldMkLst>
          <pc:docMk/>
          <pc:sldMk cId="974409820" sldId="357"/>
        </pc:sldMkLst>
      </pc:sldChg>
      <pc:sldChg chg="addSp delSp modSp mod setBg">
        <pc:chgData name="Heflin, Tyler" userId="04e2046a-c311-42ec-84f1-cf29ccf1e127" providerId="ADAL" clId="{1315B26B-8BE1-4956-9287-1F54483E3874}" dt="2025-06-25T13:55:29.091" v="429" actId="26606"/>
        <pc:sldMkLst>
          <pc:docMk/>
          <pc:sldMk cId="1272337245" sldId="361"/>
        </pc:sldMkLst>
        <pc:spChg chg="add del mod">
          <ac:chgData name="Heflin, Tyler" userId="04e2046a-c311-42ec-84f1-cf29ccf1e127" providerId="ADAL" clId="{1315B26B-8BE1-4956-9287-1F54483E3874}" dt="2025-06-25T13:50:31.196" v="175" actId="478"/>
          <ac:spMkLst>
            <pc:docMk/>
            <pc:sldMk cId="1272337245" sldId="361"/>
            <ac:spMk id="3" creationId="{CA4601A3-D30E-41FA-5034-4171334BC1C0}"/>
          </ac:spMkLst>
        </pc:spChg>
        <pc:spChg chg="mod ord">
          <ac:chgData name="Heflin, Tyler" userId="04e2046a-c311-42ec-84f1-cf29ccf1e127" providerId="ADAL" clId="{1315B26B-8BE1-4956-9287-1F54483E3874}" dt="2025-06-25T13:55:29.091" v="429" actId="26606"/>
          <ac:spMkLst>
            <pc:docMk/>
            <pc:sldMk cId="1272337245" sldId="361"/>
            <ac:spMk id="5" creationId="{09B321D0-5D09-9748-9611-90DFDA543945}"/>
          </ac:spMkLst>
        </pc:spChg>
        <pc:spChg chg="mod">
          <ac:chgData name="Heflin, Tyler" userId="04e2046a-c311-42ec-84f1-cf29ccf1e127" providerId="ADAL" clId="{1315B26B-8BE1-4956-9287-1F54483E3874}" dt="2025-06-25T13:55:29.091" v="429" actId="26606"/>
          <ac:spMkLst>
            <pc:docMk/>
            <pc:sldMk cId="1272337245" sldId="361"/>
            <ac:spMk id="6" creationId="{AA34EFEE-3417-C94A-9E71-0178D688C6C3}"/>
          </ac:spMkLst>
        </pc:spChg>
        <pc:spChg chg="add del mod">
          <ac:chgData name="Heflin, Tyler" userId="04e2046a-c311-42ec-84f1-cf29ccf1e127" providerId="ADAL" clId="{1315B26B-8BE1-4956-9287-1F54483E3874}" dt="2025-06-25T13:51:28.041" v="182" actId="478"/>
          <ac:spMkLst>
            <pc:docMk/>
            <pc:sldMk cId="1272337245" sldId="361"/>
            <ac:spMk id="7" creationId="{AF5EF4DD-C36B-231E-ABF3-01ABEB17916F}"/>
          </ac:spMkLst>
        </pc:spChg>
        <pc:spChg chg="del">
          <ac:chgData name="Heflin, Tyler" userId="04e2046a-c311-42ec-84f1-cf29ccf1e127" providerId="ADAL" clId="{1315B26B-8BE1-4956-9287-1F54483E3874}" dt="2025-06-25T13:51:43.055" v="187" actId="478"/>
          <ac:spMkLst>
            <pc:docMk/>
            <pc:sldMk cId="1272337245" sldId="361"/>
            <ac:spMk id="8" creationId="{E1061BE1-4F13-1145-9E33-0D5A8A7D2865}"/>
          </ac:spMkLst>
        </pc:spChg>
        <pc:spChg chg="del">
          <ac:chgData name="Heflin, Tyler" userId="04e2046a-c311-42ec-84f1-cf29ccf1e127" providerId="ADAL" clId="{1315B26B-8BE1-4956-9287-1F54483E3874}" dt="2025-06-25T13:50:20.530" v="174" actId="478"/>
          <ac:spMkLst>
            <pc:docMk/>
            <pc:sldMk cId="1272337245" sldId="361"/>
            <ac:spMk id="9" creationId="{BAD4F2D3-D853-FD4E-818D-DA087F3E6172}"/>
          </ac:spMkLst>
        </pc:spChg>
        <pc:spChg chg="del">
          <ac:chgData name="Heflin, Tyler" userId="04e2046a-c311-42ec-84f1-cf29ccf1e127" providerId="ADAL" clId="{1315B26B-8BE1-4956-9287-1F54483E3874}" dt="2025-06-25T13:51:31.256" v="183" actId="478"/>
          <ac:spMkLst>
            <pc:docMk/>
            <pc:sldMk cId="1272337245" sldId="361"/>
            <ac:spMk id="10" creationId="{8CEAAE69-D790-7E4C-9113-B3251E96FA8C}"/>
          </ac:spMkLst>
        </pc:spChg>
        <pc:spChg chg="add del mod">
          <ac:chgData name="Heflin, Tyler" userId="04e2046a-c311-42ec-84f1-cf29ccf1e127" providerId="ADAL" clId="{1315B26B-8BE1-4956-9287-1F54483E3874}" dt="2025-06-25T13:51:35.227" v="184" actId="478"/>
          <ac:spMkLst>
            <pc:docMk/>
            <pc:sldMk cId="1272337245" sldId="361"/>
            <ac:spMk id="13" creationId="{B6BF15C9-D743-9EA8-A7BD-0CE2F286DE12}"/>
          </ac:spMkLst>
        </pc:spChg>
        <pc:spChg chg="add del mod">
          <ac:chgData name="Heflin, Tyler" userId="04e2046a-c311-42ec-84f1-cf29ccf1e127" providerId="ADAL" clId="{1315B26B-8BE1-4956-9287-1F54483E3874}" dt="2025-06-25T13:51:40.647" v="186" actId="478"/>
          <ac:spMkLst>
            <pc:docMk/>
            <pc:sldMk cId="1272337245" sldId="361"/>
            <ac:spMk id="17" creationId="{6A9EFAF6-8398-26A0-4505-ED6EE1434895}"/>
          </ac:spMkLst>
        </pc:spChg>
        <pc:spChg chg="add del mod">
          <ac:chgData name="Heflin, Tyler" userId="04e2046a-c311-42ec-84f1-cf29ccf1e127" providerId="ADAL" clId="{1315B26B-8BE1-4956-9287-1F54483E3874}" dt="2025-06-25T13:51:45.385" v="188" actId="478"/>
          <ac:spMkLst>
            <pc:docMk/>
            <pc:sldMk cId="1272337245" sldId="361"/>
            <ac:spMk id="19" creationId="{687EB5AA-4538-C3E1-1A1B-B4CF884529B1}"/>
          </ac:spMkLst>
        </pc:spChg>
        <pc:spChg chg="add mod">
          <ac:chgData name="Heflin, Tyler" userId="04e2046a-c311-42ec-84f1-cf29ccf1e127" providerId="ADAL" clId="{1315B26B-8BE1-4956-9287-1F54483E3874}" dt="2025-06-25T13:55:29.091" v="429" actId="26606"/>
          <ac:spMkLst>
            <pc:docMk/>
            <pc:sldMk cId="1272337245" sldId="361"/>
            <ac:spMk id="20" creationId="{B957A032-1881-AC2A-007C-A0C15753E6A8}"/>
          </ac:spMkLst>
        </pc:spChg>
        <pc:spChg chg="add">
          <ac:chgData name="Heflin, Tyler" userId="04e2046a-c311-42ec-84f1-cf29ccf1e127" providerId="ADAL" clId="{1315B26B-8BE1-4956-9287-1F54483E3874}" dt="2025-06-25T13:55:29.091" v="429" actId="26606"/>
          <ac:spMkLst>
            <pc:docMk/>
            <pc:sldMk cId="1272337245" sldId="361"/>
            <ac:spMk id="25" creationId="{A2679492-7988-4050-9056-542444452411}"/>
          </ac:spMkLst>
        </pc:spChg>
        <pc:spChg chg="add">
          <ac:chgData name="Heflin, Tyler" userId="04e2046a-c311-42ec-84f1-cf29ccf1e127" providerId="ADAL" clId="{1315B26B-8BE1-4956-9287-1F54483E3874}" dt="2025-06-25T13:55:29.091" v="429" actId="26606"/>
          <ac:spMkLst>
            <pc:docMk/>
            <pc:sldMk cId="1272337245" sldId="361"/>
            <ac:spMk id="27" creationId="{B091B163-7D61-4891-ABCF-5C13D9C418D0}"/>
          </ac:spMkLst>
        </pc:spChg>
        <pc:picChg chg="del">
          <ac:chgData name="Heflin, Tyler" userId="04e2046a-c311-42ec-84f1-cf29ccf1e127" providerId="ADAL" clId="{1315B26B-8BE1-4956-9287-1F54483E3874}" dt="2025-06-25T13:51:25.236" v="181" actId="478"/>
          <ac:picMkLst>
            <pc:docMk/>
            <pc:sldMk cId="1272337245" sldId="361"/>
            <ac:picMk id="12" creationId="{1774DAAD-BC66-A844-B61F-07ADECDD3976}"/>
          </ac:picMkLst>
        </pc:picChg>
        <pc:picChg chg="mod">
          <ac:chgData name="Heflin, Tyler" userId="04e2046a-c311-42ec-84f1-cf29ccf1e127" providerId="ADAL" clId="{1315B26B-8BE1-4956-9287-1F54483E3874}" dt="2025-06-25T13:55:29.091" v="429" actId="26606"/>
          <ac:picMkLst>
            <pc:docMk/>
            <pc:sldMk cId="1272337245" sldId="361"/>
            <ac:picMk id="14" creationId="{F52CB88B-28DA-D44D-8CD9-DB99492450CA}"/>
          </ac:picMkLst>
        </pc:picChg>
        <pc:picChg chg="del">
          <ac:chgData name="Heflin, Tyler" userId="04e2046a-c311-42ec-84f1-cf29ccf1e127" providerId="ADAL" clId="{1315B26B-8BE1-4956-9287-1F54483E3874}" dt="2025-06-25T13:51:38.072" v="185" actId="478"/>
          <ac:picMkLst>
            <pc:docMk/>
            <pc:sldMk cId="1272337245" sldId="361"/>
            <ac:picMk id="16" creationId="{50CCE299-CE33-8244-B4C7-B897E662C616}"/>
          </ac:picMkLst>
        </pc:picChg>
        <pc:cxnChg chg="add">
          <ac:chgData name="Heflin, Tyler" userId="04e2046a-c311-42ec-84f1-cf29ccf1e127" providerId="ADAL" clId="{1315B26B-8BE1-4956-9287-1F54483E3874}" dt="2025-06-25T13:55:29.091" v="429" actId="26606"/>
          <ac:cxnSpMkLst>
            <pc:docMk/>
            <pc:sldMk cId="1272337245" sldId="361"/>
            <ac:cxnSpMk id="29" creationId="{C49DA8F6-BCC1-4447-B54C-57856834B94B}"/>
          </ac:cxnSpMkLst>
        </pc:cxnChg>
      </pc:sldChg>
      <pc:sldChg chg="del">
        <pc:chgData name="Heflin, Tyler" userId="04e2046a-c311-42ec-84f1-cf29ccf1e127" providerId="ADAL" clId="{1315B26B-8BE1-4956-9287-1F54483E3874}" dt="2025-06-25T13:50:45.949" v="177" actId="47"/>
        <pc:sldMkLst>
          <pc:docMk/>
          <pc:sldMk cId="801557595" sldId="365"/>
        </pc:sldMkLst>
      </pc:sldChg>
      <pc:sldChg chg="modSp mod">
        <pc:chgData name="Heflin, Tyler" userId="04e2046a-c311-42ec-84f1-cf29ccf1e127" providerId="ADAL" clId="{1315B26B-8BE1-4956-9287-1F54483E3874}" dt="2025-06-25T14:26:21.834" v="1408" actId="207"/>
        <pc:sldMkLst>
          <pc:docMk/>
          <pc:sldMk cId="2691753805" sldId="368"/>
        </pc:sldMkLst>
        <pc:spChg chg="mod">
          <ac:chgData name="Heflin, Tyler" userId="04e2046a-c311-42ec-84f1-cf29ccf1e127" providerId="ADAL" clId="{1315B26B-8BE1-4956-9287-1F54483E3874}" dt="2025-06-25T14:26:21.834" v="1408" actId="207"/>
          <ac:spMkLst>
            <pc:docMk/>
            <pc:sldMk cId="2691753805" sldId="368"/>
            <ac:spMk id="6" creationId="{0E7152F7-008A-CA47-A370-88F63720261B}"/>
          </ac:spMkLst>
        </pc:spChg>
      </pc:sldChg>
      <pc:sldChg chg="modSp mod">
        <pc:chgData name="Heflin, Tyler" userId="04e2046a-c311-42ec-84f1-cf29ccf1e127" providerId="ADAL" clId="{1315B26B-8BE1-4956-9287-1F54483E3874}" dt="2025-06-25T14:27:24.723" v="1427" actId="20577"/>
        <pc:sldMkLst>
          <pc:docMk/>
          <pc:sldMk cId="318934774" sldId="388"/>
        </pc:sldMkLst>
        <pc:spChg chg="mod">
          <ac:chgData name="Heflin, Tyler" userId="04e2046a-c311-42ec-84f1-cf29ccf1e127" providerId="ADAL" clId="{1315B26B-8BE1-4956-9287-1F54483E3874}" dt="2025-06-25T14:27:24.723" v="1427" actId="20577"/>
          <ac:spMkLst>
            <pc:docMk/>
            <pc:sldMk cId="318934774" sldId="388"/>
            <ac:spMk id="3" creationId="{292FDFE4-8F65-D241-B165-BC516F27ABF3}"/>
          </ac:spMkLst>
        </pc:spChg>
      </pc:sldChg>
      <pc:sldChg chg="modSp mod">
        <pc:chgData name="Heflin, Tyler" userId="04e2046a-c311-42ec-84f1-cf29ccf1e127" providerId="ADAL" clId="{1315B26B-8BE1-4956-9287-1F54483E3874}" dt="2025-06-25T13:48:04.450" v="59" actId="20577"/>
        <pc:sldMkLst>
          <pc:docMk/>
          <pc:sldMk cId="3927527101" sldId="393"/>
        </pc:sldMkLst>
        <pc:spChg chg="mod">
          <ac:chgData name="Heflin, Tyler" userId="04e2046a-c311-42ec-84f1-cf29ccf1e127" providerId="ADAL" clId="{1315B26B-8BE1-4956-9287-1F54483E3874}" dt="2025-06-25T13:48:04.450" v="59" actId="20577"/>
          <ac:spMkLst>
            <pc:docMk/>
            <pc:sldMk cId="3927527101" sldId="393"/>
            <ac:spMk id="8" creationId="{866BCE17-8305-CA73-22F8-D75A69B0AB88}"/>
          </ac:spMkLst>
        </pc:spChg>
      </pc:sldChg>
      <pc:sldChg chg="addSp modSp mod">
        <pc:chgData name="Heflin, Tyler" userId="04e2046a-c311-42ec-84f1-cf29ccf1e127" providerId="ADAL" clId="{1315B26B-8BE1-4956-9287-1F54483E3874}" dt="2025-06-25T14:25:37.873" v="1407" actId="20577"/>
        <pc:sldMkLst>
          <pc:docMk/>
          <pc:sldMk cId="1101735416" sldId="394"/>
        </pc:sldMkLst>
        <pc:spChg chg="mod">
          <ac:chgData name="Heflin, Tyler" userId="04e2046a-c311-42ec-84f1-cf29ccf1e127" providerId="ADAL" clId="{1315B26B-8BE1-4956-9287-1F54483E3874}" dt="2025-06-25T14:25:08.038" v="1386" actId="1076"/>
          <ac:spMkLst>
            <pc:docMk/>
            <pc:sldMk cId="1101735416" sldId="394"/>
            <ac:spMk id="3" creationId="{65C5E632-5477-AAA7-7D68-DA6A5943087A}"/>
          </ac:spMkLst>
        </pc:spChg>
        <pc:spChg chg="mod">
          <ac:chgData name="Heflin, Tyler" userId="04e2046a-c311-42ec-84f1-cf29ccf1e127" providerId="ADAL" clId="{1315B26B-8BE1-4956-9287-1F54483E3874}" dt="2025-06-25T14:25:37.873" v="1407" actId="20577"/>
          <ac:spMkLst>
            <pc:docMk/>
            <pc:sldMk cId="1101735416" sldId="394"/>
            <ac:spMk id="5" creationId="{E5B50CD4-B7F0-86E7-51D3-C26A448B4588}"/>
          </ac:spMkLst>
        </pc:spChg>
        <pc:spChg chg="add mod">
          <ac:chgData name="Heflin, Tyler" userId="04e2046a-c311-42ec-84f1-cf29ccf1e127" providerId="ADAL" clId="{1315B26B-8BE1-4956-9287-1F54483E3874}" dt="2025-06-25T13:59:14.043" v="605" actId="207"/>
          <ac:spMkLst>
            <pc:docMk/>
            <pc:sldMk cId="1101735416" sldId="394"/>
            <ac:spMk id="6" creationId="{965864CA-4130-FCA4-EB48-BAC1A6D64BCD}"/>
          </ac:spMkLst>
        </pc:spChg>
        <pc:picChg chg="mod">
          <ac:chgData name="Heflin, Tyler" userId="04e2046a-c311-42ec-84f1-cf29ccf1e127" providerId="ADAL" clId="{1315B26B-8BE1-4956-9287-1F54483E3874}" dt="2025-06-25T14:24:42.372" v="1385" actId="14100"/>
          <ac:picMkLst>
            <pc:docMk/>
            <pc:sldMk cId="1101735416" sldId="394"/>
            <ac:picMk id="4" creationId="{59C7381D-994E-71C6-E06D-78E9A175DB45}"/>
          </ac:picMkLst>
        </pc:picChg>
      </pc:sldChg>
      <pc:sldChg chg="addSp delSp modSp add mod setBg delDesignElem">
        <pc:chgData name="Heflin, Tyler" userId="04e2046a-c311-42ec-84f1-cf29ccf1e127" providerId="ADAL" clId="{1315B26B-8BE1-4956-9287-1F54483E3874}" dt="2025-06-25T13:49:42.398" v="173" actId="20577"/>
        <pc:sldMkLst>
          <pc:docMk/>
          <pc:sldMk cId="709946900" sldId="395"/>
        </pc:sldMkLst>
        <pc:spChg chg="mod ord">
          <ac:chgData name="Heflin, Tyler" userId="04e2046a-c311-42ec-84f1-cf29ccf1e127" providerId="ADAL" clId="{1315B26B-8BE1-4956-9287-1F54483E3874}" dt="2025-06-25T13:45:20.185" v="25" actId="26606"/>
          <ac:spMkLst>
            <pc:docMk/>
            <pc:sldMk cId="709946900" sldId="395"/>
            <ac:spMk id="2" creationId="{EBCEEBC3-D7CA-C2C2-93E6-A070D12660BE}"/>
          </ac:spMkLst>
        </pc:spChg>
        <pc:spChg chg="mod">
          <ac:chgData name="Heflin, Tyler" userId="04e2046a-c311-42ec-84f1-cf29ccf1e127" providerId="ADAL" clId="{1315B26B-8BE1-4956-9287-1F54483E3874}" dt="2025-06-25T13:45:20.185" v="25" actId="26606"/>
          <ac:spMkLst>
            <pc:docMk/>
            <pc:sldMk cId="709946900" sldId="395"/>
            <ac:spMk id="4" creationId="{BBDC4CCC-CEDD-8F30-3B6C-DE1AD2BD0D07}"/>
          </ac:spMkLst>
        </pc:spChg>
        <pc:spChg chg="mod">
          <ac:chgData name="Heflin, Tyler" userId="04e2046a-c311-42ec-84f1-cf29ccf1e127" providerId="ADAL" clId="{1315B26B-8BE1-4956-9287-1F54483E3874}" dt="2025-06-25T13:49:42.398" v="173" actId="20577"/>
          <ac:spMkLst>
            <pc:docMk/>
            <pc:sldMk cId="709946900" sldId="395"/>
            <ac:spMk id="9" creationId="{F9D1F3FB-4B19-4373-210D-61FF6803B8AE}"/>
          </ac:spMkLst>
        </pc:spChg>
        <pc:spChg chg="add del">
          <ac:chgData name="Heflin, Tyler" userId="04e2046a-c311-42ec-84f1-cf29ccf1e127" providerId="ADAL" clId="{1315B26B-8BE1-4956-9287-1F54483E3874}" dt="2025-06-25T13:45:20.175" v="24" actId="26606"/>
          <ac:spMkLst>
            <pc:docMk/>
            <pc:sldMk cId="709946900" sldId="395"/>
            <ac:spMk id="14" creationId="{2EB492CD-616E-47F8-933B-5E2D952A0593}"/>
          </ac:spMkLst>
        </pc:spChg>
        <pc:spChg chg="add del">
          <ac:chgData name="Heflin, Tyler" userId="04e2046a-c311-42ec-84f1-cf29ccf1e127" providerId="ADAL" clId="{1315B26B-8BE1-4956-9287-1F54483E3874}" dt="2025-06-25T13:45:20.175" v="24" actId="26606"/>
          <ac:spMkLst>
            <pc:docMk/>
            <pc:sldMk cId="709946900" sldId="395"/>
            <ac:spMk id="16" creationId="{59383CF9-23B5-4335-9B21-1791C4CF1C75}"/>
          </ac:spMkLst>
        </pc:spChg>
        <pc:spChg chg="add del">
          <ac:chgData name="Heflin, Tyler" userId="04e2046a-c311-42ec-84f1-cf29ccf1e127" providerId="ADAL" clId="{1315B26B-8BE1-4956-9287-1F54483E3874}" dt="2025-06-25T13:45:20.175" v="24" actId="26606"/>
          <ac:spMkLst>
            <pc:docMk/>
            <pc:sldMk cId="709946900" sldId="395"/>
            <ac:spMk id="18" creationId="{0007FE00-9498-4706-B255-6437B0252C02}"/>
          </ac:spMkLst>
        </pc:spChg>
        <pc:spChg chg="add">
          <ac:chgData name="Heflin, Tyler" userId="04e2046a-c311-42ec-84f1-cf29ccf1e127" providerId="ADAL" clId="{1315B26B-8BE1-4956-9287-1F54483E3874}" dt="2025-06-25T13:45:20.185" v="25" actId="26606"/>
          <ac:spMkLst>
            <pc:docMk/>
            <pc:sldMk cId="709946900" sldId="395"/>
            <ac:spMk id="20" creationId="{E6995CE5-F890-4ABA-82A2-26507CE8D2A3}"/>
          </ac:spMkLst>
        </pc:spChg>
        <pc:spChg chg="add">
          <ac:chgData name="Heflin, Tyler" userId="04e2046a-c311-42ec-84f1-cf29ccf1e127" providerId="ADAL" clId="{1315B26B-8BE1-4956-9287-1F54483E3874}" dt="2025-06-25T13:45:20.185" v="25" actId="26606"/>
          <ac:spMkLst>
            <pc:docMk/>
            <pc:sldMk cId="709946900" sldId="395"/>
            <ac:spMk id="21" creationId="{058A14AF-9FB5-4CC7-BA35-E8E85D3EDF0E}"/>
          </ac:spMkLst>
        </pc:spChg>
        <pc:spChg chg="add">
          <ac:chgData name="Heflin, Tyler" userId="04e2046a-c311-42ec-84f1-cf29ccf1e127" providerId="ADAL" clId="{1315B26B-8BE1-4956-9287-1F54483E3874}" dt="2025-06-25T13:45:20.185" v="25" actId="26606"/>
          <ac:spMkLst>
            <pc:docMk/>
            <pc:sldMk cId="709946900" sldId="395"/>
            <ac:spMk id="22" creationId="{3A9A4357-BD1D-4622-A4FE-766E6AB8DE84}"/>
          </ac:spMkLst>
        </pc:spChg>
        <pc:spChg chg="add">
          <ac:chgData name="Heflin, Tyler" userId="04e2046a-c311-42ec-84f1-cf29ccf1e127" providerId="ADAL" clId="{1315B26B-8BE1-4956-9287-1F54483E3874}" dt="2025-06-25T13:45:20.185" v="25" actId="26606"/>
          <ac:spMkLst>
            <pc:docMk/>
            <pc:sldMk cId="709946900" sldId="395"/>
            <ac:spMk id="23" creationId="{E659831F-0D9A-4C63-9EBB-8435B85A440F}"/>
          </ac:spMkLst>
        </pc:spChg>
        <pc:spChg chg="del">
          <ac:chgData name="Heflin, Tyler" userId="04e2046a-c311-42ec-84f1-cf29ccf1e127" providerId="ADAL" clId="{1315B26B-8BE1-4956-9287-1F54483E3874}" dt="2025-06-25T13:43:22.056" v="1"/>
          <ac:spMkLst>
            <pc:docMk/>
            <pc:sldMk cId="709946900" sldId="395"/>
            <ac:spMk id="44" creationId="{31DE8FF0-75B8-D63A-F94B-B6D2F785A619}"/>
          </ac:spMkLst>
        </pc:spChg>
        <pc:spChg chg="del">
          <ac:chgData name="Heflin, Tyler" userId="04e2046a-c311-42ec-84f1-cf29ccf1e127" providerId="ADAL" clId="{1315B26B-8BE1-4956-9287-1F54483E3874}" dt="2025-06-25T13:43:22.056" v="1"/>
          <ac:spMkLst>
            <pc:docMk/>
            <pc:sldMk cId="709946900" sldId="395"/>
            <ac:spMk id="46" creationId="{C3090296-1E54-9403-E32D-9CA1C2508B74}"/>
          </ac:spMkLst>
        </pc:spChg>
        <pc:spChg chg="del">
          <ac:chgData name="Heflin, Tyler" userId="04e2046a-c311-42ec-84f1-cf29ccf1e127" providerId="ADAL" clId="{1315B26B-8BE1-4956-9287-1F54483E3874}" dt="2025-06-25T13:43:22.056" v="1"/>
          <ac:spMkLst>
            <pc:docMk/>
            <pc:sldMk cId="709946900" sldId="395"/>
            <ac:spMk id="48" creationId="{4161DAC2-752F-BDF0-4A71-DE9C4525A546}"/>
          </ac:spMkLst>
        </pc:spChg>
        <pc:spChg chg="del">
          <ac:chgData name="Heflin, Tyler" userId="04e2046a-c311-42ec-84f1-cf29ccf1e127" providerId="ADAL" clId="{1315B26B-8BE1-4956-9287-1F54483E3874}" dt="2025-06-25T13:43:22.056" v="1"/>
          <ac:spMkLst>
            <pc:docMk/>
            <pc:sldMk cId="709946900" sldId="395"/>
            <ac:spMk id="50" creationId="{8B609DA4-F5F9-5376-A081-B68828BB0044}"/>
          </ac:spMkLst>
        </pc:spChg>
        <pc:spChg chg="del">
          <ac:chgData name="Heflin, Tyler" userId="04e2046a-c311-42ec-84f1-cf29ccf1e127" providerId="ADAL" clId="{1315B26B-8BE1-4956-9287-1F54483E3874}" dt="2025-06-25T13:43:22.056" v="1"/>
          <ac:spMkLst>
            <pc:docMk/>
            <pc:sldMk cId="709946900" sldId="395"/>
            <ac:spMk id="52" creationId="{E8276E45-7831-0C99-B320-4CD346CB6428}"/>
          </ac:spMkLst>
        </pc:spChg>
        <pc:picChg chg="add mod ord">
          <ac:chgData name="Heflin, Tyler" userId="04e2046a-c311-42ec-84f1-cf29ccf1e127" providerId="ADAL" clId="{1315B26B-8BE1-4956-9287-1F54483E3874}" dt="2025-06-25T13:45:41.545" v="28" actId="1076"/>
          <ac:picMkLst>
            <pc:docMk/>
            <pc:sldMk cId="709946900" sldId="395"/>
            <ac:picMk id="5" creationId="{64EA8234-592B-3CDE-DBB6-A3E316D9E375}"/>
          </ac:picMkLst>
        </pc:picChg>
        <pc:picChg chg="del">
          <ac:chgData name="Heflin, Tyler" userId="04e2046a-c311-42ec-84f1-cf29ccf1e127" providerId="ADAL" clId="{1315B26B-8BE1-4956-9287-1F54483E3874}" dt="2025-06-25T13:43:42.003" v="20" actId="478"/>
          <ac:picMkLst>
            <pc:docMk/>
            <pc:sldMk cId="709946900" sldId="395"/>
            <ac:picMk id="6" creationId="{96B46C8D-3D64-7954-584D-F1CBFD8725E6}"/>
          </ac:picMkLst>
        </pc:picChg>
      </pc:sldChg>
      <pc:sldChg chg="addSp delSp modSp add mod setBg delDesignElem">
        <pc:chgData name="Heflin, Tyler" userId="04e2046a-c311-42ec-84f1-cf29ccf1e127" providerId="ADAL" clId="{1315B26B-8BE1-4956-9287-1F54483E3874}" dt="2025-06-25T14:34:43.594" v="1468" actId="1076"/>
        <pc:sldMkLst>
          <pc:docMk/>
          <pc:sldMk cId="454637448" sldId="396"/>
        </pc:sldMkLst>
        <pc:spChg chg="ord">
          <ac:chgData name="Heflin, Tyler" userId="04e2046a-c311-42ec-84f1-cf29ccf1e127" providerId="ADAL" clId="{1315B26B-8BE1-4956-9287-1F54483E3874}" dt="2025-06-25T14:33:59.780" v="1433" actId="26606"/>
          <ac:spMkLst>
            <pc:docMk/>
            <pc:sldMk cId="454637448" sldId="396"/>
            <ac:spMk id="2" creationId="{4D84A862-5066-A1FC-1F76-D68B7B8772D1}"/>
          </ac:spMkLst>
        </pc:spChg>
        <pc:spChg chg="mod">
          <ac:chgData name="Heflin, Tyler" userId="04e2046a-c311-42ec-84f1-cf29ccf1e127" providerId="ADAL" clId="{1315B26B-8BE1-4956-9287-1F54483E3874}" dt="2025-06-25T14:34:43.594" v="1468" actId="1076"/>
          <ac:spMkLst>
            <pc:docMk/>
            <pc:sldMk cId="454637448" sldId="396"/>
            <ac:spMk id="4" creationId="{6489A6D6-A172-E5EA-FCF3-B7514A64CCAC}"/>
          </ac:spMkLst>
        </pc:spChg>
        <pc:spChg chg="add del mod">
          <ac:chgData name="Heflin, Tyler" userId="04e2046a-c311-42ec-84f1-cf29ccf1e127" providerId="ADAL" clId="{1315B26B-8BE1-4956-9287-1F54483E3874}" dt="2025-06-25T14:33:49.666" v="1432" actId="478"/>
          <ac:spMkLst>
            <pc:docMk/>
            <pc:sldMk cId="454637448" sldId="396"/>
            <ac:spMk id="6" creationId="{DAD00B50-C8E9-7726-4F48-01C49CA94EF0}"/>
          </ac:spMkLst>
        </pc:spChg>
        <pc:spChg chg="del">
          <ac:chgData name="Heflin, Tyler" userId="04e2046a-c311-42ec-84f1-cf29ccf1e127" providerId="ADAL" clId="{1315B26B-8BE1-4956-9287-1F54483E3874}" dt="2025-06-25T14:33:21.164" v="1429"/>
          <ac:spMkLst>
            <pc:docMk/>
            <pc:sldMk cId="454637448" sldId="396"/>
            <ac:spMk id="10" creationId="{89B4A4C9-E157-ACC7-EA4B-69CBA3A8C6AC}"/>
          </ac:spMkLst>
        </pc:spChg>
        <pc:spChg chg="del">
          <ac:chgData name="Heflin, Tyler" userId="04e2046a-c311-42ec-84f1-cf29ccf1e127" providerId="ADAL" clId="{1315B26B-8BE1-4956-9287-1F54483E3874}" dt="2025-06-25T14:33:21.164" v="1429"/>
          <ac:spMkLst>
            <pc:docMk/>
            <pc:sldMk cId="454637448" sldId="396"/>
            <ac:spMk id="12" creationId="{B1B9C896-3245-9692-462E-F3F7A914249F}"/>
          </ac:spMkLst>
        </pc:spChg>
        <pc:spChg chg="add">
          <ac:chgData name="Heflin, Tyler" userId="04e2046a-c311-42ec-84f1-cf29ccf1e127" providerId="ADAL" clId="{1315B26B-8BE1-4956-9287-1F54483E3874}" dt="2025-06-25T14:33:59.780" v="1433" actId="26606"/>
          <ac:spMkLst>
            <pc:docMk/>
            <pc:sldMk cId="454637448" sldId="396"/>
            <ac:spMk id="13" creationId="{A8384FB5-9ADC-4DDC-881B-597D56F5B15D}"/>
          </ac:spMkLst>
        </pc:spChg>
        <pc:spChg chg="del">
          <ac:chgData name="Heflin, Tyler" userId="04e2046a-c311-42ec-84f1-cf29ccf1e127" providerId="ADAL" clId="{1315B26B-8BE1-4956-9287-1F54483E3874}" dt="2025-06-25T14:33:21.164" v="1429"/>
          <ac:spMkLst>
            <pc:docMk/>
            <pc:sldMk cId="454637448" sldId="396"/>
            <ac:spMk id="14" creationId="{2DE1E883-E197-DEAA-C6E7-6ED369F37040}"/>
          </ac:spMkLst>
        </pc:spChg>
        <pc:spChg chg="add">
          <ac:chgData name="Heflin, Tyler" userId="04e2046a-c311-42ec-84f1-cf29ccf1e127" providerId="ADAL" clId="{1315B26B-8BE1-4956-9287-1F54483E3874}" dt="2025-06-25T14:33:59.780" v="1433" actId="26606"/>
          <ac:spMkLst>
            <pc:docMk/>
            <pc:sldMk cId="454637448" sldId="396"/>
            <ac:spMk id="15" creationId="{91E5A9A7-95C6-4F4F-B00E-C82E07FE62EF}"/>
          </ac:spMkLst>
        </pc:spChg>
        <pc:spChg chg="del">
          <ac:chgData name="Heflin, Tyler" userId="04e2046a-c311-42ec-84f1-cf29ccf1e127" providerId="ADAL" clId="{1315B26B-8BE1-4956-9287-1F54483E3874}" dt="2025-06-25T14:33:21.164" v="1429"/>
          <ac:spMkLst>
            <pc:docMk/>
            <pc:sldMk cId="454637448" sldId="396"/>
            <ac:spMk id="16" creationId="{98CDB1D3-6175-9864-79E8-96127C807E72}"/>
          </ac:spMkLst>
        </pc:spChg>
        <pc:spChg chg="add">
          <ac:chgData name="Heflin, Tyler" userId="04e2046a-c311-42ec-84f1-cf29ccf1e127" providerId="ADAL" clId="{1315B26B-8BE1-4956-9287-1F54483E3874}" dt="2025-06-25T14:33:59.780" v="1433" actId="26606"/>
          <ac:spMkLst>
            <pc:docMk/>
            <pc:sldMk cId="454637448" sldId="396"/>
            <ac:spMk id="17" creationId="{D07DD2DE-F619-49DD-B5E7-03A290FF4ED1}"/>
          </ac:spMkLst>
        </pc:spChg>
        <pc:spChg chg="del">
          <ac:chgData name="Heflin, Tyler" userId="04e2046a-c311-42ec-84f1-cf29ccf1e127" providerId="ADAL" clId="{1315B26B-8BE1-4956-9287-1F54483E3874}" dt="2025-06-25T14:33:21.164" v="1429"/>
          <ac:spMkLst>
            <pc:docMk/>
            <pc:sldMk cId="454637448" sldId="396"/>
            <ac:spMk id="18" creationId="{0523AA68-38F1-DDC2-9D85-6FCD7A566DA2}"/>
          </ac:spMkLst>
        </pc:spChg>
        <pc:spChg chg="add">
          <ac:chgData name="Heflin, Tyler" userId="04e2046a-c311-42ec-84f1-cf29ccf1e127" providerId="ADAL" clId="{1315B26B-8BE1-4956-9287-1F54483E3874}" dt="2025-06-25T14:33:59.780" v="1433" actId="26606"/>
          <ac:spMkLst>
            <pc:docMk/>
            <pc:sldMk cId="454637448" sldId="396"/>
            <ac:spMk id="19" creationId="{85149191-5F60-4A28-AAFF-039F96B0F3EC}"/>
          </ac:spMkLst>
        </pc:spChg>
        <pc:spChg chg="add">
          <ac:chgData name="Heflin, Tyler" userId="04e2046a-c311-42ec-84f1-cf29ccf1e127" providerId="ADAL" clId="{1315B26B-8BE1-4956-9287-1F54483E3874}" dt="2025-06-25T14:33:59.780" v="1433" actId="26606"/>
          <ac:spMkLst>
            <pc:docMk/>
            <pc:sldMk cId="454637448" sldId="396"/>
            <ac:spMk id="21" creationId="{F8260ED5-17F7-4158-B241-D51DD4CF1B7E}"/>
          </ac:spMkLst>
        </pc:spChg>
        <pc:picChg chg="del">
          <ac:chgData name="Heflin, Tyler" userId="04e2046a-c311-42ec-84f1-cf29ccf1e127" providerId="ADAL" clId="{1315B26B-8BE1-4956-9287-1F54483E3874}" dt="2025-06-25T14:33:23.686" v="1430" actId="478"/>
          <ac:picMkLst>
            <pc:docMk/>
            <pc:sldMk cId="454637448" sldId="396"/>
            <ac:picMk id="5" creationId="{26C16C21-84CE-7DEA-69BB-7ADC577A47F0}"/>
          </ac:picMkLst>
        </pc:picChg>
        <pc:picChg chg="add mod">
          <ac:chgData name="Heflin, Tyler" userId="04e2046a-c311-42ec-84f1-cf29ccf1e127" providerId="ADAL" clId="{1315B26B-8BE1-4956-9287-1F54483E3874}" dt="2025-06-25T14:33:59.780" v="1433" actId="26606"/>
          <ac:picMkLst>
            <pc:docMk/>
            <pc:sldMk cId="454637448" sldId="396"/>
            <ac:picMk id="8" creationId="{3D9BC92A-E177-2FB5-3927-361956FEDB7F}"/>
          </ac:picMkLst>
        </pc:picChg>
      </pc:sldChg>
      <pc:sldChg chg="addSp delSp modSp add mod setBg delDesignElem">
        <pc:chgData name="Heflin, Tyler" userId="04e2046a-c311-42ec-84f1-cf29ccf1e127" providerId="ADAL" clId="{1315B26B-8BE1-4956-9287-1F54483E3874}" dt="2025-06-25T14:42:09.337" v="1784" actId="313"/>
        <pc:sldMkLst>
          <pc:docMk/>
          <pc:sldMk cId="3589053291" sldId="397"/>
        </pc:sldMkLst>
        <pc:spChg chg="mod ord">
          <ac:chgData name="Heflin, Tyler" userId="04e2046a-c311-42ec-84f1-cf29ccf1e127" providerId="ADAL" clId="{1315B26B-8BE1-4956-9287-1F54483E3874}" dt="2025-06-25T14:35:19.648" v="1473" actId="26606"/>
          <ac:spMkLst>
            <pc:docMk/>
            <pc:sldMk cId="3589053291" sldId="397"/>
            <ac:spMk id="2" creationId="{2D57105C-AB00-196D-3555-5AC1AA66CB02}"/>
          </ac:spMkLst>
        </pc:spChg>
        <pc:spChg chg="mod">
          <ac:chgData name="Heflin, Tyler" userId="04e2046a-c311-42ec-84f1-cf29ccf1e127" providerId="ADAL" clId="{1315B26B-8BE1-4956-9287-1F54483E3874}" dt="2025-06-25T14:38:20.649" v="1783" actId="1076"/>
          <ac:spMkLst>
            <pc:docMk/>
            <pc:sldMk cId="3589053291" sldId="397"/>
            <ac:spMk id="4" creationId="{56D04A58-F674-AC24-1B6F-E6D9E84FD2C0}"/>
          </ac:spMkLst>
        </pc:spChg>
        <pc:spChg chg="add mod">
          <ac:chgData name="Heflin, Tyler" userId="04e2046a-c311-42ec-84f1-cf29ccf1e127" providerId="ADAL" clId="{1315B26B-8BE1-4956-9287-1F54483E3874}" dt="2025-06-25T14:42:09.337" v="1784" actId="313"/>
          <ac:spMkLst>
            <pc:docMk/>
            <pc:sldMk cId="3589053291" sldId="397"/>
            <ac:spMk id="6" creationId="{18962756-7993-CB4B-8A7C-82FBAE047DFB}"/>
          </ac:spMkLst>
        </pc:spChg>
        <pc:spChg chg="del">
          <ac:chgData name="Heflin, Tyler" userId="04e2046a-c311-42ec-84f1-cf29ccf1e127" providerId="ADAL" clId="{1315B26B-8BE1-4956-9287-1F54483E3874}" dt="2025-06-25T14:35:02.118" v="1470"/>
          <ac:spMkLst>
            <pc:docMk/>
            <pc:sldMk cId="3589053291" sldId="397"/>
            <ac:spMk id="10" creationId="{98E83D5B-F7D7-5BF3-4831-294CB1B652D3}"/>
          </ac:spMkLst>
        </pc:spChg>
        <pc:spChg chg="del">
          <ac:chgData name="Heflin, Tyler" userId="04e2046a-c311-42ec-84f1-cf29ccf1e127" providerId="ADAL" clId="{1315B26B-8BE1-4956-9287-1F54483E3874}" dt="2025-06-25T14:35:02.118" v="1470"/>
          <ac:spMkLst>
            <pc:docMk/>
            <pc:sldMk cId="3589053291" sldId="397"/>
            <ac:spMk id="12" creationId="{719C1B6C-D6D2-E55B-F779-B99E99A01A81}"/>
          </ac:spMkLst>
        </pc:spChg>
        <pc:spChg chg="del">
          <ac:chgData name="Heflin, Tyler" userId="04e2046a-c311-42ec-84f1-cf29ccf1e127" providerId="ADAL" clId="{1315B26B-8BE1-4956-9287-1F54483E3874}" dt="2025-06-25T14:35:02.118" v="1470"/>
          <ac:spMkLst>
            <pc:docMk/>
            <pc:sldMk cId="3589053291" sldId="397"/>
            <ac:spMk id="14" creationId="{7F68450F-1471-9BE6-433D-3F2DB8C1AA39}"/>
          </ac:spMkLst>
        </pc:spChg>
        <pc:spChg chg="del">
          <ac:chgData name="Heflin, Tyler" userId="04e2046a-c311-42ec-84f1-cf29ccf1e127" providerId="ADAL" clId="{1315B26B-8BE1-4956-9287-1F54483E3874}" dt="2025-06-25T14:35:02.118" v="1470"/>
          <ac:spMkLst>
            <pc:docMk/>
            <pc:sldMk cId="3589053291" sldId="397"/>
            <ac:spMk id="16" creationId="{A95B526A-0E35-1441-B751-552DBC9A7D71}"/>
          </ac:spMkLst>
        </pc:spChg>
        <pc:spChg chg="del">
          <ac:chgData name="Heflin, Tyler" userId="04e2046a-c311-42ec-84f1-cf29ccf1e127" providerId="ADAL" clId="{1315B26B-8BE1-4956-9287-1F54483E3874}" dt="2025-06-25T14:35:02.118" v="1470"/>
          <ac:spMkLst>
            <pc:docMk/>
            <pc:sldMk cId="3589053291" sldId="397"/>
            <ac:spMk id="18" creationId="{E1CFADC1-7C75-B8A3-F196-8099BD47E86D}"/>
          </ac:spMkLst>
        </pc:spChg>
        <pc:grpChg chg="add">
          <ac:chgData name="Heflin, Tyler" userId="04e2046a-c311-42ec-84f1-cf29ccf1e127" providerId="ADAL" clId="{1315B26B-8BE1-4956-9287-1F54483E3874}" dt="2025-06-25T14:35:19.648" v="1473" actId="26606"/>
          <ac:grpSpMkLst>
            <pc:docMk/>
            <pc:sldMk cId="3589053291" sldId="397"/>
            <ac:grpSpMk id="13" creationId="{6258F736-B256-8039-9DC6-F4E49A5C5AD5}"/>
          </ac:grpSpMkLst>
        </pc:grpChg>
        <pc:picChg chg="del">
          <ac:chgData name="Heflin, Tyler" userId="04e2046a-c311-42ec-84f1-cf29ccf1e127" providerId="ADAL" clId="{1315B26B-8BE1-4956-9287-1F54483E3874}" dt="2025-06-25T14:35:04.284" v="1471" actId="478"/>
          <ac:picMkLst>
            <pc:docMk/>
            <pc:sldMk cId="3589053291" sldId="397"/>
            <ac:picMk id="5" creationId="{B5F84329-6071-A979-2433-13E82F2C30E8}"/>
          </ac:picMkLst>
        </pc:picChg>
        <pc:picChg chg="add mod">
          <ac:chgData name="Heflin, Tyler" userId="04e2046a-c311-42ec-84f1-cf29ccf1e127" providerId="ADAL" clId="{1315B26B-8BE1-4956-9287-1F54483E3874}" dt="2025-06-25T14:35:19.648" v="1473" actId="26606"/>
          <ac:picMkLst>
            <pc:docMk/>
            <pc:sldMk cId="3589053291" sldId="397"/>
            <ac:picMk id="8" creationId="{9EBC5B5C-D4C5-653A-91DF-0B4AAC7254B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1498B8-8FD4-4BD3-9FB5-8AD91D0EA8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361869-5972-4CC6-AB92-00FDA4CF9B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NASA/NOAA datasets (CO₂, temperature anomalies, sea level)</a:t>
          </a:r>
        </a:p>
      </dgm:t>
    </dgm:pt>
    <dgm:pt modelId="{6EADFC16-EBB9-4395-AB65-D68EDDFE0E2F}" type="parTrans" cxnId="{5CDF2135-C83A-476A-9BDD-236D04DE5B66}">
      <dgm:prSet/>
      <dgm:spPr/>
      <dgm:t>
        <a:bodyPr/>
        <a:lstStyle/>
        <a:p>
          <a:endParaRPr lang="en-US"/>
        </a:p>
      </dgm:t>
    </dgm:pt>
    <dgm:pt modelId="{99DA721F-2C34-4822-B4CE-2AB17014EB11}" type="sibTrans" cxnId="{5CDF2135-C83A-476A-9BDD-236D04DE5B66}">
      <dgm:prSet/>
      <dgm:spPr/>
      <dgm:t>
        <a:bodyPr/>
        <a:lstStyle/>
        <a:p>
          <a:endParaRPr lang="en-US"/>
        </a:p>
      </dgm:t>
    </dgm:pt>
    <dgm:pt modelId="{D647699A-FC79-4E9B-88E7-E16967809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Monthly time-series (1900 – 2025)</a:t>
          </a:r>
        </a:p>
      </dgm:t>
    </dgm:pt>
    <dgm:pt modelId="{BC4C2070-8E97-451A-8713-EAF8925ECFE2}" type="parTrans" cxnId="{B7A18507-0EBE-4ED6-B8FC-D833F12C98EE}">
      <dgm:prSet/>
      <dgm:spPr/>
      <dgm:t>
        <a:bodyPr/>
        <a:lstStyle/>
        <a:p>
          <a:endParaRPr lang="en-US"/>
        </a:p>
      </dgm:t>
    </dgm:pt>
    <dgm:pt modelId="{6C3AFEB0-B6AE-438E-A894-FA1C88D15D13}" type="sibTrans" cxnId="{B7A18507-0EBE-4ED6-B8FC-D833F12C98EE}">
      <dgm:prSet/>
      <dgm:spPr/>
      <dgm:t>
        <a:bodyPr/>
        <a:lstStyle/>
        <a:p>
          <a:endParaRPr lang="en-US"/>
        </a:p>
      </dgm:t>
    </dgm:pt>
    <dgm:pt modelId="{F8BE2E94-F16B-4803-8FF0-D8725E1AD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Methods: parsing, merging, rolling averages, regression, and visualization</a:t>
          </a:r>
        </a:p>
      </dgm:t>
    </dgm:pt>
    <dgm:pt modelId="{31148629-77DD-44AB-BD9C-370A617649A8}" type="parTrans" cxnId="{6E49A812-4AFE-4D37-A205-8EEE9C9D063E}">
      <dgm:prSet/>
      <dgm:spPr/>
      <dgm:t>
        <a:bodyPr/>
        <a:lstStyle/>
        <a:p>
          <a:endParaRPr lang="en-US"/>
        </a:p>
      </dgm:t>
    </dgm:pt>
    <dgm:pt modelId="{D2EC2924-DD0D-4310-BF1B-7E11287FD3BB}" type="sibTrans" cxnId="{6E49A812-4AFE-4D37-A205-8EEE9C9D063E}">
      <dgm:prSet/>
      <dgm:spPr/>
      <dgm:t>
        <a:bodyPr/>
        <a:lstStyle/>
        <a:p>
          <a:endParaRPr lang="en-US"/>
        </a:p>
      </dgm:t>
    </dgm:pt>
    <dgm:pt modelId="{D7C160D9-869C-47F0-9F91-0859A2777AA5}" type="pres">
      <dgm:prSet presAssocID="{AF1498B8-8FD4-4BD3-9FB5-8AD91D0EA8F0}" presName="root" presStyleCnt="0">
        <dgm:presLayoutVars>
          <dgm:dir/>
          <dgm:resizeHandles val="exact"/>
        </dgm:presLayoutVars>
      </dgm:prSet>
      <dgm:spPr/>
    </dgm:pt>
    <dgm:pt modelId="{07220D3A-4A60-4F6A-8946-7FF7C46D6072}" type="pres">
      <dgm:prSet presAssocID="{E0361869-5972-4CC6-AB92-00FDA4CF9B99}" presName="compNode" presStyleCnt="0"/>
      <dgm:spPr/>
    </dgm:pt>
    <dgm:pt modelId="{0FB1A4BF-3507-4236-B306-00462A52C377}" type="pres">
      <dgm:prSet presAssocID="{E0361869-5972-4CC6-AB92-00FDA4CF9B99}" presName="bgRect" presStyleLbl="bgShp" presStyleIdx="0" presStyleCnt="3"/>
      <dgm:spPr/>
    </dgm:pt>
    <dgm:pt modelId="{97428841-4AE8-436A-9A75-70A063A69CF5}" type="pres">
      <dgm:prSet presAssocID="{E0361869-5972-4CC6-AB92-00FDA4CF9B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8EBF2E9B-FAC1-4ACC-821E-6C6657173EA2}" type="pres">
      <dgm:prSet presAssocID="{E0361869-5972-4CC6-AB92-00FDA4CF9B99}" presName="spaceRect" presStyleCnt="0"/>
      <dgm:spPr/>
    </dgm:pt>
    <dgm:pt modelId="{8DDB8CAB-0128-4F9D-83CC-B371A1849A75}" type="pres">
      <dgm:prSet presAssocID="{E0361869-5972-4CC6-AB92-00FDA4CF9B99}" presName="parTx" presStyleLbl="revTx" presStyleIdx="0" presStyleCnt="3">
        <dgm:presLayoutVars>
          <dgm:chMax val="0"/>
          <dgm:chPref val="0"/>
        </dgm:presLayoutVars>
      </dgm:prSet>
      <dgm:spPr/>
    </dgm:pt>
    <dgm:pt modelId="{80E7D906-BA0E-4786-98F0-51B5438CC2AA}" type="pres">
      <dgm:prSet presAssocID="{99DA721F-2C34-4822-B4CE-2AB17014EB11}" presName="sibTrans" presStyleCnt="0"/>
      <dgm:spPr/>
    </dgm:pt>
    <dgm:pt modelId="{70851648-BFFA-4F45-9D14-3D9508CEC7CF}" type="pres">
      <dgm:prSet presAssocID="{D647699A-FC79-4E9B-88E7-E169678096D7}" presName="compNode" presStyleCnt="0"/>
      <dgm:spPr/>
    </dgm:pt>
    <dgm:pt modelId="{56558124-A96C-401A-8D51-9445EB66426E}" type="pres">
      <dgm:prSet presAssocID="{D647699A-FC79-4E9B-88E7-E169678096D7}" presName="bgRect" presStyleLbl="bgShp" presStyleIdx="1" presStyleCnt="3"/>
      <dgm:spPr/>
    </dgm:pt>
    <dgm:pt modelId="{128E8D28-0CC8-4D94-A9E3-38EC6B52D1C5}" type="pres">
      <dgm:prSet presAssocID="{D647699A-FC79-4E9B-88E7-E169678096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3913B2D-B2F0-4663-9A6D-392E3969446A}" type="pres">
      <dgm:prSet presAssocID="{D647699A-FC79-4E9B-88E7-E169678096D7}" presName="spaceRect" presStyleCnt="0"/>
      <dgm:spPr/>
    </dgm:pt>
    <dgm:pt modelId="{4891BFA3-298C-4FCB-8F21-4C1EDA326C32}" type="pres">
      <dgm:prSet presAssocID="{D647699A-FC79-4E9B-88E7-E169678096D7}" presName="parTx" presStyleLbl="revTx" presStyleIdx="1" presStyleCnt="3">
        <dgm:presLayoutVars>
          <dgm:chMax val="0"/>
          <dgm:chPref val="0"/>
        </dgm:presLayoutVars>
      </dgm:prSet>
      <dgm:spPr/>
    </dgm:pt>
    <dgm:pt modelId="{F703698B-3DF6-42BE-B830-F70BD7F26FD2}" type="pres">
      <dgm:prSet presAssocID="{6C3AFEB0-B6AE-438E-A894-FA1C88D15D13}" presName="sibTrans" presStyleCnt="0"/>
      <dgm:spPr/>
    </dgm:pt>
    <dgm:pt modelId="{521A5E8A-07FE-482B-BEE9-418A32E26CDC}" type="pres">
      <dgm:prSet presAssocID="{F8BE2E94-F16B-4803-8FF0-D8725E1AD320}" presName="compNode" presStyleCnt="0"/>
      <dgm:spPr/>
    </dgm:pt>
    <dgm:pt modelId="{2E99BA7B-2A73-4DE1-B645-C85862ED43FD}" type="pres">
      <dgm:prSet presAssocID="{F8BE2E94-F16B-4803-8FF0-D8725E1AD320}" presName="bgRect" presStyleLbl="bgShp" presStyleIdx="2" presStyleCnt="3"/>
      <dgm:spPr/>
    </dgm:pt>
    <dgm:pt modelId="{EF72C964-CA64-4592-B285-87BA591A4A38}" type="pres">
      <dgm:prSet presAssocID="{F8BE2E94-F16B-4803-8FF0-D8725E1AD3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CEAD2C5-6EC4-4FFD-924C-622D376FC105}" type="pres">
      <dgm:prSet presAssocID="{F8BE2E94-F16B-4803-8FF0-D8725E1AD320}" presName="spaceRect" presStyleCnt="0"/>
      <dgm:spPr/>
    </dgm:pt>
    <dgm:pt modelId="{E067B42B-E06B-4878-8049-57C5AA7F6B5E}" type="pres">
      <dgm:prSet presAssocID="{F8BE2E94-F16B-4803-8FF0-D8725E1AD32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A18507-0EBE-4ED6-B8FC-D833F12C98EE}" srcId="{AF1498B8-8FD4-4BD3-9FB5-8AD91D0EA8F0}" destId="{D647699A-FC79-4E9B-88E7-E169678096D7}" srcOrd="1" destOrd="0" parTransId="{BC4C2070-8E97-451A-8713-EAF8925ECFE2}" sibTransId="{6C3AFEB0-B6AE-438E-A894-FA1C88D15D13}"/>
    <dgm:cxn modelId="{57B49410-43B9-4196-83A5-332D36FD41E9}" type="presOf" srcId="{AF1498B8-8FD4-4BD3-9FB5-8AD91D0EA8F0}" destId="{D7C160D9-869C-47F0-9F91-0859A2777AA5}" srcOrd="0" destOrd="0" presId="urn:microsoft.com/office/officeart/2018/2/layout/IconVerticalSolidList"/>
    <dgm:cxn modelId="{6E49A812-4AFE-4D37-A205-8EEE9C9D063E}" srcId="{AF1498B8-8FD4-4BD3-9FB5-8AD91D0EA8F0}" destId="{F8BE2E94-F16B-4803-8FF0-D8725E1AD320}" srcOrd="2" destOrd="0" parTransId="{31148629-77DD-44AB-BD9C-370A617649A8}" sibTransId="{D2EC2924-DD0D-4310-BF1B-7E11287FD3BB}"/>
    <dgm:cxn modelId="{5CDF2135-C83A-476A-9BDD-236D04DE5B66}" srcId="{AF1498B8-8FD4-4BD3-9FB5-8AD91D0EA8F0}" destId="{E0361869-5972-4CC6-AB92-00FDA4CF9B99}" srcOrd="0" destOrd="0" parTransId="{6EADFC16-EBB9-4395-AB65-D68EDDFE0E2F}" sibTransId="{99DA721F-2C34-4822-B4CE-2AB17014EB11}"/>
    <dgm:cxn modelId="{AC04BA6C-50C1-4398-BD17-640320E1638E}" type="presOf" srcId="{D647699A-FC79-4E9B-88E7-E169678096D7}" destId="{4891BFA3-298C-4FCB-8F21-4C1EDA326C32}" srcOrd="0" destOrd="0" presId="urn:microsoft.com/office/officeart/2018/2/layout/IconVerticalSolidList"/>
    <dgm:cxn modelId="{31ED9499-B5EC-4DF6-ABE5-B738F373C833}" type="presOf" srcId="{E0361869-5972-4CC6-AB92-00FDA4CF9B99}" destId="{8DDB8CAB-0128-4F9D-83CC-B371A1849A75}" srcOrd="0" destOrd="0" presId="urn:microsoft.com/office/officeart/2018/2/layout/IconVerticalSolidList"/>
    <dgm:cxn modelId="{52AA9EE4-B138-4C6B-9A88-80E71D6E121C}" type="presOf" srcId="{F8BE2E94-F16B-4803-8FF0-D8725E1AD320}" destId="{E067B42B-E06B-4878-8049-57C5AA7F6B5E}" srcOrd="0" destOrd="0" presId="urn:microsoft.com/office/officeart/2018/2/layout/IconVerticalSolidList"/>
    <dgm:cxn modelId="{4E342068-2CD3-4636-9854-DF770AF67E1B}" type="presParOf" srcId="{D7C160D9-869C-47F0-9F91-0859A2777AA5}" destId="{07220D3A-4A60-4F6A-8946-7FF7C46D6072}" srcOrd="0" destOrd="0" presId="urn:microsoft.com/office/officeart/2018/2/layout/IconVerticalSolidList"/>
    <dgm:cxn modelId="{7D362B41-3EE8-4F0A-8A99-FE8FECF392E0}" type="presParOf" srcId="{07220D3A-4A60-4F6A-8946-7FF7C46D6072}" destId="{0FB1A4BF-3507-4236-B306-00462A52C377}" srcOrd="0" destOrd="0" presId="urn:microsoft.com/office/officeart/2018/2/layout/IconVerticalSolidList"/>
    <dgm:cxn modelId="{33DAA8CF-4157-4A4D-AECA-828A855DB51B}" type="presParOf" srcId="{07220D3A-4A60-4F6A-8946-7FF7C46D6072}" destId="{97428841-4AE8-436A-9A75-70A063A69CF5}" srcOrd="1" destOrd="0" presId="urn:microsoft.com/office/officeart/2018/2/layout/IconVerticalSolidList"/>
    <dgm:cxn modelId="{19915941-B363-416D-A6D4-04D0766B68C6}" type="presParOf" srcId="{07220D3A-4A60-4F6A-8946-7FF7C46D6072}" destId="{8EBF2E9B-FAC1-4ACC-821E-6C6657173EA2}" srcOrd="2" destOrd="0" presId="urn:microsoft.com/office/officeart/2018/2/layout/IconVerticalSolidList"/>
    <dgm:cxn modelId="{36FFA88D-DCBC-414A-BE69-D40704F1AC33}" type="presParOf" srcId="{07220D3A-4A60-4F6A-8946-7FF7C46D6072}" destId="{8DDB8CAB-0128-4F9D-83CC-B371A1849A75}" srcOrd="3" destOrd="0" presId="urn:microsoft.com/office/officeart/2018/2/layout/IconVerticalSolidList"/>
    <dgm:cxn modelId="{2E5F111D-259B-4454-9692-D88AD8BFD3A4}" type="presParOf" srcId="{D7C160D9-869C-47F0-9F91-0859A2777AA5}" destId="{80E7D906-BA0E-4786-98F0-51B5438CC2AA}" srcOrd="1" destOrd="0" presId="urn:microsoft.com/office/officeart/2018/2/layout/IconVerticalSolidList"/>
    <dgm:cxn modelId="{D61FF5D3-20E8-4AB1-8812-CBB6F0F1819F}" type="presParOf" srcId="{D7C160D9-869C-47F0-9F91-0859A2777AA5}" destId="{70851648-BFFA-4F45-9D14-3D9508CEC7CF}" srcOrd="2" destOrd="0" presId="urn:microsoft.com/office/officeart/2018/2/layout/IconVerticalSolidList"/>
    <dgm:cxn modelId="{1A3B56D0-CD64-4D2B-ADDC-18C3BAA31492}" type="presParOf" srcId="{70851648-BFFA-4F45-9D14-3D9508CEC7CF}" destId="{56558124-A96C-401A-8D51-9445EB66426E}" srcOrd="0" destOrd="0" presId="urn:microsoft.com/office/officeart/2018/2/layout/IconVerticalSolidList"/>
    <dgm:cxn modelId="{61EB31F9-1C4A-45DD-8E65-2880F4D13887}" type="presParOf" srcId="{70851648-BFFA-4F45-9D14-3D9508CEC7CF}" destId="{128E8D28-0CC8-4D94-A9E3-38EC6B52D1C5}" srcOrd="1" destOrd="0" presId="urn:microsoft.com/office/officeart/2018/2/layout/IconVerticalSolidList"/>
    <dgm:cxn modelId="{FFFAFA93-663E-4366-9567-D5978AA72268}" type="presParOf" srcId="{70851648-BFFA-4F45-9D14-3D9508CEC7CF}" destId="{83913B2D-B2F0-4663-9A6D-392E3969446A}" srcOrd="2" destOrd="0" presId="urn:microsoft.com/office/officeart/2018/2/layout/IconVerticalSolidList"/>
    <dgm:cxn modelId="{E9CC50C5-5130-466D-BAFB-D684611CF34B}" type="presParOf" srcId="{70851648-BFFA-4F45-9D14-3D9508CEC7CF}" destId="{4891BFA3-298C-4FCB-8F21-4C1EDA326C32}" srcOrd="3" destOrd="0" presId="urn:microsoft.com/office/officeart/2018/2/layout/IconVerticalSolidList"/>
    <dgm:cxn modelId="{117FEFEC-33DC-4AA9-AEFA-7118B90F8FC4}" type="presParOf" srcId="{D7C160D9-869C-47F0-9F91-0859A2777AA5}" destId="{F703698B-3DF6-42BE-B830-F70BD7F26FD2}" srcOrd="3" destOrd="0" presId="urn:microsoft.com/office/officeart/2018/2/layout/IconVerticalSolidList"/>
    <dgm:cxn modelId="{7BC3A82F-019C-4C22-816D-9D43DC7724FA}" type="presParOf" srcId="{D7C160D9-869C-47F0-9F91-0859A2777AA5}" destId="{521A5E8A-07FE-482B-BEE9-418A32E26CDC}" srcOrd="4" destOrd="0" presId="urn:microsoft.com/office/officeart/2018/2/layout/IconVerticalSolidList"/>
    <dgm:cxn modelId="{36A2ADB5-6C89-47B8-AC52-7BD22BDC1E1B}" type="presParOf" srcId="{521A5E8A-07FE-482B-BEE9-418A32E26CDC}" destId="{2E99BA7B-2A73-4DE1-B645-C85862ED43FD}" srcOrd="0" destOrd="0" presId="urn:microsoft.com/office/officeart/2018/2/layout/IconVerticalSolidList"/>
    <dgm:cxn modelId="{ECD9EC27-80C2-40A7-9152-93B7B4967BFE}" type="presParOf" srcId="{521A5E8A-07FE-482B-BEE9-418A32E26CDC}" destId="{EF72C964-CA64-4592-B285-87BA591A4A38}" srcOrd="1" destOrd="0" presId="urn:microsoft.com/office/officeart/2018/2/layout/IconVerticalSolidList"/>
    <dgm:cxn modelId="{9191E765-1D54-4832-8811-A28244732D7A}" type="presParOf" srcId="{521A5E8A-07FE-482B-BEE9-418A32E26CDC}" destId="{0CEAD2C5-6EC4-4FFD-924C-622D376FC105}" srcOrd="2" destOrd="0" presId="urn:microsoft.com/office/officeart/2018/2/layout/IconVerticalSolidList"/>
    <dgm:cxn modelId="{14289F2B-2BCD-4B6D-AF3B-8A2C1C6FE3E0}" type="presParOf" srcId="{521A5E8A-07FE-482B-BEE9-418A32E26CDC}" destId="{E067B42B-E06B-4878-8049-57C5AA7F6B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1A4BF-3507-4236-B306-00462A52C377}">
      <dsp:nvSpPr>
        <dsp:cNvPr id="0" name=""/>
        <dsp:cNvSpPr/>
      </dsp:nvSpPr>
      <dsp:spPr>
        <a:xfrm>
          <a:off x="0" y="499"/>
          <a:ext cx="6096000" cy="11692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28841-4AE8-436A-9A75-70A063A69CF5}">
      <dsp:nvSpPr>
        <dsp:cNvPr id="0" name=""/>
        <dsp:cNvSpPr/>
      </dsp:nvSpPr>
      <dsp:spPr>
        <a:xfrm>
          <a:off x="353702" y="263584"/>
          <a:ext cx="643095" cy="643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8CAB-0128-4F9D-83CC-B371A1849A75}">
      <dsp:nvSpPr>
        <dsp:cNvPr id="0" name=""/>
        <dsp:cNvSpPr/>
      </dsp:nvSpPr>
      <dsp:spPr>
        <a:xfrm>
          <a:off x="1350501" y="499"/>
          <a:ext cx="4745498" cy="116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7" tIns="123747" rIns="123747" bIns="1237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NASA/NOAA datasets (CO₂, temperature anomalies, sea level)</a:t>
          </a:r>
        </a:p>
      </dsp:txBody>
      <dsp:txXfrm>
        <a:off x="1350501" y="499"/>
        <a:ext cx="4745498" cy="1169265"/>
      </dsp:txXfrm>
    </dsp:sp>
    <dsp:sp modelId="{56558124-A96C-401A-8D51-9445EB66426E}">
      <dsp:nvSpPr>
        <dsp:cNvPr id="0" name=""/>
        <dsp:cNvSpPr/>
      </dsp:nvSpPr>
      <dsp:spPr>
        <a:xfrm>
          <a:off x="0" y="1462081"/>
          <a:ext cx="6096000" cy="11692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E8D28-0CC8-4D94-A9E3-38EC6B52D1C5}">
      <dsp:nvSpPr>
        <dsp:cNvPr id="0" name=""/>
        <dsp:cNvSpPr/>
      </dsp:nvSpPr>
      <dsp:spPr>
        <a:xfrm>
          <a:off x="353702" y="1725166"/>
          <a:ext cx="643095" cy="643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1BFA3-298C-4FCB-8F21-4C1EDA326C32}">
      <dsp:nvSpPr>
        <dsp:cNvPr id="0" name=""/>
        <dsp:cNvSpPr/>
      </dsp:nvSpPr>
      <dsp:spPr>
        <a:xfrm>
          <a:off x="1350501" y="1462081"/>
          <a:ext cx="4745498" cy="116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7" tIns="123747" rIns="123747" bIns="1237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Monthly time-series (1900 – 2025)</a:t>
          </a:r>
        </a:p>
      </dsp:txBody>
      <dsp:txXfrm>
        <a:off x="1350501" y="1462081"/>
        <a:ext cx="4745498" cy="1169265"/>
      </dsp:txXfrm>
    </dsp:sp>
    <dsp:sp modelId="{2E99BA7B-2A73-4DE1-B645-C85862ED43FD}">
      <dsp:nvSpPr>
        <dsp:cNvPr id="0" name=""/>
        <dsp:cNvSpPr/>
      </dsp:nvSpPr>
      <dsp:spPr>
        <a:xfrm>
          <a:off x="0" y="2923662"/>
          <a:ext cx="6096000" cy="11692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2C964-CA64-4592-B285-87BA591A4A38}">
      <dsp:nvSpPr>
        <dsp:cNvPr id="0" name=""/>
        <dsp:cNvSpPr/>
      </dsp:nvSpPr>
      <dsp:spPr>
        <a:xfrm>
          <a:off x="353702" y="3186747"/>
          <a:ext cx="643095" cy="6430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7B42B-E06B-4878-8049-57C5AA7F6B5E}">
      <dsp:nvSpPr>
        <dsp:cNvPr id="0" name=""/>
        <dsp:cNvSpPr/>
      </dsp:nvSpPr>
      <dsp:spPr>
        <a:xfrm>
          <a:off x="1350501" y="2923662"/>
          <a:ext cx="4745498" cy="1169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7" tIns="123747" rIns="123747" bIns="123747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Methods: parsing, merging, rolling averages, regression, and visualization</a:t>
          </a:r>
        </a:p>
      </dsp:txBody>
      <dsp:txXfrm>
        <a:off x="1350501" y="2923662"/>
        <a:ext cx="4745498" cy="11692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2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carlos-escamilla-21396a295/" TargetMode="External"/><Relationship Id="rId13" Type="http://schemas.openxmlformats.org/officeDocument/2006/relationships/hyperlink" Target="https://thfln.github.io/Portfolio" TargetMode="External"/><Relationship Id="rId3" Type="http://schemas.openxmlformats.org/officeDocument/2006/relationships/hyperlink" Target="mailto:amelendez@my365.bellevue.edu" TargetMode="External"/><Relationship Id="rId7" Type="http://schemas.openxmlformats.org/officeDocument/2006/relationships/hyperlink" Target="https://www.linkedin.com/in/andres-melendez-8016461a2/" TargetMode="External"/><Relationship Id="rId12" Type="http://schemas.openxmlformats.org/officeDocument/2006/relationships/hyperlink" Target="https://dnsla.github.io/Portfolio/" TargetMode="External"/><Relationship Id="rId2" Type="http://schemas.openxmlformats.org/officeDocument/2006/relationships/image" Target="../media/image20.jpeg"/><Relationship Id="rId16" Type="http://schemas.openxmlformats.org/officeDocument/2006/relationships/hyperlink" Target="https://github.com/dnsla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theflin@my365.bellevue.edu" TargetMode="External"/><Relationship Id="rId11" Type="http://schemas.openxmlformats.org/officeDocument/2006/relationships/hyperlink" Target="https://carlose1977.github.io/portfolio" TargetMode="External"/><Relationship Id="rId5" Type="http://schemas.openxmlformats.org/officeDocument/2006/relationships/hyperlink" Target="mailto:dslabaugh@my365.bellevue.edu" TargetMode="External"/><Relationship Id="rId15" Type="http://schemas.openxmlformats.org/officeDocument/2006/relationships/hyperlink" Target="https://github.com/carlose1977/" TargetMode="External"/><Relationship Id="rId10" Type="http://schemas.openxmlformats.org/officeDocument/2006/relationships/hyperlink" Target="https://dre2322.github.io/portfolio/index.html" TargetMode="External"/><Relationship Id="rId4" Type="http://schemas.openxmlformats.org/officeDocument/2006/relationships/hyperlink" Target="mailto:ceescamilla@my365.bellevue.edu" TargetMode="External"/><Relationship Id="rId9" Type="http://schemas.openxmlformats.org/officeDocument/2006/relationships/hyperlink" Target="https://www.linkedin.com/in/tyler-heflin-476817138/" TargetMode="External"/><Relationship Id="rId14" Type="http://schemas.openxmlformats.org/officeDocument/2006/relationships/hyperlink" Target="https://github.com/Dre232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the Planet’s Pulse: Analyzing CO₂, Global Temperature Anomalies, and Sea Level Rise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CFE38-AB65-10B8-C55D-9F1B2855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4C9BDD-9891-3AFD-07BB-FD79491D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Predictive Modeling</a:t>
            </a:r>
          </a:p>
        </p:txBody>
      </p:sp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DE225B9D-D971-108C-D974-0FDBF812DC81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2"/>
          <a:stretch>
            <a:fillRect/>
          </a:stretch>
        </p:blipFill>
        <p:spPr>
          <a:xfrm>
            <a:off x="4777316" y="1190205"/>
            <a:ext cx="6780700" cy="4475261"/>
          </a:xfrm>
          <a:prstGeom prst="rect">
            <a:avLst/>
          </a:prstGeom>
          <a:solidFill>
            <a:srgbClr val="DDDDDD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93F8DA-188E-6411-6502-6A2254CE7B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61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233D94-8504-C1F9-4B77-C3572DDC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5F50D-5CE9-4681-2691-68B87FB37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Predictive Modeling (cont.)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6BCE17-8305-CA73-22F8-D75A69B0AB8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>
                <a:cs typeface="+mn-cs"/>
              </a:rPr>
              <a:t>Regression Results: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Train R</a:t>
            </a:r>
            <a:r>
              <a:rPr lang="en-US" sz="2000" baseline="30000" dirty="0">
                <a:cs typeface="+mn-cs"/>
              </a:rPr>
              <a:t>2 </a:t>
            </a:r>
            <a:r>
              <a:rPr lang="en-US" sz="2000" dirty="0">
                <a:cs typeface="+mn-cs"/>
              </a:rPr>
              <a:t>= 0.484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Test R</a:t>
            </a:r>
            <a:r>
              <a:rPr lang="en-US" sz="2000" baseline="30000" dirty="0">
                <a:cs typeface="+mn-cs"/>
              </a:rPr>
              <a:t>2 </a:t>
            </a:r>
            <a:r>
              <a:rPr lang="en-US" sz="2000" dirty="0">
                <a:cs typeface="+mn-cs"/>
              </a:rPr>
              <a:t>= -0.187 (possible overfitting)</a:t>
            </a:r>
            <a:endParaRPr lang="en-US" sz="1200" dirty="0"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Model feature importance (CO₂ as dominant)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200" dirty="0">
                <a:solidFill>
                  <a:srgbClr val="000000"/>
                </a:solidFill>
                <a:latin typeface="Arial" panose="020B0604020202020204"/>
              </a:rPr>
              <a:t>Scatter plot for Actual vs. Predicted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  <a:p>
            <a:pPr marL="228600" lvl="1"/>
            <a:endParaRPr lang="en-US" sz="1200" dirty="0">
              <a:cs typeface="+mn-cs"/>
            </a:endParaRPr>
          </a:p>
        </p:txBody>
      </p:sp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6860B462-8F77-A0F8-D26C-027D3452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50773"/>
            <a:ext cx="6903720" cy="4556454"/>
          </a:xfrm>
          <a:prstGeom prst="rect">
            <a:avLst/>
          </a:prstGeom>
          <a:solidFill>
            <a:srgbClr val="DDDDDD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C5A21F-8840-E717-A9FD-FCBF5D2409F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cs typeface="+mn-cs"/>
              </a:rPr>
              <a:pPr>
                <a:spcAft>
                  <a:spcPts val="600"/>
                </a:spcAft>
              </a:pPr>
              <a:t>11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52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A4680-A1FF-2B1D-BF36-22139CEA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C4CCC-CEDD-8F30-3B6C-DE1AD2BD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Projections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D1F3FB-4B19-4373-210D-61FF6803B8A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Emission Scenarios: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cs typeface="+mn-cs"/>
              </a:rPr>
              <a:t>High: CO₂ &gt; 480 ppm (RCP8.5-like)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800" dirty="0">
                <a:cs typeface="+mn-cs"/>
              </a:rPr>
              <a:t>Low: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CO₂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 400 ppm (RCP2.6-like)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00000"/>
              </a:solidFill>
              <a:latin typeface="Arial" panose="020B0604020202020204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Trajectories (Current vs. High vs. Low)</a:t>
            </a:r>
          </a:p>
          <a:p>
            <a:pPr marL="228600" lvl="1"/>
            <a:endParaRPr lang="en-US" sz="1000" dirty="0">
              <a:solidFill>
                <a:srgbClr val="000000"/>
              </a:solidFill>
              <a:latin typeface="Arial" panose="020B0604020202020204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A8234-592B-3CDE-DBB6-A3E316D9E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23" y="2329382"/>
            <a:ext cx="6130358" cy="40153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EEBC3-D7CA-C2C2-93E6-A070D12660B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94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52BB6-C037-1BF1-A5F5-676959E0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89A6D6-A172-E5EA-FCF3-B7514A64C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81" y="2501549"/>
            <a:ext cx="3298642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Comprehensive Dashboard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9BC92A-E177-2FB5-3927-361956FE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152890"/>
            <a:ext cx="7225748" cy="45522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4A862-5066-A1FC-1F76-D68B7B8772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63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711F4-F82A-2867-2423-C90548702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04A58-F674-AC24-1B6F-E6D9E84F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501650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Comprehensive Dashboard Summary (cont.)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62756-7993-CB4B-8A7C-82FBAE047DF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76693" y="2533476"/>
            <a:ext cx="3455821" cy="382287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Key visuals: trends, correlations, model performance, and projections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Enables exploration of CO</a:t>
            </a:r>
            <a:r>
              <a:rPr lang="en-US" sz="2000" baseline="-25000" dirty="0">
                <a:cs typeface="+mn-cs"/>
              </a:rPr>
              <a:t>2</a:t>
            </a:r>
            <a:r>
              <a:rPr lang="en-US" sz="2000" dirty="0">
                <a:cs typeface="+mn-cs"/>
              </a:rPr>
              <a:t>, temperature, and sea levels over time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Includes feature impact breakdowns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Supports scientists, educators, and policy makers to explore various scenarios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BC5B5C-D4C5-653A-91DF-0B4AAC72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21012"/>
            <a:ext cx="6389346" cy="402528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7105C-AB00-196D-3555-5AC1AA66CB0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905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34EFEE-3417-C94A-9E71-0178D688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tx1"/>
                </a:solidFill>
                <a:cs typeface="+mj-cs"/>
              </a:rPr>
              <a:t>Ethics and Limitations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Placeholder 13" descr="Polar fox in the snow&#10;">
            <a:extLst>
              <a:ext uri="{FF2B5EF4-FFF2-40B4-BE49-F238E27FC236}">
                <a16:creationId xmlns:a16="http://schemas.microsoft.com/office/drawing/2014/main" id="{F52CB88B-28DA-D44D-8CD9-DB99492450CA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2" r="15377" b="-2"/>
          <a:stretch>
            <a:fillRect/>
          </a:stretch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957A032-1881-AC2A-007C-A0C15753E6A8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Avoiding alarmism, see through the lens of responsibility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Potential for dataset uncertainty and model overfitting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Dataset transparency: GISTEMP, Mauna Loa, JPL RECON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321D0-5D09-9748-9611-90DFDA5439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52BEA90-E6BE-45F4-8D5D-C2E01FE3DBCB}" type="slidenum">
              <a:rPr lang="en-US">
                <a:solidFill>
                  <a:schemeClr val="tx1">
                    <a:alpha val="60000"/>
                  </a:schemeClr>
                </a:solidFill>
                <a:latin typeface="Calibri" panose="020F0502020204030204"/>
                <a:cs typeface="+mn-cs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>
                  <a:alpha val="60000"/>
                </a:schemeClr>
              </a:solidFill>
              <a:latin typeface="Calibri" panose="020F0502020204030204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33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nimal footprints in the snow">
            <a:extLst>
              <a:ext uri="{FF2B5EF4-FFF2-40B4-BE49-F238E27FC236}">
                <a16:creationId xmlns:a16="http://schemas.microsoft.com/office/drawing/2014/main" id="{E35968C9-83B0-0A44-B0E4-80EE037326D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>
            <a:off x="1" y="1"/>
            <a:ext cx="12188952" cy="6858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DFE4-8F65-D241-B165-BC516F27AB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1574" y="-1"/>
            <a:ext cx="12207240" cy="355963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CO₂ and temperature have strong, time-lagged 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 level closely follows both variables with observed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models offer useful signals, but further refinement will be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education, planning, and further scientific validation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EA5BD-33EB-114D-8CEA-90A8AA73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46" y="827104"/>
            <a:ext cx="10515600" cy="522724"/>
          </a:xfrm>
        </p:spPr>
        <p:txBody>
          <a:bodyPr/>
          <a:lstStyle/>
          <a:p>
            <a:r>
              <a:rPr lang="en-US" dirty="0"/>
              <a:t>Conclusions and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11D2E-6587-FF48-8AE8-163A9FDAA1B9}"/>
              </a:ext>
            </a:extLst>
          </p:cNvPr>
          <p:cNvSpPr txBox="1"/>
          <p:nvPr/>
        </p:nvSpPr>
        <p:spPr>
          <a:xfrm>
            <a:off x="4585538" y="5823880"/>
            <a:ext cx="3043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934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 descr="Fog in frozen winter forest&#10;">
            <a:extLst>
              <a:ext uri="{FF2B5EF4-FFF2-40B4-BE49-F238E27FC236}">
                <a16:creationId xmlns:a16="http://schemas.microsoft.com/office/drawing/2014/main" id="{59C7381D-994E-71C6-E06D-78E9A175DB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" b="16"/>
          <a:stretch/>
        </p:blipFill>
        <p:spPr>
          <a:xfrm>
            <a:off x="0" y="0"/>
            <a:ext cx="12196763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5C5E632-5477-AAA7-7D68-DA6A5943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265"/>
            <a:ext cx="12188952" cy="2031324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sz="2400" dirty="0">
                <a:latin typeface="+mn-lt"/>
              </a:rPr>
            </a:br>
            <a:r>
              <a:rPr lang="en-US" sz="2400" b="0" dirty="0">
                <a:latin typeface="+mn-lt"/>
              </a:rPr>
              <a:t>Questions,</a:t>
            </a:r>
            <a:r>
              <a:rPr lang="en-US" sz="2400" dirty="0">
                <a:latin typeface="+mn-lt"/>
              </a:rPr>
              <a:t> </a:t>
            </a:r>
            <a:r>
              <a:rPr lang="en-US" sz="2400" b="0" dirty="0">
                <a:latin typeface="+mn-lt"/>
              </a:rPr>
              <a:t>thoughts, or follow-up? Let’s connect.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50CD4-B7F0-86E7-51D3-C26A448B4588}"/>
              </a:ext>
            </a:extLst>
          </p:cNvPr>
          <p:cNvSpPr txBox="1"/>
          <p:nvPr/>
        </p:nvSpPr>
        <p:spPr>
          <a:xfrm>
            <a:off x="0" y="2528753"/>
            <a:ext cx="7620000" cy="4247317"/>
          </a:xfrm>
          <a:prstGeom prst="rect">
            <a:avLst/>
          </a:prstGeom>
          <a:solidFill>
            <a:schemeClr val="accent5">
              <a:lumMod val="75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✉   </a:t>
            </a:r>
            <a:r>
              <a:rPr lang="en-US" b="1" dirty="0">
                <a:solidFill>
                  <a:schemeClr val="bg1"/>
                </a:solidFill>
              </a:rPr>
              <a:t>Email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dirty="0">
                <a:solidFill>
                  <a:schemeClr val="bg1"/>
                </a:solidFill>
                <a:hlinkClick r:id="rId3"/>
              </a:rPr>
              <a:t>amelendez@my365.bellevue.edu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  <a:hlinkClick r:id="rId4"/>
              </a:rPr>
              <a:t>ceescamilla@my365.bellevue.edu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  <a:hlinkClick r:id="rId5"/>
              </a:rPr>
              <a:t>dslabaugh@my365.bellevue.edu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dirty="0">
                <a:solidFill>
                  <a:schemeClr val="bg1"/>
                </a:solidFill>
                <a:hlinkClick r:id="rId6"/>
              </a:rPr>
              <a:t>theflin@my365.bellevue.edu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☑   </a:t>
            </a:r>
            <a:r>
              <a:rPr lang="en-US" b="1" dirty="0">
                <a:solidFill>
                  <a:schemeClr val="bg1"/>
                </a:solidFill>
              </a:rPr>
              <a:t>LinkedIn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i="1" dirty="0">
                <a:solidFill>
                  <a:schemeClr val="bg1"/>
                </a:solidFill>
              </a:rPr>
              <a:t>Andres</a:t>
            </a:r>
            <a:r>
              <a:rPr lang="en-US" sz="1400" dirty="0">
                <a:solidFill>
                  <a:schemeClr val="bg1"/>
                </a:solidFill>
              </a:rPr>
              <a:t> - </a:t>
            </a:r>
            <a:r>
              <a:rPr lang="en-US" sz="1400" dirty="0">
                <a:solidFill>
                  <a:schemeClr val="bg1"/>
                </a:solidFill>
                <a:hlinkClick r:id="rId7"/>
              </a:rPr>
              <a:t>https://www.linkedin.com/in/andres-melendez-8016461a2/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Carlos</a:t>
            </a:r>
            <a:r>
              <a:rPr lang="en-US" sz="1400" dirty="0">
                <a:solidFill>
                  <a:schemeClr val="bg1"/>
                </a:solidFill>
              </a:rPr>
              <a:t> - </a:t>
            </a:r>
            <a:r>
              <a:rPr lang="en-US" sz="1400" dirty="0">
                <a:solidFill>
                  <a:schemeClr val="bg1"/>
                </a:solidFill>
                <a:hlinkClick r:id="rId8"/>
              </a:rPr>
              <a:t>https://www.linkedin.com/in/carlos-escamilla-21396a295/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Delilah</a:t>
            </a:r>
            <a:r>
              <a:rPr lang="en-US" sz="1400" dirty="0">
                <a:solidFill>
                  <a:schemeClr val="bg1"/>
                </a:solidFill>
              </a:rPr>
              <a:t> – N/A; </a:t>
            </a:r>
            <a:r>
              <a:rPr lang="en-US" sz="1400" i="1" dirty="0">
                <a:solidFill>
                  <a:schemeClr val="bg1"/>
                </a:solidFill>
              </a:rPr>
              <a:t>Tyler</a:t>
            </a:r>
            <a:r>
              <a:rPr lang="en-US" sz="1400" dirty="0">
                <a:solidFill>
                  <a:schemeClr val="bg1"/>
                </a:solidFill>
              </a:rPr>
              <a:t> - </a:t>
            </a:r>
            <a:r>
              <a:rPr lang="en-US" sz="1400" dirty="0">
                <a:solidFill>
                  <a:schemeClr val="bg1"/>
                </a:solidFill>
                <a:hlinkClick r:id="rId9"/>
              </a:rPr>
              <a:t>https://www.linkedin.com/in/tyler-heflin-476817138/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ᯤ   </a:t>
            </a:r>
            <a:r>
              <a:rPr lang="en-US" b="1" dirty="0">
                <a:solidFill>
                  <a:schemeClr val="bg1"/>
                </a:solidFill>
              </a:rPr>
              <a:t>Portfolio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i="1" dirty="0">
                <a:solidFill>
                  <a:schemeClr val="bg1"/>
                </a:solidFill>
              </a:rPr>
              <a:t>Andres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0" tooltip="https://dre2322.github.io/portfolio/index.html"/>
              </a:rPr>
              <a:t>https://dre2322.github.io/portfolio/index.html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Carlos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1" tooltip="https://carlose1977.github.io/portfolio"/>
              </a:rPr>
              <a:t>https://carlose1977.github.io/portfolio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Delilah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2" tooltip="https://dnsla.github.io/portfolio/"/>
              </a:rPr>
              <a:t>https://dnsla.github.io/Portfolio/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Tyler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3" tooltip="https://thfln.github.io/portfolio"/>
              </a:rPr>
              <a:t>https://thfln.github.io/Portfolio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🖳  </a:t>
            </a:r>
            <a:r>
              <a:rPr lang="en-US" b="1" dirty="0">
                <a:solidFill>
                  <a:schemeClr val="bg1"/>
                </a:solidFill>
              </a:rPr>
              <a:t>GitHub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sz="1400" i="1" dirty="0">
                <a:solidFill>
                  <a:schemeClr val="bg1"/>
                </a:solidFill>
              </a:rPr>
              <a:t>Andres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solidFill>
                  <a:schemeClr val="bg1"/>
                </a:solidFill>
                <a:hlinkClick r:id="rId14"/>
              </a:rPr>
              <a:t>https://github.com/Dre2322/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Carlos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hlinkClick r:id="rId15" tooltip="https://github.com/carlose1977/portfolio"/>
              </a:rPr>
              <a:t>https://github.com/carlose1977/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Delilah</a:t>
            </a:r>
            <a:r>
              <a:rPr lang="en-US" sz="1400" dirty="0">
                <a:solidFill>
                  <a:schemeClr val="bg1"/>
                </a:solidFill>
              </a:rPr>
              <a:t> – </a:t>
            </a:r>
            <a:r>
              <a:rPr lang="en-US" sz="1400" dirty="0">
                <a:solidFill>
                  <a:schemeClr val="bg1"/>
                </a:solidFill>
                <a:hlinkClick r:id="rId16"/>
              </a:rPr>
              <a:t>https://github.com/dnsla/</a:t>
            </a:r>
            <a:r>
              <a:rPr lang="en-US" sz="1400" dirty="0">
                <a:solidFill>
                  <a:schemeClr val="bg1"/>
                </a:solidFill>
              </a:rPr>
              <a:t>; </a:t>
            </a:r>
            <a:r>
              <a:rPr lang="en-US" sz="1400" i="1" dirty="0">
                <a:solidFill>
                  <a:schemeClr val="bg1"/>
                </a:solidFill>
              </a:rPr>
              <a:t>Tyler</a:t>
            </a:r>
            <a:r>
              <a:rPr lang="en-US" sz="1400" dirty="0">
                <a:solidFill>
                  <a:schemeClr val="bg1"/>
                </a:solidFill>
              </a:rPr>
              <a:t> – https://github.com/thfln/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0" i="0" dirty="0">
                <a:solidFill>
                  <a:srgbClr val="BFBFBF"/>
                </a:solidFill>
                <a:effectLst/>
                <a:latin typeface="Roboto" panose="02000000000000000000" pitchFamily="2" charset="0"/>
              </a:rPr>
              <a:t>🏦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en-US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Institution</a:t>
            </a:r>
            <a:r>
              <a:rPr lang="en-US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Bellevue University – Department of Data Science – DSC450-T301 </a:t>
            </a:r>
            <a:r>
              <a:rPr lang="en-US" sz="1400" dirty="0">
                <a:solidFill>
                  <a:srgbClr val="FFFFFF"/>
                </a:solidFill>
                <a:latin typeface="Roboto" panose="02000000000000000000" pitchFamily="2" charset="0"/>
              </a:rPr>
              <a:t>(Summer 2025)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864CA-4130-FCA4-EB48-BAC1A6D64BCD}"/>
              </a:ext>
            </a:extLst>
          </p:cNvPr>
          <p:cNvSpPr txBox="1"/>
          <p:nvPr/>
        </p:nvSpPr>
        <p:spPr>
          <a:xfrm>
            <a:off x="8207829" y="6442502"/>
            <a:ext cx="3988934" cy="415498"/>
          </a:xfrm>
          <a:prstGeom prst="rect">
            <a:avLst/>
          </a:prstGeom>
          <a:solidFill>
            <a:schemeClr val="accent5">
              <a:lumMod val="75000"/>
              <a:alpha val="6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i="1" dirty="0">
                <a:solidFill>
                  <a:schemeClr val="bg1">
                    <a:lumMod val="85000"/>
                  </a:schemeClr>
                </a:solidFill>
              </a:rPr>
              <a:t>This project was built using publicly available data from NASA GISTEMP, Mauna Loa CO</a:t>
            </a:r>
            <a:r>
              <a:rPr lang="en-US" sz="1050" i="1" baseline="-250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en-US" sz="1050" i="1" dirty="0">
                <a:solidFill>
                  <a:schemeClr val="bg1">
                    <a:lumMod val="85000"/>
                  </a:schemeClr>
                </a:solidFill>
              </a:rPr>
              <a:t> records, and NOAA JPL RECON.</a:t>
            </a:r>
          </a:p>
        </p:txBody>
      </p:sp>
    </p:spTree>
    <p:extLst>
      <p:ext uri="{BB962C8B-B14F-4D97-AF65-F5344CB8AC3E}">
        <p14:creationId xmlns:p14="http://schemas.microsoft.com/office/powerpoint/2010/main" val="110173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the Planet’s Pulse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marR="0">
              <a:spcAft>
                <a:spcPts val="1500"/>
              </a:spcAft>
            </a:pPr>
            <a:r>
              <a:rPr lang="en-US" sz="1800" kern="1400" spc="25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Analyzing CO₂, Global Temperature Anomalies, and Sea Level Rise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22763" y="3429000"/>
            <a:ext cx="2389094" cy="1292982"/>
          </a:xfrm>
        </p:spPr>
        <p:txBody>
          <a:bodyPr/>
          <a:lstStyle/>
          <a:p>
            <a:pPr lvl="0"/>
            <a:r>
              <a:rPr lang="en-US" dirty="0"/>
              <a:t>Andres Melendez</a:t>
            </a:r>
          </a:p>
          <a:p>
            <a:pPr lvl="0"/>
            <a:r>
              <a:rPr lang="en-US" dirty="0"/>
              <a:t>Carlos Escamilla</a:t>
            </a:r>
          </a:p>
          <a:p>
            <a:pPr lvl="0"/>
            <a:r>
              <a:rPr lang="en-US" dirty="0"/>
              <a:t>Delilah Slabaugh</a:t>
            </a:r>
          </a:p>
          <a:p>
            <a:pPr lvl="0"/>
            <a:r>
              <a:rPr lang="en-US" dirty="0"/>
              <a:t>Tyler Heflin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61332-6AEF-7547-A674-2FF50137C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22763" y="5322378"/>
            <a:ext cx="2389094" cy="859760"/>
          </a:xfrm>
        </p:spPr>
        <p:txBody>
          <a:bodyPr/>
          <a:lstStyle/>
          <a:p>
            <a:r>
              <a:rPr lang="en-US" dirty="0"/>
              <a:t>Data Science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June 29th, 2025</a:t>
            </a:r>
          </a:p>
          <a:p>
            <a:endParaRPr lang="en-US" dirty="0"/>
          </a:p>
        </p:txBody>
      </p:sp>
      <p:pic>
        <p:nvPicPr>
          <p:cNvPr id="11" name="Picture 10" descr="A purple and yellow logo&#10;&#10;AI-generated content may be incorrect.">
            <a:extLst>
              <a:ext uri="{FF2B5EF4-FFF2-40B4-BE49-F238E27FC236}">
                <a16:creationId xmlns:a16="http://schemas.microsoft.com/office/drawing/2014/main" id="{849409D2-616D-83EF-CB43-0F8536267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17" y="1498850"/>
            <a:ext cx="5815405" cy="468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tx1"/>
                </a:solidFill>
                <a:cs typeface="+mj-cs"/>
              </a:rPr>
              <a:t>Introduction and Hypothesis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3E378-80D9-6A99-40B3-57FAC405845C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Context: Climate change urgency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Key Indicators: CO₂, global temperature anomalies, sea level rise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Hypothesis: As CO₂ increases, we expect to see a corresponding increase in temperature anomalies and sea level</a:t>
            </a:r>
          </a:p>
        </p:txBody>
      </p:sp>
      <p:pic>
        <p:nvPicPr>
          <p:cNvPr id="8" name="Picture Placeholder 7" descr="Winter scene with a fox standing in the snow">
            <a:extLst>
              <a:ext uri="{FF2B5EF4-FFF2-40B4-BE49-F238E27FC236}">
                <a16:creationId xmlns:a16="http://schemas.microsoft.com/office/drawing/2014/main" id="{64F6393B-4582-484B-82F7-1B00BD93708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1" r="25283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97" y="1040459"/>
            <a:ext cx="10540405" cy="479900"/>
          </a:xfrm>
        </p:spPr>
        <p:txBody>
          <a:bodyPr/>
          <a:lstStyle/>
          <a:p>
            <a:r>
              <a:rPr lang="en-US" sz="2800" dirty="0"/>
              <a:t>Data Sources and Methods</a:t>
            </a:r>
          </a:p>
        </p:txBody>
      </p:sp>
      <p:pic>
        <p:nvPicPr>
          <p:cNvPr id="1026" name="Picture 2" descr="How Climate Change Can Affect Health ...">
            <a:extLst>
              <a:ext uri="{FF2B5EF4-FFF2-40B4-BE49-F238E27FC236}">
                <a16:creationId xmlns:a16="http://schemas.microsoft.com/office/drawing/2014/main" id="{3A795F04-867F-8BEA-FC50-21B793DC4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56907"/>
            <a:ext cx="6106898" cy="34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TextBox 6">
            <a:extLst>
              <a:ext uri="{FF2B5EF4-FFF2-40B4-BE49-F238E27FC236}">
                <a16:creationId xmlns:a16="http://schemas.microsoft.com/office/drawing/2014/main" id="{DD91F971-6C64-BDCC-EC34-AE7FC5392F09}"/>
              </a:ext>
            </a:extLst>
          </p:cNvPr>
          <p:cNvGraphicFramePr/>
          <p:nvPr/>
        </p:nvGraphicFramePr>
        <p:xfrm>
          <a:off x="0" y="2394856"/>
          <a:ext cx="6096000" cy="4093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243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EED13841-1276-121E-8947-3D22970A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67" y="771631"/>
            <a:ext cx="7300150" cy="578536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374D-3DB1-6649-B8BA-A021D02E51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cs typeface="+mn-cs"/>
              </a:rPr>
              <a:pPr>
                <a:spcAft>
                  <a:spcPts val="600"/>
                </a:spcAft>
              </a:pPr>
              <a:t>5</a:t>
            </a:fld>
            <a:endParaRPr lang="en-US"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DC2A7-62E6-1947-9B60-7F0A62B9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55" y="2234882"/>
            <a:ext cx="353951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Long-Term Trends</a:t>
            </a:r>
          </a:p>
        </p:txBody>
      </p:sp>
    </p:spTree>
    <p:extLst>
      <p:ext uri="{BB962C8B-B14F-4D97-AF65-F5344CB8AC3E}">
        <p14:creationId xmlns:p14="http://schemas.microsoft.com/office/powerpoint/2010/main" val="285338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68C2-776C-3308-AF20-E7D2AEB2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13E1-FFC1-37FA-25A3-D8137B49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Long-Term Trends (cont.)</a:t>
            </a:r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512671EA-91A3-F1C1-408F-EABE4110A05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41248" y="2252870"/>
            <a:ext cx="3412219" cy="35602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CO₂: +1.67 ppm/year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Temperature: +0.0123°C/year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Sea level: +0.70mm/year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</p:txBody>
      </p:sp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BAEFBBAA-4138-094C-461F-C227350B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740939"/>
            <a:ext cx="6656832" cy="527553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E03A7-2BD1-F3FF-1A66-77976553FF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364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18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0F6CEF-0F2C-4544-B7AB-E34F6C75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Analysis</a:t>
            </a:r>
          </a:p>
        </p:txBody>
      </p:sp>
      <p:pic>
        <p:nvPicPr>
          <p:cNvPr id="5" name="Content Placeholder 4" descr="White molecules">
            <a:extLst>
              <a:ext uri="{FF2B5EF4-FFF2-40B4-BE49-F238E27FC236}">
                <a16:creationId xmlns:a16="http://schemas.microsoft.com/office/drawing/2014/main" id="{4AFE78B4-266E-528C-55AD-B427201F41D8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0954"/>
            <a:ext cx="7225748" cy="45160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DFDA43-12E2-E144-9F6A-6AD49947520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03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AF111-EB92-01AC-9F6A-CDB9E31A2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EA71CA-4C38-CBE8-8645-4E10AD78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Analysis (cont.)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9BD768-0296-1F8A-91EE-8C11E20BEF2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Pearson correlation matrix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Scatter plot (CO₂ vs. temperature, color-coded by decade)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Lag correlation (1-month lag, highest at r ≈ 0.803)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AA71EEE5-5F4A-F1DF-ACE3-5E73D109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50" y="1549492"/>
            <a:ext cx="6868252" cy="455021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C7C1CB-BEAB-D5D0-4A94-EB1CA024F9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cs typeface="+mn-cs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21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F8126-93E4-1B4E-2E88-E265C3678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458F73-26BF-41D2-22BB-2E942416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CO₂ Acceleration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493914-7111-5EB9-4D56-37CB097CBC3F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Change point detection post-1970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cs typeface="+mn-cs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cs typeface="+mn-cs"/>
              </a:rPr>
              <a:t>Max acceleration, rate of increase as shown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8474D-C004-B529-CD40-232124590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25669"/>
            <a:ext cx="5628018" cy="35737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662121-AB7C-30AF-B5AB-9B88129B246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14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1346</TotalTime>
  <Words>657</Words>
  <Application>Microsoft Office PowerPoint</Application>
  <PresentationFormat>Widescreen</PresentationFormat>
  <Paragraphs>93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Roboto</vt:lpstr>
      <vt:lpstr>Office Theme</vt:lpstr>
      <vt:lpstr>Tracking the Planet’s Pulse: Analyzing CO₂, Global Temperature Anomalies, and Sea Level Rise</vt:lpstr>
      <vt:lpstr>Tracking the Planet’s Pulse</vt:lpstr>
      <vt:lpstr>Introduction and Hypothesis</vt:lpstr>
      <vt:lpstr>Data Sources and Methods</vt:lpstr>
      <vt:lpstr>Long-Term Trends</vt:lpstr>
      <vt:lpstr>Long-Term Trends (cont.)</vt:lpstr>
      <vt:lpstr>Correlation Analysis</vt:lpstr>
      <vt:lpstr>Correlation Analysis (cont.)</vt:lpstr>
      <vt:lpstr>CO₂ Acceleration</vt:lpstr>
      <vt:lpstr>Predictive Modeling</vt:lpstr>
      <vt:lpstr>Predictive Modeling (cont.)</vt:lpstr>
      <vt:lpstr>Future Projections</vt:lpstr>
      <vt:lpstr>Comprehensive Dashboard Summary</vt:lpstr>
      <vt:lpstr>Comprehensive Dashboard Summary (cont.)</vt:lpstr>
      <vt:lpstr>Ethics and Limitations</vt:lpstr>
      <vt:lpstr>Conclusions and Recommendations</vt:lpstr>
      <vt:lpstr>Thank You!  Questions, thoughts, or follow-up? Let’s connect.</vt:lpstr>
    </vt:vector>
  </TitlesOfParts>
  <Company>SSM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Heflin, Tyler</dc:creator>
  <cp:lastModifiedBy>Heflin, Tyler</cp:lastModifiedBy>
  <cp:revision>1</cp:revision>
  <dcterms:created xsi:type="dcterms:W3CDTF">2025-06-24T16:15:38Z</dcterms:created>
  <dcterms:modified xsi:type="dcterms:W3CDTF">2025-06-25T14:42:16Z</dcterms:modified>
</cp:coreProperties>
</file>