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5709-6B14-4B06-8DA3-794CFBAEB01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A549-A475-47EF-B9D9-3AA9D12C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D68-BC64-4548-B359-5E6EE161A17B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178-4B69-42DA-A27C-04B9ADB16C27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F14-14F7-4EA6-B5AA-7096F8A10CBB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0FD-DEE0-4225-93C0-E322916D4B8C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173A-6315-40E0-AF83-87908FDBA9E9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5FFC-0687-4317-B90C-576D431A8BF9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512B-6BF1-4860-A27F-3EBDB70D3B5E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4936-34F5-45A6-BA7C-3F8504FE5DDD}" type="datetime1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E47F-A5E6-41A9-A8F6-73FA5EDE3A32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3A8260-C07D-4155-A974-721396ED1176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DF81-A306-4F00-9B77-8EDE722AAE69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DFCC9-582D-4E1D-9CC3-42DB11393341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7CD4-ED86-4BAB-BB20-62BE1EC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007" y="1259380"/>
            <a:ext cx="7319175" cy="1965008"/>
          </a:xfrm>
        </p:spPr>
        <p:txBody>
          <a:bodyPr anchor="t">
            <a:normAutofit/>
          </a:bodyPr>
          <a:lstStyle/>
          <a:p>
            <a:r>
              <a:rPr lang="pt-PT" sz="4400" dirty="0">
                <a:solidFill>
                  <a:schemeClr val="bg1">
                    <a:lumMod val="50000"/>
                  </a:schemeClr>
                </a:solidFill>
              </a:rPr>
              <a:t>Algoritmos e Estrutura de Dados</a:t>
            </a:r>
            <a:br>
              <a:rPr lang="pt-PT" sz="6200" dirty="0"/>
            </a:br>
            <a:r>
              <a:rPr lang="pt-PT" sz="6200" b="1" dirty="0"/>
              <a:t>Cinemateca</a:t>
            </a:r>
            <a:br>
              <a:rPr lang="pt-PT" sz="6200" b="1" dirty="0"/>
            </a:br>
            <a:r>
              <a:rPr lang="en-GB" sz="3600" dirty="0"/>
              <a:t>2MIEIC04_G4</a:t>
            </a:r>
            <a:endParaRPr lang="en-GB" sz="6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B49F-BA6C-4F7B-82D2-26972C37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sz="1500" dirty="0"/>
              <a:t>André de Jesus Fernandes Flores - up201907001</a:t>
            </a:r>
          </a:p>
          <a:p>
            <a:r>
              <a:rPr lang="en-GB" sz="1500" dirty="0"/>
              <a:t>Diogo Luís Araújo de Faria – up201907014</a:t>
            </a:r>
          </a:p>
          <a:p>
            <a:r>
              <a:rPr lang="en-GB" sz="1500" dirty="0"/>
              <a:t>Rafael Fernando Ribeiro </a:t>
            </a:r>
            <a:r>
              <a:rPr lang="en-GB" sz="1500" dirty="0" err="1"/>
              <a:t>Camelo</a:t>
            </a:r>
            <a:r>
              <a:rPr lang="en-GB" sz="1500" dirty="0"/>
              <a:t> - up201907729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9B387-8A7A-47C7-95CD-9E4385B8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816286"/>
            <a:ext cx="2449486" cy="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821-48AF-4963-905A-B807FAF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PT" dirty="0"/>
              <a:t>Descrição – Cinemateca (Parte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37DB-D412-4BE8-919D-29D832CE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Criar uma </a:t>
            </a:r>
            <a:r>
              <a:rPr lang="pt-PT" u="sng" dirty="0"/>
              <a:t>árvore</a:t>
            </a:r>
            <a:r>
              <a:rPr lang="en-GB" u="sng" dirty="0"/>
              <a:t> </a:t>
            </a:r>
            <a:r>
              <a:rPr lang="pt-PT" u="sng" dirty="0"/>
              <a:t>binária</a:t>
            </a:r>
            <a:r>
              <a:rPr lang="en-GB" u="sng" dirty="0"/>
              <a:t> de </a:t>
            </a:r>
            <a:r>
              <a:rPr lang="pt-PT" u="sng" dirty="0"/>
              <a:t>pesquisa</a:t>
            </a:r>
            <a:r>
              <a:rPr lang="pt-PT" dirty="0"/>
              <a:t> (ABP ou BST) para guardar os eventos cujos aderentes participaram, sendo esta ordenada por números de participantes e, em caso de empate, pela localização.</a:t>
            </a:r>
          </a:p>
          <a:p>
            <a:pPr lvl="1" algn="just"/>
            <a:r>
              <a:rPr lang="pt-PT" dirty="0"/>
              <a:t>Criar uma </a:t>
            </a:r>
            <a:r>
              <a:rPr lang="pt-PT" u="sng" dirty="0"/>
              <a:t>fila de prioridade</a:t>
            </a:r>
            <a:r>
              <a:rPr lang="pt-PT" dirty="0"/>
              <a:t> (</a:t>
            </a:r>
            <a:r>
              <a:rPr lang="en-US" dirty="0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) para guardar os eventos ordenada consoante a satisfação dos aderentes relativamente aquele evento.</a:t>
            </a:r>
          </a:p>
          <a:p>
            <a:pPr lvl="1" algn="just"/>
            <a:r>
              <a:rPr lang="pt-PT" dirty="0"/>
              <a:t>Criar </a:t>
            </a:r>
            <a:r>
              <a:rPr lang="pt-PT" u="sng" dirty="0"/>
              <a:t>tabela de dispersão</a:t>
            </a:r>
            <a:r>
              <a:rPr lang="pt-PT" dirty="0"/>
              <a:t> (</a:t>
            </a:r>
            <a:r>
              <a:rPr lang="en-US" dirty="0"/>
              <a:t>Hash Table</a:t>
            </a:r>
            <a:r>
              <a:rPr lang="pt-PT" dirty="0"/>
              <a:t>) para guardar os trabalhadores da Cinemateca.</a:t>
            </a:r>
          </a:p>
          <a:p>
            <a:pPr lvl="1" algn="just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632C-6B43-456B-971A-E963750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9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E1B9-9A23-420D-A42B-CB05A2A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A0ED-4316-421C-8ACC-3DD6A973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Foi criada uma BST com a nova classe </a:t>
            </a:r>
            <a:r>
              <a:rPr lang="pt-PT" dirty="0" err="1"/>
              <a:t>EventoAux</a:t>
            </a:r>
            <a:r>
              <a:rPr lang="pt-PT" dirty="0"/>
              <a:t>, que tem como único atributo um evento e um método que é o </a:t>
            </a:r>
            <a:r>
              <a:rPr lang="pt-PT" dirty="0" err="1"/>
              <a:t>overload</a:t>
            </a:r>
            <a:r>
              <a:rPr lang="pt-PT" dirty="0"/>
              <a:t> do operador &lt;.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efeitos apenas de apresentação, foi criada uma função para preencher a BST com eventos cuja lotação seja superior a 0, para não ser necessário encher a arvore manualmente.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De modo a atravessar a BST de maneiras diferentes foram usados os </a:t>
            </a:r>
            <a:r>
              <a:rPr lang="pt-PT" dirty="0" err="1"/>
              <a:t>iteradores</a:t>
            </a:r>
            <a:r>
              <a:rPr lang="pt-PT" dirty="0"/>
              <a:t> </a:t>
            </a:r>
            <a:r>
              <a:rPr lang="pt-PT" dirty="0" err="1"/>
              <a:t>InOrder</a:t>
            </a:r>
            <a:r>
              <a:rPr lang="pt-PT" dirty="0"/>
              <a:t>, </a:t>
            </a:r>
            <a:r>
              <a:rPr lang="pt-PT" dirty="0" err="1"/>
              <a:t>PostOrder</a:t>
            </a:r>
            <a:r>
              <a:rPr lang="pt-PT" dirty="0"/>
              <a:t> e </a:t>
            </a:r>
            <a:r>
              <a:rPr lang="pt-PT" dirty="0" err="1"/>
              <a:t>PreOrder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foram acrescentados os atributos </a:t>
            </a:r>
            <a:r>
              <a:rPr lang="pt-PT" dirty="0" err="1"/>
              <a:t>avg</a:t>
            </a:r>
            <a:r>
              <a:rPr lang="pt-PT" dirty="0"/>
              <a:t>, que é o valor médio das </a:t>
            </a:r>
            <a:r>
              <a:rPr lang="pt-PT" dirty="0" err="1"/>
              <a:t>reviews</a:t>
            </a:r>
            <a:r>
              <a:rPr lang="pt-PT" dirty="0"/>
              <a:t> dadas pelos aderentes aos eventos, e </a:t>
            </a:r>
            <a:r>
              <a:rPr lang="pt-PT" dirty="0" err="1"/>
              <a:t>no_reviews</a:t>
            </a:r>
            <a:r>
              <a:rPr lang="pt-PT" dirty="0"/>
              <a:t>, que é o numero de </a:t>
            </a:r>
            <a:r>
              <a:rPr lang="pt-PT" dirty="0" err="1"/>
              <a:t>reviews</a:t>
            </a:r>
            <a:r>
              <a:rPr lang="pt-PT" dirty="0"/>
              <a:t> dadas pelos aderentes, à classe Evento. Foi também criada uma </a:t>
            </a:r>
            <a:r>
              <a:rPr lang="pt-PT" dirty="0" err="1"/>
              <a:t>struct</a:t>
            </a:r>
            <a:r>
              <a:rPr lang="pt-PT" dirty="0"/>
              <a:t> nova </a:t>
            </a:r>
            <a:r>
              <a:rPr lang="pt-PT" dirty="0" err="1"/>
              <a:t>CmpAvgReview</a:t>
            </a:r>
            <a:r>
              <a:rPr lang="pt-PT" dirty="0"/>
              <a:t>, que compara as </a:t>
            </a:r>
            <a:r>
              <a:rPr lang="pt-PT" dirty="0" err="1"/>
              <a:t>reviews</a:t>
            </a:r>
            <a:r>
              <a:rPr lang="pt-PT" dirty="0"/>
              <a:t> medias de dois eventos.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512E-2B99-4C91-818C-0025F30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5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C35C-9FD2-415A-BC7F-221F8CE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(continuação)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3FA2-E402-4EF4-A058-9EEBA3C8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foi criada uma classe completamente nova </a:t>
            </a:r>
            <a:r>
              <a:rPr lang="pt-PT" dirty="0" err="1"/>
              <a:t>Traalhadores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Os trabalhadores são caracterizados pelo seu nome, o seu NIF, a cidade onde trabalham, a sua data de nascimento e o facto de estarem a ser empregados pela cinemateca ou não.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 informação sobre os trabalhadores é guardada no ficheiro de texto “Trabalhadores.txt”.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B72B5-4E18-4CED-81A8-C692AA72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D87-74E6-4970-9F59-08A97ABA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586CD-498E-445E-963F-77DCE121AEE2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informação é guardada e lida em cada ficheiro com o auxilia de funções, que, para guardar, utilizam o operador output e, para ler, utilizam o operador input.</a:t>
            </a:r>
          </a:p>
          <a:p>
            <a:pPr lvl="1" algn="just"/>
            <a:r>
              <a:rPr lang="pt-PT" dirty="0"/>
              <a:t>Em cada ficheiro, os elementos diferentes estão separados ou por um espaço ou por um </a:t>
            </a:r>
            <a:r>
              <a:rPr lang="pt-PT" dirty="0" err="1"/>
              <a:t>tab</a:t>
            </a:r>
            <a:r>
              <a:rPr lang="pt-PT" dirty="0"/>
              <a:t>, de forma a facilitar a leitura no use de </a:t>
            </a:r>
            <a:r>
              <a:rPr lang="pt-PT" dirty="0" err="1"/>
              <a:t>cin</a:t>
            </a:r>
            <a:r>
              <a:rPr lang="pt-PT" dirty="0"/>
              <a:t> e de </a:t>
            </a:r>
            <a:r>
              <a:rPr lang="pt-PT" dirty="0" err="1"/>
              <a:t>getline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Sempre que um ficheiro é lido, preenche-se cada atributo da classe devida e guarda-se o objeto num vetor na classe Cinemateca.</a:t>
            </a:r>
          </a:p>
          <a:p>
            <a:pPr lvl="1" algn="just"/>
            <a:r>
              <a:rPr lang="pt-PT" dirty="0"/>
              <a:t>Para escrever nos ficheiros, percorre-se as estruturas de dados que contêm os objetos da classe e divide-se em atributos, com as delimitações devidas.</a:t>
            </a:r>
          </a:p>
          <a:p>
            <a:pPr lvl="1" algn="just"/>
            <a:r>
              <a:rPr lang="pt-PT" dirty="0"/>
              <a:t>Aqui, sempre que se escreve num ficheiro, substitui-se a informação existente lá, sendo que sempre que se guarda, guardam-se todos os valores.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5CC-630C-4B39-B4AD-F3823D6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B0CB-CE83-4F7D-BB24-9EE17E53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25F7-32ED-49E3-A5AE-7A939CBB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Criar a BST e inserir os eventos participados por aderentes e ordenada corretamente: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Preencher a BST com eventos com lotação não nula: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Mostrar/Percorrer a BST de várias maneiras (</a:t>
            </a:r>
            <a:r>
              <a:rPr lang="pt-PT" dirty="0" err="1"/>
              <a:t>InOrder</a:t>
            </a:r>
            <a:r>
              <a:rPr lang="pt-PT" dirty="0"/>
              <a:t>, </a:t>
            </a:r>
            <a:r>
              <a:rPr lang="pt-PT" dirty="0" err="1"/>
              <a:t>PostOrder</a:t>
            </a:r>
            <a:r>
              <a:rPr lang="pt-PT" dirty="0"/>
              <a:t>, </a:t>
            </a:r>
            <a:r>
              <a:rPr lang="pt-PT" dirty="0" err="1"/>
              <a:t>PreOrder</a:t>
            </a:r>
            <a:r>
              <a:rPr lang="pt-PT" dirty="0"/>
              <a:t>):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Criar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e inserir os eventos avaliados por aderentes e ordenada corretamente: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Preencher</a:t>
            </a:r>
            <a:r>
              <a:rPr lang="en-GB" dirty="0"/>
              <a:t>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e confirmar qual o evento melhor apreciado: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Visualizar o evento entre dois valores monetários que foi melhor apreciado: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pt-PT" dirty="0"/>
              <a:t>Guardar</a:t>
            </a:r>
            <a:r>
              <a:rPr lang="en-GB" dirty="0"/>
              <a:t> </a:t>
            </a:r>
            <a:r>
              <a:rPr lang="pt-PT" dirty="0"/>
              <a:t>informação</a:t>
            </a:r>
            <a:r>
              <a:rPr lang="en-GB" dirty="0"/>
              <a:t> </a:t>
            </a:r>
            <a:r>
              <a:rPr lang="pt-PT" dirty="0"/>
              <a:t>necessária a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Adicionar um novo Trabalhador a Cinemateca: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Visualizar todos os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Mudar informações sobre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Despedir</a:t>
            </a:r>
            <a:r>
              <a:rPr lang="en-GB" dirty="0"/>
              <a:t> um </a:t>
            </a:r>
            <a:r>
              <a:rPr lang="en-GB" dirty="0" err="1"/>
              <a:t>trabalhador</a:t>
            </a:r>
            <a:r>
              <a:rPr lang="en-GB" dirty="0"/>
              <a:t>: </a:t>
            </a:r>
            <a:r>
              <a:rPr lang="en-GB" dirty="0" err="1"/>
              <a:t>Completa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BE08C-9F17-400A-9FEE-0CA43288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3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AB1-37CD-49BF-9D7A-F0C88E8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365F-BF30-4800-A69E-0EF1292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AAF952-4C4D-4672-AE1C-F19B90F99CC8}"/>
              </a:ext>
            </a:extLst>
          </p:cNvPr>
          <p:cNvSpPr txBox="1">
            <a:spLocks/>
          </p:cNvSpPr>
          <p:nvPr/>
        </p:nvSpPr>
        <p:spPr>
          <a:xfrm>
            <a:off x="1066800" y="1927111"/>
            <a:ext cx="10058400" cy="4239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 </a:t>
            </a:r>
            <a:r>
              <a:rPr lang="pt-PT" dirty="0" err="1"/>
              <a:t>idk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551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6206-27F6-44D7-91EC-8CF18AF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Dificuldades/Esforço de cada um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D3672-2362-4287-B824-D8D8300D706A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 A principal dificuldade foi sem dúvida resolver um erro de memoria dado quando se utilizava a função </a:t>
            </a:r>
            <a:r>
              <a:rPr lang="pt-PT" dirty="0" err="1"/>
              <a:t>utils</a:t>
            </a:r>
            <a:r>
              <a:rPr lang="pt-PT" dirty="0"/>
              <a:t>::</a:t>
            </a:r>
            <a:r>
              <a:rPr lang="pt-PT" dirty="0" err="1"/>
              <a:t>findCinemateca</a:t>
            </a:r>
            <a:r>
              <a:rPr lang="pt-PT" dirty="0"/>
              <a:t>() implementada por nos, não houve grandes dificuldades em relação as estruturas de dados.</a:t>
            </a:r>
          </a:p>
          <a:p>
            <a:pPr lvl="1" algn="just"/>
            <a:r>
              <a:rPr lang="pt-PT" dirty="0"/>
              <a:t>Fez-se o melhor possível para dividir o trabalho por todos, para isso cada um ficou com um ponto/estrutura de dados.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6CD11-35D1-4D86-87E1-681415D2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5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674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Algoritmos e Estrutura de Dados Cinemateca 2MIEIC04_G4</vt:lpstr>
      <vt:lpstr>Descrição – Cinemateca (Parte 2)</vt:lpstr>
      <vt:lpstr>Solução</vt:lpstr>
      <vt:lpstr>Solução (continuação)</vt:lpstr>
      <vt:lpstr>Estrutura de ficheiro</vt:lpstr>
      <vt:lpstr>Funcionalidades implementadas</vt:lpstr>
      <vt:lpstr>Destaque</vt:lpstr>
      <vt:lpstr>Dificuldades/Esforço de cada 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 de Dados Cinemateca 2MIEIC04_G4</dc:title>
  <dc:creator>Diogo Faria</dc:creator>
  <cp:lastModifiedBy>Rafael Camelo</cp:lastModifiedBy>
  <cp:revision>22</cp:revision>
  <dcterms:created xsi:type="dcterms:W3CDTF">2020-11-22T11:10:33Z</dcterms:created>
  <dcterms:modified xsi:type="dcterms:W3CDTF">2021-01-03T18:27:04Z</dcterms:modified>
</cp:coreProperties>
</file>