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3E8E-66F9-4A53-95DF-EEB1F6867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Iterator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B49B-EDBC-481C-927D-53361BA50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Opri</a:t>
            </a:r>
            <a:r>
              <a:rPr lang="ro-RO" dirty="0"/>
              <a:t>ş Bogdan-Alexandru</a:t>
            </a:r>
          </a:p>
          <a:p>
            <a:r>
              <a:rPr lang="ro-RO" dirty="0"/>
              <a:t>30432_2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E454E-60FD-4006-8021-A53259BE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49992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dirty="0"/>
            </a:br>
            <a:r>
              <a:rPr lang="en-US" sz="2700" dirty="0"/>
              <a:t>Very commonly used;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Access elements of a collection in sequential manner;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 need to know its underlying representation;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Falls under the behavioral pattern category.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066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E454E-60FD-4006-8021-A53259BE8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problems does it solve?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The elements of an aggregate object should be </a:t>
            </a:r>
            <a:r>
              <a:rPr lang="en-US" sz="2800" dirty="0" err="1"/>
              <a:t>accesed</a:t>
            </a:r>
            <a:r>
              <a:rPr lang="en-US" sz="2800" dirty="0"/>
              <a:t> and traversed without exposing its representation (data structures);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New traversal operations should be defined for an aggregate object without changing its interface;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Hiding the implementation which is a core principle of Object Oriented Programming (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  <a:r>
              <a:rPr lang="en-US" sz="2800" dirty="0"/>
              <a:t>).</a:t>
            </a:r>
            <a:br>
              <a:rPr lang="en-US" sz="2800" dirty="0"/>
            </a:br>
            <a:br>
              <a:rPr lang="en-US" sz="28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958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E454E-60FD-4006-8021-A53259BE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44" y="1298448"/>
            <a:ext cx="3969571" cy="3255264"/>
          </a:xfrm>
        </p:spPr>
        <p:txBody>
          <a:bodyPr anchor="t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Traverse collections;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Provides many features such as next(), </a:t>
            </a:r>
            <a:r>
              <a:rPr lang="en-US" sz="2800" dirty="0" err="1"/>
              <a:t>hasNext</a:t>
            </a:r>
            <a:r>
              <a:rPr lang="en-US" sz="2800" dirty="0"/>
              <a:t>(), update, remove, etc.</a:t>
            </a:r>
            <a:endParaRPr lang="en-US" sz="27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889D46-F2B0-47B6-B1A4-6EA448BD55F3}"/>
              </a:ext>
            </a:extLst>
          </p:cNvPr>
          <p:cNvSpPr txBox="1">
            <a:spLocks/>
          </p:cNvSpPr>
          <p:nvPr/>
        </p:nvSpPr>
        <p:spPr>
          <a:xfrm>
            <a:off x="4962011" y="1298448"/>
            <a:ext cx="3969571" cy="3255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</a:p>
          <a:p>
            <a:r>
              <a:rPr lang="en-US" sz="2800" dirty="0"/>
              <a:t>Harder to update the structure being iterated;</a:t>
            </a:r>
          </a:p>
          <a:p>
            <a:endParaRPr lang="en-US" sz="2800" dirty="0"/>
          </a:p>
          <a:p>
            <a:r>
              <a:rPr lang="en-US" sz="2800" dirty="0"/>
              <a:t>Backtracking while processing through a list may not work at all.</a:t>
            </a:r>
          </a:p>
        </p:txBody>
      </p:sp>
    </p:spTree>
    <p:extLst>
      <p:ext uri="{BB962C8B-B14F-4D97-AF65-F5344CB8AC3E}">
        <p14:creationId xmlns:p14="http://schemas.microsoft.com/office/powerpoint/2010/main" val="288449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E454E-60FD-4006-8021-A53259BE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499924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Define a separate (iterator) object that encapsulates accessing and traversing an aggregate object;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Clients use it to access and traverse an aggregate without knowing its representation.</a:t>
            </a:r>
            <a:br>
              <a:rPr lang="en-US" sz="2800" dirty="0"/>
            </a:br>
            <a:br>
              <a:rPr lang="en-US" sz="2700" dirty="0"/>
            </a:b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8246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6C2A3-973E-44CC-B7BE-70347F75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2709" cy="4601183"/>
          </a:xfrm>
        </p:spPr>
        <p:txBody>
          <a:bodyPr anchor="t">
            <a:normAutofit/>
          </a:bodyPr>
          <a:lstStyle/>
          <a:p>
            <a:r>
              <a:rPr lang="en-US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ConcreteAggregate</a:t>
            </a:r>
            <a:r>
              <a:rPr lang="en-US" sz="1800" dirty="0"/>
              <a:t> implements </a:t>
            </a:r>
            <a:r>
              <a:rPr lang="en-US" sz="1800" dirty="0" err="1"/>
              <a:t>createIterator</a:t>
            </a:r>
            <a:r>
              <a:rPr lang="en-US" sz="1800" dirty="0"/>
              <a:t>() that returns iterator for its collection.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The Iterator interface provides a set of methods for traversing or modifying the collection.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Can also provide search, remove, and other functions.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1D84CB-71B2-4E30-ADA8-4C8DD8E5E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889" y="1921485"/>
            <a:ext cx="5550054" cy="3005885"/>
          </a:xfrm>
        </p:spPr>
      </p:pic>
    </p:spTree>
    <p:extLst>
      <p:ext uri="{BB962C8B-B14F-4D97-AF65-F5344CB8AC3E}">
        <p14:creationId xmlns:p14="http://schemas.microsoft.com/office/powerpoint/2010/main" val="363707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60514-BB71-4FE7-9095-7D44706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Creating a notification bar that displays all the notifications which are held in a notification collection.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NotificationCollection</a:t>
            </a:r>
            <a:r>
              <a:rPr lang="en-US" sz="2000" dirty="0"/>
              <a:t> provides an iterator to iterate over its elements without exposing how it has implemented the Collection to the Client.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6AE01E-F5D7-433F-A69B-3288C93C5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413" y="1876209"/>
            <a:ext cx="5553850" cy="3096057"/>
          </a:xfrm>
        </p:spPr>
      </p:pic>
    </p:spTree>
    <p:extLst>
      <p:ext uri="{BB962C8B-B14F-4D97-AF65-F5344CB8AC3E}">
        <p14:creationId xmlns:p14="http://schemas.microsoft.com/office/powerpoint/2010/main" val="36484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D19C9C-01FF-451A-BA76-626E78CD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3" y="1172582"/>
            <a:ext cx="4267014" cy="4340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754F7-0EC0-4744-9532-8B1AFE9A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7" y="774552"/>
            <a:ext cx="3743661" cy="53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818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</TotalTime>
  <Words>39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Iterator Design Pattern</vt:lpstr>
      <vt:lpstr> Introduction Very commonly used;  Access elements of a collection in sequential manner;  No need to know its underlying representation;  Falls under the behavioral pattern category.   </vt:lpstr>
      <vt:lpstr>What problems does it solve? The elements of an aggregate object should be accesed and traversed without exposing its representation (data structures);  New traversal operations should be defined for an aggregate object without changing its interface;  Hiding the implementation which is a core principle of Object Oriented Programming (abstraction).    </vt:lpstr>
      <vt:lpstr>Advantages Traverse collections;  Provides many features such as next(), hasNext(), update, remove, etc.</vt:lpstr>
      <vt:lpstr>Solution Define a separate (iterator) object that encapsulates accessing and traversing an aggregate object;  Clients use it to access and traverse an aggregate without knowing its representation.   </vt:lpstr>
      <vt:lpstr>Class Diagram  ConcreteAggregate implements createIterator() that returns iterator for its collection.  The Iterator interface provides a set of methods for traversing or modifying the collection.  Can also provide search, remove, and other functions.</vt:lpstr>
      <vt:lpstr>Example Creating a notification bar that displays all the notifications which are held in a notification collection.  NotificationCollection provides an iterator to iterate over its elements without exposing how it has implemented the Collection to the Client.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Design Pattern</dc:title>
  <dc:creator>Alexandru Opris</dc:creator>
  <cp:lastModifiedBy>Alexandru Opris</cp:lastModifiedBy>
  <cp:revision>8</cp:revision>
  <dcterms:created xsi:type="dcterms:W3CDTF">2019-04-11T07:59:44Z</dcterms:created>
  <dcterms:modified xsi:type="dcterms:W3CDTF">2019-04-11T08:52:21Z</dcterms:modified>
</cp:coreProperties>
</file>