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69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46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8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5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92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85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5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0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87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B466-626C-4007-9229-B60D812A579E}" type="datetimeFigureOut">
              <a:rPr lang="zh-TW" altLang="en-US" smtClean="0"/>
              <a:t>2016/2/21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877E-7969-4576-A189-C24279251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0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130"/>
            <a:ext cx="918891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5003" y="118018"/>
            <a:ext cx="9144000" cy="881448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rgbClr val="FF0000"/>
                </a:solidFill>
              </a:rPr>
              <a:t>程式營第七組</a:t>
            </a:r>
            <a:r>
              <a:rPr lang="en-US" altLang="zh-TW" sz="5400" dirty="0" smtClean="0">
                <a:solidFill>
                  <a:srgbClr val="FF0000"/>
                </a:solidFill>
              </a:rPr>
              <a:t>---CrazyPinball2.0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2410" y="1663414"/>
            <a:ext cx="5395784" cy="3531171"/>
          </a:xfrm>
        </p:spPr>
        <p:txBody>
          <a:bodyPr/>
          <a:lstStyle/>
          <a:p>
            <a:r>
              <a:rPr lang="zh-TW" altLang="en-US" sz="4400" b="1" dirty="0" smtClean="0"/>
              <a:t>組員</a:t>
            </a:r>
            <a:endParaRPr lang="en-US" altLang="zh-TW" sz="4400" b="1" dirty="0" smtClean="0"/>
          </a:p>
          <a:p>
            <a:r>
              <a:rPr lang="zh-TW" altLang="en-US" sz="3200" b="1" dirty="0" smtClean="0"/>
              <a:t>郭富銘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孔德宇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陳冠廷</a:t>
            </a:r>
            <a:endParaRPr lang="en-US" altLang="zh-TW" sz="3200" b="1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664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其他細節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024" y="1830202"/>
            <a:ext cx="4792652" cy="2501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76" y="1830202"/>
            <a:ext cx="4551539" cy="25011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66" y="4470881"/>
            <a:ext cx="8756948" cy="13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遊戲執行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239" y="1690688"/>
            <a:ext cx="6477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真實遊戲畫面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5" y="1896269"/>
            <a:ext cx="6457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5397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>
                <a:solidFill>
                  <a:srgbClr val="002060"/>
                </a:solidFill>
              </a:rPr>
              <a:t>It’s game time</a:t>
            </a:r>
            <a:endParaRPr lang="zh-TW" altLang="en-US" sz="6600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223837"/>
          </a:xfrm>
        </p:spPr>
        <p:txBody>
          <a:bodyPr>
            <a:normAutofit fontScale="40000" lnSpcReduction="20000"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78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192" y="1078030"/>
            <a:ext cx="10515600" cy="3291840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 smtClean="0">
                <a:solidFill>
                  <a:srgbClr val="002060"/>
                </a:solidFill>
              </a:rPr>
              <a:t>Thank your </a:t>
            </a:r>
            <a:r>
              <a:rPr lang="en-US" altLang="zh-TW" sz="7200" dirty="0" err="1" smtClean="0">
                <a:solidFill>
                  <a:srgbClr val="002060"/>
                </a:solidFill>
              </a:rPr>
              <a:t>lisening</a:t>
            </a:r>
            <a:endParaRPr lang="zh-TW" altLang="en-US" sz="7200" dirty="0">
              <a:solidFill>
                <a:srgbClr val="002060"/>
              </a:solidFill>
            </a:endParaRPr>
          </a:p>
        </p:txBody>
      </p:sp>
      <p:sp useBgFill="1"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015789"/>
            <a:ext cx="10515600" cy="1611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7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261" y="115503"/>
            <a:ext cx="10515600" cy="13527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設計草圖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54" y="1468266"/>
            <a:ext cx="4050815" cy="5154135"/>
          </a:xfrm>
        </p:spPr>
      </p:pic>
    </p:spTree>
    <p:extLst>
      <p:ext uri="{BB962C8B-B14F-4D97-AF65-F5344CB8AC3E}">
        <p14:creationId xmlns:p14="http://schemas.microsoft.com/office/powerpoint/2010/main" val="11573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實現彈珠檯架構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77" y="1820119"/>
            <a:ext cx="6719056" cy="40801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23" y="1820119"/>
            <a:ext cx="5409398" cy="40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彈珠</a:t>
            </a:r>
            <a:r>
              <a:rPr lang="zh-TW" altLang="en-US" dirty="0" smtClean="0">
                <a:solidFill>
                  <a:srgbClr val="002060"/>
                </a:solidFill>
              </a:rPr>
              <a:t>軌跡</a:t>
            </a:r>
            <a:r>
              <a:rPr lang="en-US" altLang="zh-TW" dirty="0" err="1" smtClean="0">
                <a:solidFill>
                  <a:srgbClr val="002060"/>
                </a:solidFill>
              </a:rPr>
              <a:t>Funtion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1943"/>
            <a:ext cx="5071712" cy="62409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12" y="1311943"/>
            <a:ext cx="5991225" cy="63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設定彈珠初始位置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858" y="2242686"/>
            <a:ext cx="5537614" cy="2223436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8901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隨機產生燈號</a:t>
            </a:r>
            <a:r>
              <a:rPr lang="en-US" altLang="zh-TW" dirty="0" smtClean="0"/>
              <a:t>$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1877219"/>
            <a:ext cx="52959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判斷彈珠軌跡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299" y="2595956"/>
            <a:ext cx="10077501" cy="28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比較兩個陣列再存到新陣列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" t="40921" r="704" b="726"/>
          <a:stretch/>
        </p:blipFill>
        <p:spPr>
          <a:xfrm>
            <a:off x="963328" y="1944303"/>
            <a:ext cx="9633489" cy="33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判斷是否通過燈號來算分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200" y="2618071"/>
            <a:ext cx="7831469" cy="20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66</Words>
  <Application>Microsoft Office PowerPoint</Application>
  <PresentationFormat>寬螢幕</PresentationFormat>
  <Paragraphs>18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程式營第七組---CrazyPinball2.0</vt:lpstr>
      <vt:lpstr>設計草圖</vt:lpstr>
      <vt:lpstr>實現彈珠檯架構</vt:lpstr>
      <vt:lpstr>彈珠軌跡Funtion</vt:lpstr>
      <vt:lpstr>設定彈珠初始位置</vt:lpstr>
      <vt:lpstr>隨機產生燈號$</vt:lpstr>
      <vt:lpstr>判斷彈珠軌跡</vt:lpstr>
      <vt:lpstr>比較兩個陣列再存到新陣列</vt:lpstr>
      <vt:lpstr>判斷是否通過燈號來算分</vt:lpstr>
      <vt:lpstr>其他細節</vt:lpstr>
      <vt:lpstr>遊戲執行</vt:lpstr>
      <vt:lpstr>真實遊戲畫面</vt:lpstr>
      <vt:lpstr>It’s game time</vt:lpstr>
      <vt:lpstr>Thank your lisening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第七組---彈珠檯2.0</dc:title>
  <dc:creator>user</dc:creator>
  <cp:lastModifiedBy>user</cp:lastModifiedBy>
  <cp:revision>11</cp:revision>
  <dcterms:created xsi:type="dcterms:W3CDTF">2016-02-21T03:56:47Z</dcterms:created>
  <dcterms:modified xsi:type="dcterms:W3CDTF">2016-02-21T05:23:26Z</dcterms:modified>
</cp:coreProperties>
</file>