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57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54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2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8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34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5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1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4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613A-F6D3-4601-9823-693F6467FBA2}" type="datetimeFigureOut">
              <a:rPr lang="zh-TW" altLang="en-US" smtClean="0"/>
              <a:t>2017/1/9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5F3D-958C-438C-B8D4-E201C501F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期末專題</a:t>
            </a:r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</a:rPr>
              <a:t>ACS104144</a:t>
            </a:r>
            <a:endParaRPr lang="en-US" altLang="zh-TW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</a:rPr>
              <a:t>郭富</a:t>
            </a:r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</a:rPr>
              <a:t>銘</a:t>
            </a:r>
            <a:endParaRPr lang="en-US" altLang="zh-TW" sz="4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4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905" y="0"/>
            <a:ext cx="10515600" cy="886159"/>
          </a:xfrm>
        </p:spPr>
        <p:txBody>
          <a:bodyPr/>
          <a:lstStyle/>
          <a:p>
            <a:r>
              <a:rPr lang="zh-TW" altLang="en-US" dirty="0" smtClean="0"/>
              <a:t>設定顯示欄位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05" y="1018507"/>
            <a:ext cx="3943505" cy="44317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5582654"/>
            <a:ext cx="11839074" cy="109486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9636793" y="5450306"/>
            <a:ext cx="2005263" cy="1359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78" y="3513221"/>
            <a:ext cx="6180378" cy="1434265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7655594" y="3160296"/>
            <a:ext cx="2755732" cy="19090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75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設定顯示順序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4536176"/>
            <a:ext cx="9658350" cy="895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543321"/>
            <a:ext cx="9553575" cy="885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87" y="2866398"/>
            <a:ext cx="2562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5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額外功能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顯示現在時間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928" y="1690688"/>
            <a:ext cx="4657081" cy="477106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438919" y="5213684"/>
            <a:ext cx="4657081" cy="14791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2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12" y="529268"/>
            <a:ext cx="6586804" cy="5873432"/>
          </a:xfrm>
        </p:spPr>
      </p:pic>
      <p:sp>
        <p:nvSpPr>
          <p:cNvPr id="5" name="文字方塊 4"/>
          <p:cNvSpPr txBox="1"/>
          <p:nvPr/>
        </p:nvSpPr>
        <p:spPr>
          <a:xfrm>
            <a:off x="448056" y="210312"/>
            <a:ext cx="1792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UML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37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這一次寫期末專題發覺物件導向是蠻重要的概念，一開始我是用一個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寫到底，寫到一辦發覺很容易錯亂，找不到自己寫到哪了</a:t>
            </a:r>
            <a:endParaRPr lang="en-US" altLang="zh-TW" dirty="0" smtClean="0"/>
          </a:p>
          <a:p>
            <a:r>
              <a:rPr lang="zh-TW" altLang="en-US" dirty="0" smtClean="0"/>
              <a:t>後來，就把它分成不同的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來寫，發覺有比較清晰，也比較容易修正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遇到瓶頸時，跟不同的人討論概念是蠻有幫助的，我覺得可以用</a:t>
            </a:r>
            <a:r>
              <a:rPr lang="en-US" altLang="zh-TW" dirty="0" smtClean="0"/>
              <a:t>A</a:t>
            </a:r>
            <a:r>
              <a:rPr lang="zh-TW" altLang="en-US" dirty="0" smtClean="0"/>
              <a:t>方法寫出來某個功能，別人覺得可以用</a:t>
            </a:r>
            <a:r>
              <a:rPr lang="en-US" altLang="zh-TW" dirty="0" smtClean="0"/>
              <a:t>B</a:t>
            </a:r>
            <a:r>
              <a:rPr lang="zh-TW" altLang="en-US" dirty="0" smtClean="0"/>
              <a:t>方法來寫，在想法激盪的過程中產生了</a:t>
            </a:r>
            <a:r>
              <a:rPr lang="en-US" altLang="zh-TW" dirty="0" smtClean="0"/>
              <a:t>C</a:t>
            </a:r>
            <a:r>
              <a:rPr lang="zh-TW" altLang="en-US" dirty="0" smtClean="0"/>
              <a:t>方法，互相討論有時候還蠻有趣的。</a:t>
            </a:r>
            <a:endParaRPr lang="en-US" altLang="zh-TW" dirty="0" smtClean="0"/>
          </a:p>
          <a:p>
            <a:r>
              <a:rPr lang="zh-TW" altLang="en-US" dirty="0" smtClean="0"/>
              <a:t>平常不太容易寫一個具實用性的東西，這次的期末專題還蠻實用的，認真寫收穫蠻多，感覺程式能力有進步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6286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/>
              <a:t>期末專題－主題３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400" b="1">
                <a:solidFill>
                  <a:srgbClr val="FF9900"/>
                </a:solidFill>
              </a:rPr>
              <a:t>設計一個「個人工作」管理系統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輸入帳號及密碼才能登入系統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帳號及密碼統一規定，帳號</a:t>
            </a:r>
            <a:r>
              <a:rPr lang="en-US" altLang="zh-TW" sz="1800"/>
              <a:t>cis</a:t>
            </a:r>
            <a:r>
              <a:rPr lang="zh-TW" altLang="en-US" sz="1800"/>
              <a:t>及密碼</a:t>
            </a:r>
            <a:r>
              <a:rPr lang="en-US" altLang="zh-TW" sz="1800"/>
              <a:t>=1234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系統分使用者功能及管理功能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以下功能為使用者的功能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管理的功能自訂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所有資料存在文字檔案內</a:t>
            </a:r>
            <a:r>
              <a:rPr lang="en-US" altLang="zh-TW" sz="2000"/>
              <a:t>(</a:t>
            </a:r>
            <a:r>
              <a:rPr lang="zh-TW" altLang="en-US" sz="2000"/>
              <a:t>一個或多個檔案依實際系統設計為準</a:t>
            </a:r>
            <a:r>
              <a:rPr lang="en-US" altLang="zh-TW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用普通文字編輯器可直接開檔觀看及修改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能新增一筆資料包含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工作名稱、完成時間、完成百分比、狀態、編號、分類、工作內容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能做資料檢查</a:t>
            </a:r>
            <a:r>
              <a:rPr lang="en-US" altLang="zh-TW" sz="1800"/>
              <a:t>(</a:t>
            </a:r>
            <a:r>
              <a:rPr lang="zh-TW" altLang="en-US" sz="1800"/>
              <a:t>進階功能</a:t>
            </a:r>
            <a:r>
              <a:rPr lang="en-US" altLang="zh-TW" sz="18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工作名稱</a:t>
            </a:r>
            <a:r>
              <a:rPr lang="en-US" altLang="zh-TW" sz="1600"/>
              <a:t>:</a:t>
            </a:r>
            <a:r>
              <a:rPr lang="zh-TW" altLang="en-US" sz="1600"/>
              <a:t>文字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完成時間</a:t>
            </a:r>
            <a:r>
              <a:rPr lang="en-US" altLang="zh-TW" sz="1600"/>
              <a:t>:</a:t>
            </a:r>
            <a:r>
              <a:rPr lang="zh-TW" altLang="en-US" sz="1600"/>
              <a:t>時間格式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開始時間</a:t>
            </a:r>
            <a:r>
              <a:rPr lang="en-US" altLang="zh-TW" sz="1600"/>
              <a:t>:</a:t>
            </a:r>
            <a:r>
              <a:rPr lang="zh-TW" altLang="en-US" sz="1600"/>
              <a:t>時間格式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完成百分比</a:t>
            </a:r>
            <a:r>
              <a:rPr lang="en-US" altLang="zh-TW" sz="1600"/>
              <a:t>:</a:t>
            </a:r>
            <a:r>
              <a:rPr lang="zh-TW" altLang="en-US" sz="1600"/>
              <a:t>數字，０～１００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狀態</a:t>
            </a:r>
            <a:r>
              <a:rPr lang="en-US" altLang="zh-TW" sz="1600"/>
              <a:t>:</a:t>
            </a:r>
            <a:r>
              <a:rPr lang="zh-TW" altLang="en-US" sz="1600"/>
              <a:t>文字 ，狀態</a:t>
            </a:r>
            <a:r>
              <a:rPr lang="en-US" altLang="zh-TW" sz="1600"/>
              <a:t>:</a:t>
            </a:r>
            <a:r>
              <a:rPr lang="zh-TW" altLang="en-US" sz="1600"/>
              <a:t>分完成，執行中、未開始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編號</a:t>
            </a:r>
            <a:r>
              <a:rPr lang="en-US" altLang="zh-TW" sz="1600"/>
              <a:t>: </a:t>
            </a:r>
            <a:r>
              <a:rPr lang="zh-TW" altLang="en-US" sz="1600"/>
              <a:t>以１個英文字母開頭，接著是５位數字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分類：文字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600"/>
              <a:t>工作內容：文字</a:t>
            </a:r>
          </a:p>
        </p:txBody>
      </p:sp>
    </p:spTree>
    <p:extLst>
      <p:ext uri="{BB962C8B-B14F-4D97-AF65-F5344CB8AC3E}">
        <p14:creationId xmlns:p14="http://schemas.microsoft.com/office/powerpoint/2010/main" val="24632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sz="4000"/>
              <a:t>期末專題－主題３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305800" cy="5791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1400"/>
              <a:t>能顯示所有資料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能依某一欄位做排序顯示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000"/>
              <a:t>由大到小、由小到大能設定顯示那些欄位（管理功能）</a:t>
            </a:r>
            <a:r>
              <a:rPr lang="en-US" altLang="zh-TW" sz="1000"/>
              <a:t>(</a:t>
            </a:r>
            <a:r>
              <a:rPr lang="zh-TW" altLang="en-US" sz="1000"/>
              <a:t>進階功能</a:t>
            </a:r>
            <a:r>
              <a:rPr lang="en-US" altLang="zh-TW" sz="1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能分頁顯示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能設定顯示那些欄位（管理功能）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能顯示某一分類的所有資料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能依某一欄位做排序顯示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000"/>
              <a:t>由大到小、由小到大能設定顯示那些欄位（管理功能）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能分頁顯示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能設定顯示那些欄位（管理功能）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能顯示未完成的所有資料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能依某一欄位做排序顯示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1000"/>
              <a:t>由大到小、由小到大能設定顯示那些欄位（管理功能）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能分頁顯示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能設定顯示那些欄位（管理功能）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能查尋資料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依工作名稱、完成時間、完成百分比、狀態、編號、分類、工作內容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200"/>
              <a:t>(</a:t>
            </a:r>
            <a:r>
              <a:rPr lang="zh-TW" altLang="en-US" sz="1200"/>
              <a:t>自行決定那些欄位</a:t>
            </a:r>
            <a:r>
              <a:rPr lang="en-US" altLang="zh-TW" sz="12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能更新某一筆資料完成的狀態及百分比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能修改某一筆資料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能刪除某一筆資料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能將檔案內的資料重整排列順序後再寫回到檔案（管理功能）</a:t>
            </a:r>
            <a:r>
              <a:rPr lang="en-US" altLang="zh-TW" sz="1400"/>
              <a:t>(</a:t>
            </a:r>
            <a:r>
              <a:rPr lang="zh-TW" altLang="en-US" sz="1400"/>
              <a:t>進階功能</a:t>
            </a:r>
            <a:r>
              <a:rPr lang="en-US" altLang="zh-TW" sz="14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能依某一欄位做排序（由大到小、由小到大）</a:t>
            </a:r>
            <a:r>
              <a:rPr lang="en-US" altLang="zh-TW" sz="1200"/>
              <a:t>(</a:t>
            </a:r>
            <a:r>
              <a:rPr lang="zh-TW" altLang="en-US" sz="1200"/>
              <a:t>進階功能</a:t>
            </a:r>
            <a:r>
              <a:rPr lang="en-US" altLang="zh-TW" sz="12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要有一個主選單及次選單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每完成一項功能要回到主選單或次選單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200"/>
              <a:t>選單要有回到上一層或離開系統的功能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1400"/>
              <a:t>存到檔案的資料可設上限</a:t>
            </a:r>
            <a:r>
              <a:rPr lang="en-US" altLang="zh-TW" sz="1400"/>
              <a:t>128</a:t>
            </a:r>
            <a:r>
              <a:rPr lang="zh-TW" altLang="en-US" sz="1400"/>
              <a:t>筆</a:t>
            </a:r>
            <a:r>
              <a:rPr lang="en-US" altLang="zh-TW" sz="1400"/>
              <a:t>(</a:t>
            </a:r>
            <a:r>
              <a:rPr lang="zh-TW" altLang="en-US" sz="1400"/>
              <a:t>基本要求，用一變數或常數來指定，否則要扣</a:t>
            </a:r>
            <a:r>
              <a:rPr lang="en-US" altLang="zh-TW" sz="1400"/>
              <a:t>5</a:t>
            </a:r>
            <a:r>
              <a:rPr lang="zh-TW" altLang="en-US" sz="1400"/>
              <a:t>分</a:t>
            </a:r>
            <a:r>
              <a:rPr lang="en-US" altLang="zh-TW" sz="1400"/>
              <a:t>)</a:t>
            </a:r>
            <a:r>
              <a:rPr lang="zh-TW" altLang="en-US" sz="1400"/>
              <a:t>或不限制</a:t>
            </a:r>
            <a:r>
              <a:rPr lang="en-US" altLang="zh-TW" sz="1400"/>
              <a:t>(</a:t>
            </a:r>
            <a:r>
              <a:rPr lang="zh-TW" altLang="en-US" sz="1400"/>
              <a:t>進階功能</a:t>
            </a:r>
            <a:r>
              <a:rPr lang="en-US" altLang="zh-TW" sz="140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537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11" y="535997"/>
            <a:ext cx="5300663" cy="57156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66021" y="946484"/>
            <a:ext cx="36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主畫面目錄頁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365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0"/>
            <a:ext cx="2967790" cy="1325563"/>
          </a:xfrm>
        </p:spPr>
        <p:txBody>
          <a:bodyPr/>
          <a:lstStyle/>
          <a:p>
            <a:r>
              <a:rPr lang="zh-TW" altLang="en-US" dirty="0" smtClean="0"/>
              <a:t>新增工作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17"/>
          <a:stretch/>
        </p:blipFill>
        <p:spPr>
          <a:xfrm>
            <a:off x="395538" y="1103176"/>
            <a:ext cx="6069430" cy="47015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85" y="1103176"/>
            <a:ext cx="5156078" cy="47015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42465" y="333735"/>
            <a:ext cx="2639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/>
              <a:t>編輯</a:t>
            </a:r>
            <a:r>
              <a:rPr lang="zh-TW" altLang="en-US" sz="4400" dirty="0" smtClean="0"/>
              <a:t>工作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295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3735" y="0"/>
            <a:ext cx="2967790" cy="132556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zh-TW" altLang="en-US" dirty="0" smtClean="0"/>
              <a:t>工作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29" y="2521469"/>
            <a:ext cx="11377881" cy="12416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8" y="4081076"/>
            <a:ext cx="11420744" cy="11005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29" y="1195906"/>
            <a:ext cx="3814114" cy="11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9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顯示全部工作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84" y="1447824"/>
            <a:ext cx="9667875" cy="838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1463"/>
            <a:ext cx="10920663" cy="104583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94084" y="2138784"/>
            <a:ext cx="10327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工作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依名稱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4176111"/>
            <a:ext cx="10327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工作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依編號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83" y="5221941"/>
            <a:ext cx="10964779" cy="9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16999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顯示未完成工作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3" y="1461339"/>
            <a:ext cx="12015537" cy="9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2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設定分頁顯示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36" y="1802983"/>
            <a:ext cx="2952750" cy="1219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2" y="3353550"/>
            <a:ext cx="11789368" cy="14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702</Words>
  <Application>Microsoft Office PowerPoint</Application>
  <PresentationFormat>寬螢幕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Java期末專題第三題</vt:lpstr>
      <vt:lpstr>期末專題－主題３</vt:lpstr>
      <vt:lpstr>期末專題－主題３</vt:lpstr>
      <vt:lpstr>PowerPoint 簡報</vt:lpstr>
      <vt:lpstr>新增工作</vt:lpstr>
      <vt:lpstr>刪除工作</vt:lpstr>
      <vt:lpstr>顯示全部工作</vt:lpstr>
      <vt:lpstr>顯示未完成工作</vt:lpstr>
      <vt:lpstr>設定分頁顯示</vt:lpstr>
      <vt:lpstr>設定顯示欄位</vt:lpstr>
      <vt:lpstr>設定顯示順序</vt:lpstr>
      <vt:lpstr>額外功能(顯示現在時間)</vt:lpstr>
      <vt:lpstr>PowerPoint 簡報</vt:lpstr>
      <vt:lpstr>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郭富銘</dc:creator>
  <cp:lastModifiedBy>郭富銘</cp:lastModifiedBy>
  <cp:revision>9</cp:revision>
  <dcterms:created xsi:type="dcterms:W3CDTF">2017-01-09T15:39:30Z</dcterms:created>
  <dcterms:modified xsi:type="dcterms:W3CDTF">2017-01-09T16:46:04Z</dcterms:modified>
</cp:coreProperties>
</file>