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2858" y="1122363"/>
            <a:ext cx="9035142" cy="2387600"/>
          </a:xfrm>
        </p:spPr>
        <p:txBody>
          <a:bodyPr/>
          <a:lstStyle/>
          <a:p>
            <a:r>
              <a:rPr lang="es-VE" dirty="0" smtClean="0"/>
              <a:t>HACKATON SIIGO MEDELLÍN 2020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150678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es-VE" sz="3600" dirty="0" err="1" smtClean="0">
                <a:solidFill>
                  <a:schemeClr val="tx1"/>
                </a:solidFill>
              </a:rPr>
              <a:t>Team</a:t>
            </a:r>
            <a:r>
              <a:rPr lang="es-VE" sz="3600" dirty="0" smtClean="0">
                <a:solidFill>
                  <a:schemeClr val="tx1"/>
                </a:solidFill>
              </a:rPr>
              <a:t> </a:t>
            </a:r>
            <a:r>
              <a:rPr lang="es-VE" sz="3600" dirty="0" err="1" smtClean="0">
                <a:solidFill>
                  <a:schemeClr val="tx1"/>
                </a:solidFill>
              </a:rPr>
              <a:t>tesler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larry tes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77" y="2033236"/>
            <a:ext cx="7483837" cy="420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657600" y="587828"/>
            <a:ext cx="5135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Lawrence Gordon </a:t>
            </a:r>
            <a:r>
              <a:rPr lang="en-US" sz="4000" dirty="0" err="1"/>
              <a:t>Tesler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8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Arquitectura </a:t>
            </a:r>
            <a:r>
              <a:rPr lang="es-VE" dirty="0" err="1" smtClean="0"/>
              <a:t>multi-tenant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	Es una</a:t>
            </a:r>
            <a:r>
              <a:rPr lang="es-ES" dirty="0"/>
              <a:t> </a:t>
            </a:r>
            <a:r>
              <a:rPr lang="es-ES" b="1" dirty="0"/>
              <a:t>arquitectura de software que permite a una sola instancia de software servir a muchos clientes</a:t>
            </a:r>
            <a:r>
              <a:rPr lang="es-ES" dirty="0"/>
              <a:t>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Cada </a:t>
            </a:r>
            <a:r>
              <a:rPr lang="es-ES" dirty="0"/>
              <a:t>cliente del servicio es considerado como un </a:t>
            </a:r>
            <a:r>
              <a:rPr lang="es-ES" i="1" dirty="0" err="1"/>
              <a:t>tenant</a:t>
            </a:r>
            <a:r>
              <a:rPr lang="es-ES" dirty="0"/>
              <a:t>, esto permite que se pueda personalizar elementos de la aplicación, como son colores de la interfaz, pero no se personaliza el código como 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2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db</a:t>
            </a:r>
            <a:r>
              <a:rPr lang="es-VE" dirty="0" smtClean="0"/>
              <a:t>: </a:t>
            </a:r>
            <a:r>
              <a:rPr lang="en-US" b="1" dirty="0" err="1"/>
              <a:t>Compartida</a:t>
            </a:r>
            <a:r>
              <a:rPr lang="en-US" b="1" dirty="0"/>
              <a:t> (Shared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378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	Esta </a:t>
            </a:r>
            <a:r>
              <a:rPr lang="es-ES" dirty="0"/>
              <a:t>arquitectura es la que se usa por defecto en la mayoría de aplicaciones, se separa los usuarios de la aplicación por una relación con la tabla de usuarios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/>
              <a:t>Ventajas</a:t>
            </a:r>
            <a:endParaRPr lang="es-ES" dirty="0"/>
          </a:p>
          <a:p>
            <a:pPr lvl="1"/>
            <a:r>
              <a:rPr lang="es-ES" dirty="0"/>
              <a:t>La capa de datos es fácil de construir (crear las tablas de la base de datos).</a:t>
            </a:r>
          </a:p>
          <a:p>
            <a:pPr lvl="1"/>
            <a:r>
              <a:rPr lang="es-ES" dirty="0"/>
              <a:t>Todos los usuarios usan el mismo dominio de la aplicación.</a:t>
            </a:r>
          </a:p>
          <a:p>
            <a:pPr marL="0" indent="0">
              <a:buNone/>
            </a:pPr>
            <a:r>
              <a:rPr lang="es-ES" b="1" dirty="0"/>
              <a:t>Desventajas</a:t>
            </a:r>
            <a:endParaRPr lang="es-ES" dirty="0"/>
          </a:p>
          <a:p>
            <a:pPr lvl="1"/>
            <a:r>
              <a:rPr lang="es-ES" dirty="0"/>
              <a:t>Es costoso (Tamaño y cantidad de peticiones a la base de datos).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db</a:t>
            </a:r>
            <a:r>
              <a:rPr lang="es-VE" dirty="0" smtClean="0"/>
              <a:t>: </a:t>
            </a:r>
            <a:r>
              <a:rPr lang="en-US" b="1" dirty="0" err="1"/>
              <a:t>Separada</a:t>
            </a:r>
            <a:r>
              <a:rPr lang="en-US" b="1" dirty="0"/>
              <a:t> (Isolated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985554"/>
            <a:ext cx="9905999" cy="44674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/>
              <a:t>Esta arquitectura permite usar cualquier motor de base de datos, se puede relacionar como el proceso de virtualización en el que cada instancia se implementa para el nuevo cliente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/>
              <a:t>Ventajas</a:t>
            </a:r>
            <a:endParaRPr lang="es-ES" dirty="0"/>
          </a:p>
          <a:p>
            <a:pPr lvl="1"/>
            <a:r>
              <a:rPr lang="es-ES" dirty="0"/>
              <a:t>Mayor seguridad.</a:t>
            </a:r>
          </a:p>
          <a:p>
            <a:pPr lvl="1"/>
            <a:r>
              <a:rPr lang="es-ES" dirty="0"/>
              <a:t>Fácil recuperación en caso de daño en la base de datos</a:t>
            </a:r>
          </a:p>
          <a:p>
            <a:pPr lvl="1"/>
            <a:r>
              <a:rPr lang="es-ES" dirty="0"/>
              <a:t>Bajo consumo de recursos de procesamiento…</a:t>
            </a:r>
          </a:p>
          <a:p>
            <a:pPr marL="0" indent="0">
              <a:buNone/>
            </a:pPr>
            <a:r>
              <a:rPr lang="es-ES" b="1" dirty="0" smtClean="0"/>
              <a:t>Desventajas</a:t>
            </a:r>
            <a:endParaRPr lang="es-ES" dirty="0"/>
          </a:p>
          <a:p>
            <a:pPr lvl="1"/>
            <a:r>
              <a:rPr lang="es-ES" dirty="0"/>
              <a:t>Dificultad para escalar.</a:t>
            </a:r>
          </a:p>
          <a:p>
            <a:pPr lvl="1"/>
            <a:r>
              <a:rPr lang="es-ES" dirty="0"/>
              <a:t>Costoso en recursos de almacenamiento (se necesitan muchas bases de datos).</a:t>
            </a:r>
          </a:p>
          <a:p>
            <a:pPr lvl="1"/>
            <a:r>
              <a:rPr lang="es-ES" dirty="0"/>
              <a:t>Dificultad para compartir información entre clientes.</a:t>
            </a:r>
          </a:p>
          <a:p>
            <a:pPr lvl="1"/>
            <a:r>
              <a:rPr lang="es-ES" dirty="0"/>
              <a:t>Dificultad de actualización (hay que hacer el proceso por cada base de datos).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db</a:t>
            </a:r>
            <a:r>
              <a:rPr lang="es-VE" dirty="0" smtClean="0"/>
              <a:t>: </a:t>
            </a:r>
            <a:r>
              <a:rPr lang="en-US" b="1" dirty="0" err="1"/>
              <a:t>Híbrida</a:t>
            </a:r>
            <a:r>
              <a:rPr lang="en-US" b="1" dirty="0"/>
              <a:t> (Semi - Isolated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985554"/>
            <a:ext cx="9905999" cy="44674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/>
              <a:t>Esta arquitectura usa lo mejor de las dos </a:t>
            </a:r>
            <a:r>
              <a:rPr lang="es-ES" dirty="0" smtClean="0"/>
              <a:t>anteriores. </a:t>
            </a:r>
            <a:r>
              <a:rPr lang="es-ES" dirty="0"/>
              <a:t>Esto permite, por ejemplo, que cada uno de los clientes tenga usuarios y sus datos estén separados por cada </a:t>
            </a:r>
            <a:r>
              <a:rPr lang="es-ES" dirty="0" err="1"/>
              <a:t>schema</a:t>
            </a:r>
            <a:r>
              <a:rPr lang="es-ES" dirty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/>
              <a:t>Ventajas</a:t>
            </a:r>
            <a:endParaRPr lang="es-ES" dirty="0"/>
          </a:p>
          <a:p>
            <a:pPr lvl="1"/>
            <a:r>
              <a:rPr lang="es-ES" dirty="0" err="1"/>
              <a:t>Facilmente</a:t>
            </a:r>
            <a:r>
              <a:rPr lang="es-ES" dirty="0"/>
              <a:t> escalable.</a:t>
            </a:r>
          </a:p>
          <a:p>
            <a:pPr lvl="1"/>
            <a:r>
              <a:rPr lang="es-ES" dirty="0"/>
              <a:t>Reducción de costos en almacenamiento y procesamiento.</a:t>
            </a:r>
          </a:p>
          <a:p>
            <a:pPr lvl="1"/>
            <a:r>
              <a:rPr lang="es-ES" dirty="0"/>
              <a:t>Seguro (cada cliente tiene su información separada en el </a:t>
            </a:r>
            <a:r>
              <a:rPr lang="es-ES" dirty="0" err="1"/>
              <a:t>schema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Compartir información entre clientes (hay tablas que se pueden acceder por todos los clientes).</a:t>
            </a:r>
          </a:p>
          <a:p>
            <a:pPr marL="0" indent="0">
              <a:buNone/>
            </a:pPr>
            <a:r>
              <a:rPr lang="es-ES" b="1" dirty="0" smtClean="0"/>
              <a:t>Desventajas</a:t>
            </a:r>
            <a:endParaRPr lang="es-ES" dirty="0"/>
          </a:p>
          <a:p>
            <a:pPr lvl="1"/>
            <a:r>
              <a:rPr lang="es-ES" dirty="0"/>
              <a:t>El proceso de recuperación de datos de un </a:t>
            </a:r>
            <a:r>
              <a:rPr lang="es-ES" dirty="0" err="1"/>
              <a:t>schema</a:t>
            </a:r>
            <a:r>
              <a:rPr lang="es-ES" dirty="0"/>
              <a:t> es más complejo.</a:t>
            </a:r>
          </a:p>
          <a:p>
            <a:pPr lvl="1"/>
            <a:r>
              <a:rPr lang="es-ES" dirty="0"/>
              <a:t>Es menos seguro que las bases de datos separadas.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9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55878"/>
            <a:ext cx="1981215" cy="1340911"/>
          </a:xfrm>
        </p:spPr>
        <p:txBody>
          <a:bodyPr/>
          <a:lstStyle/>
          <a:p>
            <a:r>
              <a:rPr lang="es-VE" dirty="0" smtClean="0"/>
              <a:t>DB: Reto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91" y="172490"/>
            <a:ext cx="8196877" cy="6515691"/>
          </a:xfrm>
        </p:spPr>
      </p:pic>
    </p:spTree>
    <p:extLst>
      <p:ext uri="{BB962C8B-B14F-4D97-AF65-F5344CB8AC3E}">
        <p14:creationId xmlns:p14="http://schemas.microsoft.com/office/powerpoint/2010/main" val="70144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Back: Reto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985554"/>
            <a:ext cx="9905999" cy="4467497"/>
          </a:xfrm>
        </p:spPr>
        <p:txBody>
          <a:bodyPr>
            <a:normAutofit/>
          </a:bodyPr>
          <a:lstStyle/>
          <a:p>
            <a:r>
              <a:rPr lang="es-VE" sz="2800" dirty="0" err="1" smtClean="0"/>
              <a:t>NodeJS</a:t>
            </a:r>
            <a:endParaRPr lang="es-VE" sz="2800" dirty="0" smtClean="0"/>
          </a:p>
          <a:p>
            <a:r>
              <a:rPr lang="es-VE" sz="2800" dirty="0" err="1" smtClean="0"/>
              <a:t>ExpressJS</a:t>
            </a:r>
            <a:endParaRPr lang="es-VE" sz="2800" dirty="0" smtClean="0"/>
          </a:p>
          <a:p>
            <a:r>
              <a:rPr lang="es-VE" sz="2800" dirty="0" smtClean="0"/>
              <a:t>Morgan JS</a:t>
            </a:r>
          </a:p>
          <a:p>
            <a:r>
              <a:rPr lang="es-VE" sz="2800" dirty="0" err="1" smtClean="0"/>
              <a:t>MySQL</a:t>
            </a:r>
            <a:endParaRPr lang="en-US" sz="2800" dirty="0"/>
          </a:p>
        </p:txBody>
      </p:sp>
      <p:pic>
        <p:nvPicPr>
          <p:cNvPr id="4" name="Picture 2" descr="Resultado de imagen de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15" y="946082"/>
            <a:ext cx="6038111" cy="16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expressj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9" t="29387" r="14870" b="23984"/>
          <a:stretch/>
        </p:blipFill>
        <p:spPr bwMode="auto">
          <a:xfrm>
            <a:off x="7544389" y="3411872"/>
            <a:ext cx="2926080" cy="138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mysql js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5" t="46943" r="28497"/>
          <a:stretch/>
        </p:blipFill>
        <p:spPr bwMode="auto">
          <a:xfrm>
            <a:off x="3832360" y="4379920"/>
            <a:ext cx="2860766" cy="16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0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front</a:t>
            </a:r>
            <a:r>
              <a:rPr lang="es-VE" dirty="0" smtClean="0"/>
              <a:t>: </a:t>
            </a:r>
            <a:r>
              <a:rPr lang="es-VE" dirty="0"/>
              <a:t>Reto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985554"/>
            <a:ext cx="9905999" cy="4467497"/>
          </a:xfrm>
        </p:spPr>
        <p:txBody>
          <a:bodyPr>
            <a:normAutofit/>
          </a:bodyPr>
          <a:lstStyle/>
          <a:p>
            <a:r>
              <a:rPr lang="es-VE" sz="2800" dirty="0" smtClean="0"/>
              <a:t>Angular 9</a:t>
            </a:r>
          </a:p>
          <a:p>
            <a:r>
              <a:rPr lang="es-VE" sz="2800" dirty="0" err="1" smtClean="0"/>
              <a:t>Bootstrap</a:t>
            </a:r>
            <a:endParaRPr lang="es-VE" sz="2800" dirty="0" smtClean="0"/>
          </a:p>
          <a:p>
            <a:r>
              <a:rPr lang="es-VE" sz="2800" dirty="0" err="1" smtClean="0"/>
              <a:t>Ng-bootstrap</a:t>
            </a:r>
            <a:endParaRPr lang="en-US" sz="2800" dirty="0"/>
          </a:p>
        </p:txBody>
      </p:sp>
      <p:pic>
        <p:nvPicPr>
          <p:cNvPr id="4098" name="Picture 2" descr="Resultado de imagen de angular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5" t="26002" r="31097" b="25517"/>
          <a:stretch/>
        </p:blipFill>
        <p:spPr bwMode="auto">
          <a:xfrm>
            <a:off x="7479074" y="430648"/>
            <a:ext cx="3167155" cy="33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bootstra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23" y="3464124"/>
            <a:ext cx="1639979" cy="163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Resultado de imagen de ng-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Resultado de imagen de ng-bootstr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18" y="4219302"/>
            <a:ext cx="2193925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9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</TotalTime>
  <Words>49</Words>
  <Application>Microsoft Office PowerPoint</Application>
  <PresentationFormat>Panorámica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HACKATON SIIGO MEDELLÍN 2020</vt:lpstr>
      <vt:lpstr>Presentación de PowerPoint</vt:lpstr>
      <vt:lpstr>Arquitectura multi-tenant</vt:lpstr>
      <vt:lpstr>db: Compartida (Shared)</vt:lpstr>
      <vt:lpstr>db: Separada (Isolated)</vt:lpstr>
      <vt:lpstr>db: Híbrida (Semi - Isolated)</vt:lpstr>
      <vt:lpstr>DB: Reto</vt:lpstr>
      <vt:lpstr>Back: Reto</vt:lpstr>
      <vt:lpstr>front: Reto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 SIIGO MEDELLÍN 2020</dc:title>
  <dc:creator>Usuario</dc:creator>
  <cp:lastModifiedBy>Usuario</cp:lastModifiedBy>
  <cp:revision>6</cp:revision>
  <dcterms:created xsi:type="dcterms:W3CDTF">2020-02-23T19:38:21Z</dcterms:created>
  <dcterms:modified xsi:type="dcterms:W3CDTF">2020-02-23T20:24:07Z</dcterms:modified>
</cp:coreProperties>
</file>