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58" r:id="rId2"/>
    <p:sldId id="359" r:id="rId3"/>
    <p:sldId id="360" r:id="rId4"/>
  </p:sldIdLst>
  <p:sldSz cx="3808413" cy="4654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6">
          <p15:clr>
            <a:srgbClr val="A4A3A4"/>
          </p15:clr>
        </p15:guide>
        <p15:guide id="2" pos="119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ushbu Singh" initials="KS" lastIdx="2" clrIdx="0">
    <p:extLst>
      <p:ext uri="{19B8F6BF-5375-455C-9EA6-DF929625EA0E}">
        <p15:presenceInfo xmlns:p15="http://schemas.microsoft.com/office/powerpoint/2012/main" userId="Khushbu Singh" providerId="None"/>
      </p:ext>
    </p:extLst>
  </p:cmAuthor>
  <p:cmAuthor id="2" name="Sucheta Goel" initials="SG" lastIdx="86" clrIdx="1">
    <p:extLst>
      <p:ext uri="{19B8F6BF-5375-455C-9EA6-DF929625EA0E}">
        <p15:presenceInfo xmlns:p15="http://schemas.microsoft.com/office/powerpoint/2012/main" userId="Sucheta Goel" providerId="None"/>
      </p:ext>
    </p:extLst>
  </p:cmAuthor>
  <p:cmAuthor id="3" name="Kartik Mohla" initials="KM" lastIdx="29" clrIdx="2">
    <p:extLst>
      <p:ext uri="{19B8F6BF-5375-455C-9EA6-DF929625EA0E}">
        <p15:presenceInfo xmlns:p15="http://schemas.microsoft.com/office/powerpoint/2012/main" userId="S::kartik@inspireone.in::ca6d8179-a129-41c2-8174-7f62b6469d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631"/>
    <a:srgbClr val="FF0005"/>
    <a:srgbClr val="EC1F26"/>
    <a:srgbClr val="E93E33"/>
    <a:srgbClr val="CF3731"/>
    <a:srgbClr val="000000"/>
    <a:srgbClr val="FFFEFE"/>
    <a:srgbClr val="E6E6E6"/>
    <a:srgbClr val="E2000F"/>
    <a:srgbClr val="81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92085" autoAdjust="0"/>
  </p:normalViewPr>
  <p:slideViewPr>
    <p:cSldViewPr snapToGrid="0">
      <p:cViewPr varScale="1">
        <p:scale>
          <a:sx n="147" d="100"/>
          <a:sy n="147" d="100"/>
        </p:scale>
        <p:origin x="3192" y="184"/>
      </p:cViewPr>
      <p:guideLst>
        <p:guide orient="horz" pos="1466"/>
        <p:guide pos="11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20A0C-3711-4F89-AEC0-A57EE4E82043}" type="datetimeFigureOut">
              <a:rPr lang="en-IN" smtClean="0"/>
              <a:t>14/08/19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1143000"/>
            <a:ext cx="2524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96674-84E0-4B9D-B1A2-6E590D68A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31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6176" rtl="0" eaLnBrk="1" latinLnBrk="0" hangingPunct="1">
      <a:defRPr sz="533" kern="1200">
        <a:solidFill>
          <a:schemeClr val="tx1"/>
        </a:solidFill>
        <a:latin typeface="+mn-lt"/>
        <a:ea typeface="+mn-ea"/>
        <a:cs typeface="+mn-cs"/>
      </a:defRPr>
    </a:lvl1pPr>
    <a:lvl2pPr marL="203088" algn="l" defTabSz="406176" rtl="0" eaLnBrk="1" latinLnBrk="0" hangingPunct="1">
      <a:defRPr sz="533" kern="1200">
        <a:solidFill>
          <a:schemeClr val="tx1"/>
        </a:solidFill>
        <a:latin typeface="+mn-lt"/>
        <a:ea typeface="+mn-ea"/>
        <a:cs typeface="+mn-cs"/>
      </a:defRPr>
    </a:lvl2pPr>
    <a:lvl3pPr marL="406176" algn="l" defTabSz="406176" rtl="0" eaLnBrk="1" latinLnBrk="0" hangingPunct="1">
      <a:defRPr sz="533" kern="1200">
        <a:solidFill>
          <a:schemeClr val="tx1"/>
        </a:solidFill>
        <a:latin typeface="+mn-lt"/>
        <a:ea typeface="+mn-ea"/>
        <a:cs typeface="+mn-cs"/>
      </a:defRPr>
    </a:lvl3pPr>
    <a:lvl4pPr marL="609265" algn="l" defTabSz="406176" rtl="0" eaLnBrk="1" latinLnBrk="0" hangingPunct="1">
      <a:defRPr sz="533" kern="1200">
        <a:solidFill>
          <a:schemeClr val="tx1"/>
        </a:solidFill>
        <a:latin typeface="+mn-lt"/>
        <a:ea typeface="+mn-ea"/>
        <a:cs typeface="+mn-cs"/>
      </a:defRPr>
    </a:lvl4pPr>
    <a:lvl5pPr marL="812353" algn="l" defTabSz="406176" rtl="0" eaLnBrk="1" latinLnBrk="0" hangingPunct="1">
      <a:defRPr sz="533" kern="1200">
        <a:solidFill>
          <a:schemeClr val="tx1"/>
        </a:solidFill>
        <a:latin typeface="+mn-lt"/>
        <a:ea typeface="+mn-ea"/>
        <a:cs typeface="+mn-cs"/>
      </a:defRPr>
    </a:lvl5pPr>
    <a:lvl6pPr marL="1015441" algn="l" defTabSz="406176" rtl="0" eaLnBrk="1" latinLnBrk="0" hangingPunct="1">
      <a:defRPr sz="533" kern="1200">
        <a:solidFill>
          <a:schemeClr val="tx1"/>
        </a:solidFill>
        <a:latin typeface="+mn-lt"/>
        <a:ea typeface="+mn-ea"/>
        <a:cs typeface="+mn-cs"/>
      </a:defRPr>
    </a:lvl6pPr>
    <a:lvl7pPr marL="1218529" algn="l" defTabSz="406176" rtl="0" eaLnBrk="1" latinLnBrk="0" hangingPunct="1">
      <a:defRPr sz="533" kern="1200">
        <a:solidFill>
          <a:schemeClr val="tx1"/>
        </a:solidFill>
        <a:latin typeface="+mn-lt"/>
        <a:ea typeface="+mn-ea"/>
        <a:cs typeface="+mn-cs"/>
      </a:defRPr>
    </a:lvl7pPr>
    <a:lvl8pPr marL="1421618" algn="l" defTabSz="406176" rtl="0" eaLnBrk="1" latinLnBrk="0" hangingPunct="1">
      <a:defRPr sz="533" kern="1200">
        <a:solidFill>
          <a:schemeClr val="tx1"/>
        </a:solidFill>
        <a:latin typeface="+mn-lt"/>
        <a:ea typeface="+mn-ea"/>
        <a:cs typeface="+mn-cs"/>
      </a:defRPr>
    </a:lvl8pPr>
    <a:lvl9pPr marL="1624706" algn="l" defTabSz="406176" rtl="0" eaLnBrk="1" latinLnBrk="0" hangingPunct="1">
      <a:defRPr sz="5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96674-84E0-4B9D-B1A2-6E590D68A51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541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96674-84E0-4B9D-B1A2-6E590D68A51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06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631" y="761752"/>
            <a:ext cx="3237151" cy="1620473"/>
          </a:xfrm>
        </p:spPr>
        <p:txBody>
          <a:bodyPr anchor="b"/>
          <a:lstStyle>
            <a:lvl1pPr algn="ctr">
              <a:defRPr sz="2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052" y="2444716"/>
            <a:ext cx="2856310" cy="1123772"/>
          </a:xfrm>
        </p:spPr>
        <p:txBody>
          <a:bodyPr/>
          <a:lstStyle>
            <a:lvl1pPr marL="0" indent="0" algn="ctr">
              <a:buNone/>
              <a:defRPr sz="1000"/>
            </a:lvl1pPr>
            <a:lvl2pPr marL="190424" indent="0" algn="ctr">
              <a:buNone/>
              <a:defRPr sz="833"/>
            </a:lvl2pPr>
            <a:lvl3pPr marL="380848" indent="0" algn="ctr">
              <a:buNone/>
              <a:defRPr sz="750"/>
            </a:lvl3pPr>
            <a:lvl4pPr marL="571271" indent="0" algn="ctr">
              <a:buNone/>
              <a:defRPr sz="666"/>
            </a:lvl4pPr>
            <a:lvl5pPr marL="761695" indent="0" algn="ctr">
              <a:buNone/>
              <a:defRPr sz="666"/>
            </a:lvl5pPr>
            <a:lvl6pPr marL="952119" indent="0" algn="ctr">
              <a:buNone/>
              <a:defRPr sz="666"/>
            </a:lvl6pPr>
            <a:lvl7pPr marL="1142543" indent="0" algn="ctr">
              <a:buNone/>
              <a:defRPr sz="666"/>
            </a:lvl7pPr>
            <a:lvl8pPr marL="1332967" indent="0" algn="ctr">
              <a:buNone/>
              <a:defRPr sz="666"/>
            </a:lvl8pPr>
            <a:lvl9pPr marL="1523390" indent="0" algn="ctr">
              <a:buNone/>
              <a:defRPr sz="66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5ADD-0725-4621-9368-486945FF761F}" type="datetimeFigureOut">
              <a:rPr lang="en-IN" smtClean="0"/>
              <a:t>14/08/19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03F2-CCD8-4B7E-A83A-781A88FF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9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5ADD-0725-4621-9368-486945FF761F}" type="datetimeFigureOut">
              <a:rPr lang="en-IN" smtClean="0"/>
              <a:t>14/08/19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03F2-CCD8-4B7E-A83A-781A88FF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8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25396" y="247812"/>
            <a:ext cx="821189" cy="39445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29" y="247812"/>
            <a:ext cx="2415962" cy="39445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5ADD-0725-4621-9368-486945FF761F}" type="datetimeFigureOut">
              <a:rPr lang="en-IN" smtClean="0"/>
              <a:t>14/08/19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03F2-CCD8-4B7E-A83A-781A88FF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66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5ADD-0725-4621-9368-486945FF761F}" type="datetimeFigureOut">
              <a:rPr lang="en-IN" smtClean="0"/>
              <a:t>14/08/19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03F2-CCD8-4B7E-A83A-781A88FF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9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45" y="1160407"/>
            <a:ext cx="3284756" cy="1936163"/>
          </a:xfrm>
        </p:spPr>
        <p:txBody>
          <a:bodyPr anchor="b"/>
          <a:lstStyle>
            <a:lvl1pPr>
              <a:defRPr sz="2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45" y="3114887"/>
            <a:ext cx="3284756" cy="1018182"/>
          </a:xfr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190424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2pPr>
            <a:lvl3pPr marL="380848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3pPr>
            <a:lvl4pPr marL="571271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4pPr>
            <a:lvl5pPr marL="761695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5pPr>
            <a:lvl6pPr marL="952119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6pPr>
            <a:lvl7pPr marL="1142543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7pPr>
            <a:lvl8pPr marL="1332967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8pPr>
            <a:lvl9pPr marL="1523390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5ADD-0725-4621-9368-486945FF761F}" type="datetimeFigureOut">
              <a:rPr lang="en-IN" smtClean="0"/>
              <a:t>14/08/19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03F2-CCD8-4B7E-A83A-781A88FF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0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28" y="1239059"/>
            <a:ext cx="1618576" cy="29532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8009" y="1239059"/>
            <a:ext cx="1618576" cy="29532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5ADD-0725-4621-9368-486945FF761F}" type="datetimeFigureOut">
              <a:rPr lang="en-IN" smtClean="0"/>
              <a:t>14/08/19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03F2-CCD8-4B7E-A83A-781A88FF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52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325" y="247812"/>
            <a:ext cx="3284756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325" y="1141012"/>
            <a:ext cx="1611137" cy="559192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0424" indent="0">
              <a:buNone/>
              <a:defRPr sz="833" b="1"/>
            </a:lvl2pPr>
            <a:lvl3pPr marL="380848" indent="0">
              <a:buNone/>
              <a:defRPr sz="750" b="1"/>
            </a:lvl3pPr>
            <a:lvl4pPr marL="571271" indent="0">
              <a:buNone/>
              <a:defRPr sz="666" b="1"/>
            </a:lvl4pPr>
            <a:lvl5pPr marL="761695" indent="0">
              <a:buNone/>
              <a:defRPr sz="666" b="1"/>
            </a:lvl5pPr>
            <a:lvl6pPr marL="952119" indent="0">
              <a:buNone/>
              <a:defRPr sz="666" b="1"/>
            </a:lvl6pPr>
            <a:lvl7pPr marL="1142543" indent="0">
              <a:buNone/>
              <a:defRPr sz="666" b="1"/>
            </a:lvl7pPr>
            <a:lvl8pPr marL="1332967" indent="0">
              <a:buNone/>
              <a:defRPr sz="666" b="1"/>
            </a:lvl8pPr>
            <a:lvl9pPr marL="1523390" indent="0">
              <a:buNone/>
              <a:defRPr sz="66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325" y="1700203"/>
            <a:ext cx="1611137" cy="25007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28009" y="1141012"/>
            <a:ext cx="1619072" cy="559192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0424" indent="0">
              <a:buNone/>
              <a:defRPr sz="833" b="1"/>
            </a:lvl2pPr>
            <a:lvl3pPr marL="380848" indent="0">
              <a:buNone/>
              <a:defRPr sz="750" b="1"/>
            </a:lvl3pPr>
            <a:lvl4pPr marL="571271" indent="0">
              <a:buNone/>
              <a:defRPr sz="666" b="1"/>
            </a:lvl4pPr>
            <a:lvl5pPr marL="761695" indent="0">
              <a:buNone/>
              <a:defRPr sz="666" b="1"/>
            </a:lvl5pPr>
            <a:lvl6pPr marL="952119" indent="0">
              <a:buNone/>
              <a:defRPr sz="666" b="1"/>
            </a:lvl6pPr>
            <a:lvl7pPr marL="1142543" indent="0">
              <a:buNone/>
              <a:defRPr sz="666" b="1"/>
            </a:lvl7pPr>
            <a:lvl8pPr marL="1332967" indent="0">
              <a:buNone/>
              <a:defRPr sz="666" b="1"/>
            </a:lvl8pPr>
            <a:lvl9pPr marL="1523390" indent="0">
              <a:buNone/>
              <a:defRPr sz="66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28009" y="1700203"/>
            <a:ext cx="1619072" cy="25007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5ADD-0725-4621-9368-486945FF761F}" type="datetimeFigureOut">
              <a:rPr lang="en-IN" smtClean="0"/>
              <a:t>14/08/19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03F2-CCD8-4B7E-A83A-781A88FF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74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5ADD-0725-4621-9368-486945FF761F}" type="datetimeFigureOut">
              <a:rPr lang="en-IN" smtClean="0"/>
              <a:t>14/08/19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03F2-CCD8-4B7E-A83A-781A88FF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8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5ADD-0725-4621-9368-486945FF761F}" type="datetimeFigureOut">
              <a:rPr lang="en-IN" smtClean="0"/>
              <a:t>14/08/19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03F2-CCD8-4B7E-A83A-781A88FF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30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325" y="310303"/>
            <a:ext cx="1228312" cy="1086062"/>
          </a:xfrm>
        </p:spPr>
        <p:txBody>
          <a:bodyPr anchor="b"/>
          <a:lstStyle>
            <a:lvl1pPr>
              <a:defRPr sz="1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072" y="670170"/>
            <a:ext cx="1928009" cy="3307747"/>
          </a:xfrm>
        </p:spPr>
        <p:txBody>
          <a:bodyPr/>
          <a:lstStyle>
            <a:lvl1pPr>
              <a:defRPr sz="1333"/>
            </a:lvl1pPr>
            <a:lvl2pPr>
              <a:defRPr sz="1166"/>
            </a:lvl2pPr>
            <a:lvl3pPr>
              <a:defRPr sz="1000"/>
            </a:lvl3pPr>
            <a:lvl4pPr>
              <a:defRPr sz="833"/>
            </a:lvl4pPr>
            <a:lvl5pPr>
              <a:defRPr sz="833"/>
            </a:lvl5pPr>
            <a:lvl6pPr>
              <a:defRPr sz="833"/>
            </a:lvl6pPr>
            <a:lvl7pPr>
              <a:defRPr sz="833"/>
            </a:lvl7pPr>
            <a:lvl8pPr>
              <a:defRPr sz="833"/>
            </a:lvl8pPr>
            <a:lvl9pPr>
              <a:defRPr sz="8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325" y="1396365"/>
            <a:ext cx="1228312" cy="2586939"/>
          </a:xfrm>
        </p:spPr>
        <p:txBody>
          <a:bodyPr/>
          <a:lstStyle>
            <a:lvl1pPr marL="0" indent="0">
              <a:buNone/>
              <a:defRPr sz="666"/>
            </a:lvl1pPr>
            <a:lvl2pPr marL="190424" indent="0">
              <a:buNone/>
              <a:defRPr sz="583"/>
            </a:lvl2pPr>
            <a:lvl3pPr marL="380848" indent="0">
              <a:buNone/>
              <a:defRPr sz="500"/>
            </a:lvl3pPr>
            <a:lvl4pPr marL="571271" indent="0">
              <a:buNone/>
              <a:defRPr sz="417"/>
            </a:lvl4pPr>
            <a:lvl5pPr marL="761695" indent="0">
              <a:buNone/>
              <a:defRPr sz="417"/>
            </a:lvl5pPr>
            <a:lvl6pPr marL="952119" indent="0">
              <a:buNone/>
              <a:defRPr sz="417"/>
            </a:lvl6pPr>
            <a:lvl7pPr marL="1142543" indent="0">
              <a:buNone/>
              <a:defRPr sz="417"/>
            </a:lvl7pPr>
            <a:lvl8pPr marL="1332967" indent="0">
              <a:buNone/>
              <a:defRPr sz="417"/>
            </a:lvl8pPr>
            <a:lvl9pPr marL="1523390" indent="0">
              <a:buNone/>
              <a:defRPr sz="4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5ADD-0725-4621-9368-486945FF761F}" type="datetimeFigureOut">
              <a:rPr lang="en-IN" smtClean="0"/>
              <a:t>14/08/19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03F2-CCD8-4B7E-A83A-781A88FF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13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325" y="310303"/>
            <a:ext cx="1228312" cy="1086062"/>
          </a:xfrm>
        </p:spPr>
        <p:txBody>
          <a:bodyPr anchor="b"/>
          <a:lstStyle>
            <a:lvl1pPr>
              <a:defRPr sz="1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19072" y="670170"/>
            <a:ext cx="1928009" cy="3307747"/>
          </a:xfrm>
        </p:spPr>
        <p:txBody>
          <a:bodyPr anchor="t"/>
          <a:lstStyle>
            <a:lvl1pPr marL="0" indent="0">
              <a:buNone/>
              <a:defRPr sz="1333"/>
            </a:lvl1pPr>
            <a:lvl2pPr marL="190424" indent="0">
              <a:buNone/>
              <a:defRPr sz="1166"/>
            </a:lvl2pPr>
            <a:lvl3pPr marL="380848" indent="0">
              <a:buNone/>
              <a:defRPr sz="1000"/>
            </a:lvl3pPr>
            <a:lvl4pPr marL="571271" indent="0">
              <a:buNone/>
              <a:defRPr sz="833"/>
            </a:lvl4pPr>
            <a:lvl5pPr marL="761695" indent="0">
              <a:buNone/>
              <a:defRPr sz="833"/>
            </a:lvl5pPr>
            <a:lvl6pPr marL="952119" indent="0">
              <a:buNone/>
              <a:defRPr sz="833"/>
            </a:lvl6pPr>
            <a:lvl7pPr marL="1142543" indent="0">
              <a:buNone/>
              <a:defRPr sz="833"/>
            </a:lvl7pPr>
            <a:lvl8pPr marL="1332967" indent="0">
              <a:buNone/>
              <a:defRPr sz="833"/>
            </a:lvl8pPr>
            <a:lvl9pPr marL="1523390" indent="0">
              <a:buNone/>
              <a:defRPr sz="8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325" y="1396365"/>
            <a:ext cx="1228312" cy="2586939"/>
          </a:xfrm>
        </p:spPr>
        <p:txBody>
          <a:bodyPr/>
          <a:lstStyle>
            <a:lvl1pPr marL="0" indent="0">
              <a:buNone/>
              <a:defRPr sz="666"/>
            </a:lvl1pPr>
            <a:lvl2pPr marL="190424" indent="0">
              <a:buNone/>
              <a:defRPr sz="583"/>
            </a:lvl2pPr>
            <a:lvl3pPr marL="380848" indent="0">
              <a:buNone/>
              <a:defRPr sz="500"/>
            </a:lvl3pPr>
            <a:lvl4pPr marL="571271" indent="0">
              <a:buNone/>
              <a:defRPr sz="417"/>
            </a:lvl4pPr>
            <a:lvl5pPr marL="761695" indent="0">
              <a:buNone/>
              <a:defRPr sz="417"/>
            </a:lvl5pPr>
            <a:lvl6pPr marL="952119" indent="0">
              <a:buNone/>
              <a:defRPr sz="417"/>
            </a:lvl6pPr>
            <a:lvl7pPr marL="1142543" indent="0">
              <a:buNone/>
              <a:defRPr sz="417"/>
            </a:lvl7pPr>
            <a:lvl8pPr marL="1332967" indent="0">
              <a:buNone/>
              <a:defRPr sz="417"/>
            </a:lvl8pPr>
            <a:lvl9pPr marL="1523390" indent="0">
              <a:buNone/>
              <a:defRPr sz="4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5ADD-0725-4621-9368-486945FF761F}" type="datetimeFigureOut">
              <a:rPr lang="en-IN" smtClean="0"/>
              <a:t>14/08/19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03F2-CCD8-4B7E-A83A-781A88FF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9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829" y="247812"/>
            <a:ext cx="3284756" cy="899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29" y="1239059"/>
            <a:ext cx="3284756" cy="295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1828" y="4314079"/>
            <a:ext cx="856893" cy="247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5ADD-0725-4621-9368-486945FF761F}" type="datetimeFigureOut">
              <a:rPr lang="en-IN" smtClean="0"/>
              <a:t>14/08/19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61537" y="4314079"/>
            <a:ext cx="1285339" cy="247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89692" y="4314079"/>
            <a:ext cx="856893" cy="247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F03F2-CCD8-4B7E-A83A-781A88FFE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33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0848" rtl="0" eaLnBrk="1" latinLnBrk="0" hangingPunct="1">
        <a:lnSpc>
          <a:spcPct val="90000"/>
        </a:lnSpc>
        <a:spcBef>
          <a:spcPct val="0"/>
        </a:spcBef>
        <a:buNone/>
        <a:defRPr sz="18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212" indent="-95212" algn="l" defTabSz="380848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1pPr>
      <a:lvl2pPr marL="285636" indent="-95212" algn="l" defTabSz="380848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76060" indent="-95212" algn="l" defTabSz="380848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833" kern="1200">
          <a:solidFill>
            <a:schemeClr val="tx1"/>
          </a:solidFill>
          <a:latin typeface="+mn-lt"/>
          <a:ea typeface="+mn-ea"/>
          <a:cs typeface="+mn-cs"/>
        </a:defRPr>
      </a:lvl3pPr>
      <a:lvl4pPr marL="666483" indent="-95212" algn="l" defTabSz="380848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856907" indent="-95212" algn="l" defTabSz="380848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1047331" indent="-95212" algn="l" defTabSz="380848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237755" indent="-95212" algn="l" defTabSz="380848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428179" indent="-95212" algn="l" defTabSz="380848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618602" indent="-95212" algn="l" defTabSz="380848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84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1pPr>
      <a:lvl2pPr marL="190424" algn="l" defTabSz="38084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2pPr>
      <a:lvl3pPr marL="380848" algn="l" defTabSz="38084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571271" algn="l" defTabSz="38084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761695" algn="l" defTabSz="38084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952119" algn="l" defTabSz="38084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142543" algn="l" defTabSz="38084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332967" algn="l" defTabSz="38084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523390" algn="l" defTabSz="38084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9C4AB-9A6D-4A2E-91E6-354AE38F8EFA}"/>
              </a:ext>
            </a:extLst>
          </p:cNvPr>
          <p:cNvSpPr txBox="1"/>
          <p:nvPr/>
        </p:nvSpPr>
        <p:spPr>
          <a:xfrm>
            <a:off x="156633" y="1490134"/>
            <a:ext cx="3495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Challenge 2: True / False</a:t>
            </a:r>
          </a:p>
          <a:p>
            <a:pPr algn="ctr"/>
            <a:endParaRPr lang="en-IN" dirty="0"/>
          </a:p>
          <a:p>
            <a:pPr algn="ctr"/>
            <a:r>
              <a:rPr lang="en-IN" b="1" dirty="0"/>
              <a:t>Test your knowledge</a:t>
            </a:r>
          </a:p>
        </p:txBody>
      </p:sp>
    </p:spTree>
    <p:extLst>
      <p:ext uri="{BB962C8B-B14F-4D97-AF65-F5344CB8AC3E}">
        <p14:creationId xmlns:p14="http://schemas.microsoft.com/office/powerpoint/2010/main" val="174916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4098EA-CFF1-4C84-A2AA-4D7ECAF07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27611"/>
              </p:ext>
            </p:extLst>
          </p:nvPr>
        </p:nvGraphicFramePr>
        <p:xfrm>
          <a:off x="0" y="554143"/>
          <a:ext cx="3808414" cy="39805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69471">
                  <a:extLst>
                    <a:ext uri="{9D8B030D-6E8A-4147-A177-3AD203B41FA5}">
                      <a16:colId xmlns:a16="http://schemas.microsoft.com/office/drawing/2014/main" val="351892607"/>
                    </a:ext>
                  </a:extLst>
                </a:gridCol>
                <a:gridCol w="1691938">
                  <a:extLst>
                    <a:ext uri="{9D8B030D-6E8A-4147-A177-3AD203B41FA5}">
                      <a16:colId xmlns:a16="http://schemas.microsoft.com/office/drawing/2014/main" val="433546951"/>
                    </a:ext>
                  </a:extLst>
                </a:gridCol>
                <a:gridCol w="847005">
                  <a:extLst>
                    <a:ext uri="{9D8B030D-6E8A-4147-A177-3AD203B41FA5}">
                      <a16:colId xmlns:a16="http://schemas.microsoft.com/office/drawing/2014/main" val="536670136"/>
                    </a:ext>
                  </a:extLst>
                </a:gridCol>
              </a:tblGrid>
              <a:tr h="53278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Answer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958687"/>
                  </a:ext>
                </a:extLst>
              </a:tr>
              <a:tr h="931702">
                <a:tc rowSpan="2">
                  <a:txBody>
                    <a:bodyPr/>
                    <a:lstStyle/>
                    <a:p>
                      <a:pPr algn="ctr"/>
                      <a:endParaRPr lang="en-IN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</a:rPr>
                        <a:t>Stock Norms for Spares is 180 days</a:t>
                      </a:r>
                      <a:endParaRPr lang="en-IN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63328"/>
                  </a:ext>
                </a:extLst>
              </a:tr>
              <a:tr h="931702">
                <a:tc vMerge="1">
                  <a:txBody>
                    <a:bodyPr/>
                    <a:lstStyle/>
                    <a:p>
                      <a:pPr algn="ctr"/>
                      <a:endParaRPr lang="en-IN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The three parameters, Service &amp; Spares Coverage, Dealer Profit, &amp; Customer Experience are interlinked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True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3981860"/>
                  </a:ext>
                </a:extLst>
              </a:tr>
              <a:tr h="792176">
                <a:tc rowSpan="2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paid on long term loans is 15%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False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9673002"/>
                  </a:ext>
                </a:extLst>
              </a:tr>
              <a:tr h="792176">
                <a:tc vMerge="1"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Service Marketing Expenses are fixed expenses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47264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F702AB-9A53-48AF-933A-7D515CE70550}"/>
              </a:ext>
            </a:extLst>
          </p:cNvPr>
          <p:cNvSpPr txBox="1"/>
          <p:nvPr/>
        </p:nvSpPr>
        <p:spPr>
          <a:xfrm>
            <a:off x="304799" y="0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73512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4098EA-CFF1-4C84-A2AA-4D7ECAF07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028437"/>
              </p:ext>
            </p:extLst>
          </p:nvPr>
        </p:nvGraphicFramePr>
        <p:xfrm>
          <a:off x="-1" y="430887"/>
          <a:ext cx="3808413" cy="445536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69471">
                  <a:extLst>
                    <a:ext uri="{9D8B030D-6E8A-4147-A177-3AD203B41FA5}">
                      <a16:colId xmlns:a16="http://schemas.microsoft.com/office/drawing/2014/main" val="351892607"/>
                    </a:ext>
                  </a:extLst>
                </a:gridCol>
                <a:gridCol w="1549930">
                  <a:extLst>
                    <a:ext uri="{9D8B030D-6E8A-4147-A177-3AD203B41FA5}">
                      <a16:colId xmlns:a16="http://schemas.microsoft.com/office/drawing/2014/main" val="433546951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536670136"/>
                    </a:ext>
                  </a:extLst>
                </a:gridCol>
              </a:tblGrid>
              <a:tr h="34723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58687"/>
                  </a:ext>
                </a:extLst>
              </a:tr>
              <a:tr h="741089">
                <a:tc rowSpan="2">
                  <a:txBody>
                    <a:bodyPr/>
                    <a:lstStyle/>
                    <a:p>
                      <a:pPr marL="0" marR="0" lvl="0" indent="0" algn="ctr" defTabSz="380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80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important for an ASM to collaborate with his sales counterparts while formulating a market strategy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  <a:latin typeface="+mn-lt"/>
                        </a:rPr>
                        <a:t>True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63328"/>
                  </a:ext>
                </a:extLst>
              </a:tr>
              <a:tr h="871869">
                <a:tc vMerge="1">
                  <a:txBody>
                    <a:bodyPr/>
                    <a:lstStyle/>
                    <a:p>
                      <a:pPr algn="ctr"/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80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 Norms for Lubes is 30 days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True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9629081"/>
                  </a:ext>
                </a:extLst>
              </a:tr>
              <a:tr h="568213"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cost on short term loan is 12% p.a.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False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9673002"/>
                  </a:ext>
                </a:extLst>
              </a:tr>
              <a:tr h="568213">
                <a:tc rowSpan="3">
                  <a:txBody>
                    <a:bodyPr/>
                    <a:lstStyle/>
                    <a:p>
                      <a:pPr marL="0" marR="0" lvl="0" indent="0" algn="ctr" defTabSz="38084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5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38084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Income and Expense Statement helps calculate Profitability &amp; ROI</a:t>
                      </a:r>
                      <a:endParaRPr lang="en-IN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4726427"/>
                  </a:ext>
                </a:extLst>
              </a:tr>
              <a:tr h="568213">
                <a:tc v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38084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ROCE = Capital Employed / EBIT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4751374"/>
                  </a:ext>
                </a:extLst>
              </a:tr>
              <a:tr h="568213">
                <a:tc v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38084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thorough study of the Customer, Competitors &amp; Channels is important for assessing the market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True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09276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F702AB-9A53-48AF-933A-7D515CE70550}"/>
              </a:ext>
            </a:extLst>
          </p:cNvPr>
          <p:cNvSpPr txBox="1"/>
          <p:nvPr/>
        </p:nvSpPr>
        <p:spPr>
          <a:xfrm>
            <a:off x="304799" y="0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187048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15042</TotalTime>
  <Words>141</Words>
  <Application>Microsoft Macintosh PowerPoint</Application>
  <PresentationFormat>Custom</PresentationFormat>
  <Paragraphs>33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Rupesh Tripathi</dc:creator>
  <cp:lastModifiedBy>Kartik Mohla</cp:lastModifiedBy>
  <cp:revision>1122</cp:revision>
  <dcterms:created xsi:type="dcterms:W3CDTF">2018-07-08T09:11:09Z</dcterms:created>
  <dcterms:modified xsi:type="dcterms:W3CDTF">2019-08-14T05:18:56Z</dcterms:modified>
</cp:coreProperties>
</file>