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31"/>
  </p:notesMasterIdLst>
  <p:sldIdLst>
    <p:sldId id="256" r:id="rId5"/>
    <p:sldId id="257" r:id="rId6"/>
    <p:sldId id="259" r:id="rId7"/>
    <p:sldId id="260" r:id="rId8"/>
    <p:sldId id="261" r:id="rId9"/>
    <p:sldId id="262" r:id="rId10"/>
    <p:sldId id="284" r:id="rId11"/>
    <p:sldId id="263" r:id="rId12"/>
    <p:sldId id="279" r:id="rId13"/>
    <p:sldId id="264" r:id="rId14"/>
    <p:sldId id="265" r:id="rId15"/>
    <p:sldId id="283" r:id="rId16"/>
    <p:sldId id="281" r:id="rId17"/>
    <p:sldId id="282" r:id="rId18"/>
    <p:sldId id="266" r:id="rId19"/>
    <p:sldId id="267" r:id="rId20"/>
    <p:sldId id="268" r:id="rId21"/>
    <p:sldId id="269" r:id="rId22"/>
    <p:sldId id="270" r:id="rId23"/>
    <p:sldId id="271" r:id="rId24"/>
    <p:sldId id="272" r:id="rId25"/>
    <p:sldId id="273" r:id="rId26"/>
    <p:sldId id="278" r:id="rId27"/>
    <p:sldId id="275" r:id="rId28"/>
    <p:sldId id="276" r:id="rId29"/>
    <p:sldId id="277"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D0175-21C9-4A59-BC99-DA3525A387BA}" v="98" dt="2024-01-16T23:30:03.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Manucci" userId="04c806e7-bc03-4e54-bae7-9773a1bf1da1" providerId="ADAL" clId="{CA6D0175-21C9-4A59-BC99-DA3525A387BA}"/>
    <pc:docChg chg="undo redo custSel addSld delSld modSld sldOrd">
      <pc:chgData name="Alessandro Manucci" userId="04c806e7-bc03-4e54-bae7-9773a1bf1da1" providerId="ADAL" clId="{CA6D0175-21C9-4A59-BC99-DA3525A387BA}" dt="2024-01-16T23:49:00.073" v="2658" actId="20577"/>
      <pc:docMkLst>
        <pc:docMk/>
      </pc:docMkLst>
      <pc:sldChg chg="addSp delSp modSp mod delDesignElem">
        <pc:chgData name="Alessandro Manucci" userId="04c806e7-bc03-4e54-bae7-9773a1bf1da1" providerId="ADAL" clId="{CA6D0175-21C9-4A59-BC99-DA3525A387BA}" dt="2023-12-16T17:58:59.926" v="142"/>
        <pc:sldMkLst>
          <pc:docMk/>
          <pc:sldMk cId="1997890857" sldId="256"/>
        </pc:sldMkLst>
        <pc:spChg chg="mod">
          <ac:chgData name="Alessandro Manucci" userId="04c806e7-bc03-4e54-bae7-9773a1bf1da1" providerId="ADAL" clId="{CA6D0175-21C9-4A59-BC99-DA3525A387BA}" dt="2023-12-16T17:37:11.965" v="23" actId="20577"/>
          <ac:spMkLst>
            <pc:docMk/>
            <pc:sldMk cId="1997890857" sldId="256"/>
            <ac:spMk id="3" creationId="{66EFB211-D9B3-339E-4A2F-9836DC0AEA85}"/>
          </ac:spMkLst>
        </pc:spChg>
        <pc:spChg chg="add del">
          <ac:chgData name="Alessandro Manucci" userId="04c806e7-bc03-4e54-bae7-9773a1bf1da1" providerId="ADAL" clId="{CA6D0175-21C9-4A59-BC99-DA3525A387BA}" dt="2023-12-16T17:58:59.926" v="142"/>
          <ac:spMkLst>
            <pc:docMk/>
            <pc:sldMk cId="1997890857" sldId="256"/>
            <ac:spMk id="25" creationId="{19F9BF86-FE94-4517-B97D-026C7515E589}"/>
          </ac:spMkLst>
        </pc:spChg>
        <pc:spChg chg="add del">
          <ac:chgData name="Alessandro Manucci" userId="04c806e7-bc03-4e54-bae7-9773a1bf1da1" providerId="ADAL" clId="{CA6D0175-21C9-4A59-BC99-DA3525A387BA}" dt="2023-12-16T17:58:59.926" v="142"/>
          <ac:spMkLst>
            <pc:docMk/>
            <pc:sldMk cId="1997890857" sldId="256"/>
            <ac:spMk id="27" creationId="{122AB34F-E75C-451A-8410-05B6C249E9D3}"/>
          </ac:spMkLst>
        </pc:spChg>
        <pc:cxnChg chg="add del">
          <ac:chgData name="Alessandro Manucci" userId="04c806e7-bc03-4e54-bae7-9773a1bf1da1" providerId="ADAL" clId="{CA6D0175-21C9-4A59-BC99-DA3525A387BA}" dt="2023-12-16T17:58:59.926" v="142"/>
          <ac:cxnSpMkLst>
            <pc:docMk/>
            <pc:sldMk cId="1997890857" sldId="256"/>
            <ac:cxnSpMk id="13" creationId="{97CC2FE6-3AD0-4131-B4BC-1F4D65E25E13}"/>
          </ac:cxnSpMkLst>
        </pc:cxnChg>
      </pc:sldChg>
      <pc:sldChg chg="delSp modSp mod">
        <pc:chgData name="Alessandro Manucci" userId="04c806e7-bc03-4e54-bae7-9773a1bf1da1" providerId="ADAL" clId="{CA6D0175-21C9-4A59-BC99-DA3525A387BA}" dt="2023-12-17T18:55:21.044" v="1019" actId="478"/>
        <pc:sldMkLst>
          <pc:docMk/>
          <pc:sldMk cId="926982669" sldId="257"/>
        </pc:sldMkLst>
        <pc:spChg chg="mod">
          <ac:chgData name="Alessandro Manucci" userId="04c806e7-bc03-4e54-bae7-9773a1bf1da1" providerId="ADAL" clId="{CA6D0175-21C9-4A59-BC99-DA3525A387BA}" dt="2023-12-16T17:39:10.247" v="57" actId="20577"/>
          <ac:spMkLst>
            <pc:docMk/>
            <pc:sldMk cId="926982669" sldId="257"/>
            <ac:spMk id="2" creationId="{30678E53-B5BB-E8E9-1698-5CE569E9880D}"/>
          </ac:spMkLst>
        </pc:spChg>
        <pc:spChg chg="del mod">
          <ac:chgData name="Alessandro Manucci" userId="04c806e7-bc03-4e54-bae7-9773a1bf1da1" providerId="ADAL" clId="{CA6D0175-21C9-4A59-BC99-DA3525A387BA}" dt="2023-12-17T18:55:21.044" v="1019" actId="478"/>
          <ac:spMkLst>
            <pc:docMk/>
            <pc:sldMk cId="926982669" sldId="257"/>
            <ac:spMk id="34" creationId="{E36EB3A5-E8FB-48A5-BB59-1E449A9F73BB}"/>
          </ac:spMkLst>
        </pc:spChg>
        <pc:spChg chg="del mod">
          <ac:chgData name="Alessandro Manucci" userId="04c806e7-bc03-4e54-bae7-9773a1bf1da1" providerId="ADAL" clId="{CA6D0175-21C9-4A59-BC99-DA3525A387BA}" dt="2023-12-16T17:40:41.232" v="84" actId="478"/>
          <ac:spMkLst>
            <pc:docMk/>
            <pc:sldMk cId="926982669" sldId="257"/>
            <ac:spMk id="36" creationId="{4B21C378-352D-4BF8-BD65-16270960EBE4}"/>
          </ac:spMkLst>
        </pc:spChg>
        <pc:spChg chg="mod">
          <ac:chgData name="Alessandro Manucci" userId="04c806e7-bc03-4e54-bae7-9773a1bf1da1" providerId="ADAL" clId="{CA6D0175-21C9-4A59-BC99-DA3525A387BA}" dt="2023-12-16T17:58:59.926" v="142"/>
          <ac:spMkLst>
            <pc:docMk/>
            <pc:sldMk cId="926982669" sldId="257"/>
            <ac:spMk id="38" creationId="{28B954E5-2A8D-44FA-ABD2-4DE4CE1EE71F}"/>
          </ac:spMkLst>
        </pc:spChg>
        <pc:spChg chg="mod">
          <ac:chgData name="Alessandro Manucci" userId="04c806e7-bc03-4e54-bae7-9773a1bf1da1" providerId="ADAL" clId="{CA6D0175-21C9-4A59-BC99-DA3525A387BA}" dt="2023-12-16T17:34:50.009" v="5" actId="26606"/>
          <ac:spMkLst>
            <pc:docMk/>
            <pc:sldMk cId="926982669" sldId="257"/>
            <ac:spMk id="48" creationId="{A580AF8F-5F77-4E1B-B878-E4736CD49701}"/>
          </ac:spMkLst>
        </pc:spChg>
        <pc:picChg chg="mod ord">
          <ac:chgData name="Alessandro Manucci" userId="04c806e7-bc03-4e54-bae7-9773a1bf1da1" providerId="ADAL" clId="{CA6D0175-21C9-4A59-BC99-DA3525A387BA}" dt="2023-12-16T17:34:50.009" v="5" actId="26606"/>
          <ac:picMkLst>
            <pc:docMk/>
            <pc:sldMk cId="926982669" sldId="257"/>
            <ac:picMk id="26" creationId="{B1E9A7BF-E8F1-113F-BEF3-F02C8870FEBF}"/>
          </ac:picMkLst>
        </pc:picChg>
      </pc:sldChg>
      <pc:sldChg chg="addSp delSp modSp del mod setBg">
        <pc:chgData name="Alessandro Manucci" userId="04c806e7-bc03-4e54-bae7-9773a1bf1da1" providerId="ADAL" clId="{CA6D0175-21C9-4A59-BC99-DA3525A387BA}" dt="2023-12-16T17:38:09.782" v="26" actId="47"/>
        <pc:sldMkLst>
          <pc:docMk/>
          <pc:sldMk cId="1462262995" sldId="258"/>
        </pc:sldMkLst>
        <pc:spChg chg="mod">
          <ac:chgData name="Alessandro Manucci" userId="04c806e7-bc03-4e54-bae7-9773a1bf1da1" providerId="ADAL" clId="{CA6D0175-21C9-4A59-BC99-DA3525A387BA}" dt="2023-12-16T17:37:32.485" v="24" actId="26606"/>
          <ac:spMkLst>
            <pc:docMk/>
            <pc:sldMk cId="1462262995" sldId="258"/>
            <ac:spMk id="2" creationId="{30678E53-B5BB-E8E9-1698-5CE569E9880D}"/>
          </ac:spMkLst>
        </pc:spChg>
        <pc:spChg chg="del">
          <ac:chgData name="Alessandro Manucci" userId="04c806e7-bc03-4e54-bae7-9773a1bf1da1" providerId="ADAL" clId="{CA6D0175-21C9-4A59-BC99-DA3525A387BA}" dt="2023-12-16T17:37:32.485" v="24" actId="26606"/>
          <ac:spMkLst>
            <pc:docMk/>
            <pc:sldMk cId="1462262995" sldId="258"/>
            <ac:spMk id="3" creationId="{66EFB211-D9B3-339E-4A2F-9836DC0AEA85}"/>
          </ac:spMkLst>
        </pc:spChg>
        <pc:spChg chg="del">
          <ac:chgData name="Alessandro Manucci" userId="04c806e7-bc03-4e54-bae7-9773a1bf1da1" providerId="ADAL" clId="{CA6D0175-21C9-4A59-BC99-DA3525A387BA}" dt="2023-12-16T17:37:32.485" v="24" actId="26606"/>
          <ac:spMkLst>
            <pc:docMk/>
            <pc:sldMk cId="1462262995" sldId="258"/>
            <ac:spMk id="25" creationId="{19F9BF86-FE94-4517-B97D-026C7515E589}"/>
          </ac:spMkLst>
        </pc:spChg>
        <pc:spChg chg="del">
          <ac:chgData name="Alessandro Manucci" userId="04c806e7-bc03-4e54-bae7-9773a1bf1da1" providerId="ADAL" clId="{CA6D0175-21C9-4A59-BC99-DA3525A387BA}" dt="2023-12-16T17:37:32.485" v="24" actId="26606"/>
          <ac:spMkLst>
            <pc:docMk/>
            <pc:sldMk cId="1462262995" sldId="258"/>
            <ac:spMk id="27" creationId="{122AB34F-E75C-451A-8410-05B6C249E9D3}"/>
          </ac:spMkLst>
        </pc:spChg>
        <pc:spChg chg="add">
          <ac:chgData name="Alessandro Manucci" userId="04c806e7-bc03-4e54-bae7-9773a1bf1da1" providerId="ADAL" clId="{CA6D0175-21C9-4A59-BC99-DA3525A387BA}" dt="2023-12-16T17:37:32.485" v="24" actId="26606"/>
          <ac:spMkLst>
            <pc:docMk/>
            <pc:sldMk cId="1462262995" sldId="258"/>
            <ac:spMk id="32" creationId="{A580AF8F-5F77-4E1B-B878-E4736CD49701}"/>
          </ac:spMkLst>
        </pc:spChg>
        <pc:spChg chg="add">
          <ac:chgData name="Alessandro Manucci" userId="04c806e7-bc03-4e54-bae7-9773a1bf1da1" providerId="ADAL" clId="{CA6D0175-21C9-4A59-BC99-DA3525A387BA}" dt="2023-12-16T17:37:32.485" v="24" actId="26606"/>
          <ac:spMkLst>
            <pc:docMk/>
            <pc:sldMk cId="1462262995" sldId="258"/>
            <ac:spMk id="34" creationId="{E36EB3A5-E8FB-48A5-BB59-1E449A9F73BB}"/>
          </ac:spMkLst>
        </pc:spChg>
        <pc:spChg chg="add">
          <ac:chgData name="Alessandro Manucci" userId="04c806e7-bc03-4e54-bae7-9773a1bf1da1" providerId="ADAL" clId="{CA6D0175-21C9-4A59-BC99-DA3525A387BA}" dt="2023-12-16T17:37:32.485" v="24" actId="26606"/>
          <ac:spMkLst>
            <pc:docMk/>
            <pc:sldMk cId="1462262995" sldId="258"/>
            <ac:spMk id="36" creationId="{4B21C378-352D-4BF8-BD65-16270960EBE4}"/>
          </ac:spMkLst>
        </pc:spChg>
        <pc:spChg chg="add">
          <ac:chgData name="Alessandro Manucci" userId="04c806e7-bc03-4e54-bae7-9773a1bf1da1" providerId="ADAL" clId="{CA6D0175-21C9-4A59-BC99-DA3525A387BA}" dt="2023-12-16T17:37:32.485" v="24" actId="26606"/>
          <ac:spMkLst>
            <pc:docMk/>
            <pc:sldMk cId="1462262995" sldId="258"/>
            <ac:spMk id="38" creationId="{28B954E5-2A8D-44FA-ABD2-4DE4CE1EE71F}"/>
          </ac:spMkLst>
        </pc:spChg>
        <pc:picChg chg="mod ord">
          <ac:chgData name="Alessandro Manucci" userId="04c806e7-bc03-4e54-bae7-9773a1bf1da1" providerId="ADAL" clId="{CA6D0175-21C9-4A59-BC99-DA3525A387BA}" dt="2023-12-16T17:37:34.146" v="25" actId="27614"/>
          <ac:picMkLst>
            <pc:docMk/>
            <pc:sldMk cId="1462262995" sldId="258"/>
            <ac:picMk id="26" creationId="{B1E9A7BF-E8F1-113F-BEF3-F02C8870FEBF}"/>
          </ac:picMkLst>
        </pc:picChg>
        <pc:cxnChg chg="del">
          <ac:chgData name="Alessandro Manucci" userId="04c806e7-bc03-4e54-bae7-9773a1bf1da1" providerId="ADAL" clId="{CA6D0175-21C9-4A59-BC99-DA3525A387BA}" dt="2023-12-16T17:37:32.485" v="24" actId="26606"/>
          <ac:cxnSpMkLst>
            <pc:docMk/>
            <pc:sldMk cId="1462262995" sldId="258"/>
            <ac:cxnSpMk id="13" creationId="{97CC2FE6-3AD0-4131-B4BC-1F4D65E25E13}"/>
          </ac:cxnSpMkLst>
        </pc:cxnChg>
      </pc:sldChg>
      <pc:sldChg chg="modSp del mod">
        <pc:chgData name="Alessandro Manucci" userId="04c806e7-bc03-4e54-bae7-9773a1bf1da1" providerId="ADAL" clId="{CA6D0175-21C9-4A59-BC99-DA3525A387BA}" dt="2023-12-16T16:43:42.365" v="3" actId="47"/>
        <pc:sldMkLst>
          <pc:docMk/>
          <pc:sldMk cId="2548290739" sldId="258"/>
        </pc:sldMkLst>
        <pc:spChg chg="mod">
          <ac:chgData name="Alessandro Manucci" userId="04c806e7-bc03-4e54-bae7-9773a1bf1da1" providerId="ADAL" clId="{CA6D0175-21C9-4A59-BC99-DA3525A387BA}" dt="2023-12-16T15:35:59.880" v="2" actId="20577"/>
          <ac:spMkLst>
            <pc:docMk/>
            <pc:sldMk cId="2548290739" sldId="258"/>
            <ac:spMk id="2" creationId="{30678E53-B5BB-E8E9-1698-5CE569E9880D}"/>
          </ac:spMkLst>
        </pc:spChg>
        <pc:spChg chg="mod">
          <ac:chgData name="Alessandro Manucci" userId="04c806e7-bc03-4e54-bae7-9773a1bf1da1" providerId="ADAL" clId="{CA6D0175-21C9-4A59-BC99-DA3525A387BA}" dt="2023-12-16T15:35:44.529" v="1" actId="1076"/>
          <ac:spMkLst>
            <pc:docMk/>
            <pc:sldMk cId="2548290739" sldId="258"/>
            <ac:spMk id="32" creationId="{A580AF8F-5F77-4E1B-B878-E4736CD49701}"/>
          </ac:spMkLst>
        </pc:spChg>
      </pc:sldChg>
      <pc:sldChg chg="addSp delSp modSp mod setBg">
        <pc:chgData name="Alessandro Manucci" userId="04c806e7-bc03-4e54-bae7-9773a1bf1da1" providerId="ADAL" clId="{CA6D0175-21C9-4A59-BC99-DA3525A387BA}" dt="2023-12-17T18:55:33.803" v="1020" actId="478"/>
        <pc:sldMkLst>
          <pc:docMk/>
          <pc:sldMk cId="2031077232" sldId="259"/>
        </pc:sldMkLst>
        <pc:spChg chg="mod">
          <ac:chgData name="Alessandro Manucci" userId="04c806e7-bc03-4e54-bae7-9773a1bf1da1" providerId="ADAL" clId="{CA6D0175-21C9-4A59-BC99-DA3525A387BA}" dt="2023-12-16T17:38:58.101" v="55" actId="20577"/>
          <ac:spMkLst>
            <pc:docMk/>
            <pc:sldMk cId="2031077232" sldId="259"/>
            <ac:spMk id="2" creationId="{30678E53-B5BB-E8E9-1698-5CE569E9880D}"/>
          </ac:spMkLst>
        </pc:spChg>
        <pc:spChg chg="del">
          <ac:chgData name="Alessandro Manucci" userId="04c806e7-bc03-4e54-bae7-9773a1bf1da1" providerId="ADAL" clId="{CA6D0175-21C9-4A59-BC99-DA3525A387BA}" dt="2023-12-16T17:38:41.651" v="30" actId="26606"/>
          <ac:spMkLst>
            <pc:docMk/>
            <pc:sldMk cId="2031077232" sldId="259"/>
            <ac:spMk id="3" creationId="{66EFB211-D9B3-339E-4A2F-9836DC0AEA85}"/>
          </ac:spMkLst>
        </pc:spChg>
        <pc:spChg chg="del">
          <ac:chgData name="Alessandro Manucci" userId="04c806e7-bc03-4e54-bae7-9773a1bf1da1" providerId="ADAL" clId="{CA6D0175-21C9-4A59-BC99-DA3525A387BA}" dt="2023-12-16T17:38:41.651" v="30" actId="26606"/>
          <ac:spMkLst>
            <pc:docMk/>
            <pc:sldMk cId="2031077232" sldId="259"/>
            <ac:spMk id="25" creationId="{19F9BF86-FE94-4517-B97D-026C7515E589}"/>
          </ac:spMkLst>
        </pc:spChg>
        <pc:spChg chg="del">
          <ac:chgData name="Alessandro Manucci" userId="04c806e7-bc03-4e54-bae7-9773a1bf1da1" providerId="ADAL" clId="{CA6D0175-21C9-4A59-BC99-DA3525A387BA}" dt="2023-12-16T17:38:41.651" v="30" actId="26606"/>
          <ac:spMkLst>
            <pc:docMk/>
            <pc:sldMk cId="2031077232" sldId="259"/>
            <ac:spMk id="27" creationId="{122AB34F-E75C-451A-8410-05B6C249E9D3}"/>
          </ac:spMkLst>
        </pc:spChg>
        <pc:spChg chg="add mod">
          <ac:chgData name="Alessandro Manucci" userId="04c806e7-bc03-4e54-bae7-9773a1bf1da1" providerId="ADAL" clId="{CA6D0175-21C9-4A59-BC99-DA3525A387BA}" dt="2023-12-16T18:15:55.821" v="197" actId="1076"/>
          <ac:spMkLst>
            <pc:docMk/>
            <pc:sldMk cId="2031077232" sldId="259"/>
            <ac:spMk id="32" creationId="{4131CF8D-46E3-47EB-B59D-E17760563FB5}"/>
          </ac:spMkLst>
        </pc:spChg>
        <pc:spChg chg="add del mod">
          <ac:chgData name="Alessandro Manucci" userId="04c806e7-bc03-4e54-bae7-9773a1bf1da1" providerId="ADAL" clId="{CA6D0175-21C9-4A59-BC99-DA3525A387BA}" dt="2023-12-17T18:55:33.803" v="1020" actId="478"/>
          <ac:spMkLst>
            <pc:docMk/>
            <pc:sldMk cId="2031077232" sldId="259"/>
            <ac:spMk id="34" creationId="{E36EB3A5-E8FB-48A5-BB59-1E449A9F73BB}"/>
          </ac:spMkLst>
        </pc:spChg>
        <pc:spChg chg="add del">
          <ac:chgData name="Alessandro Manucci" userId="04c806e7-bc03-4e54-bae7-9773a1bf1da1" providerId="ADAL" clId="{CA6D0175-21C9-4A59-BC99-DA3525A387BA}" dt="2023-12-16T17:41:29.244" v="85" actId="478"/>
          <ac:spMkLst>
            <pc:docMk/>
            <pc:sldMk cId="2031077232" sldId="259"/>
            <ac:spMk id="36" creationId="{4B21C378-352D-4BF8-BD65-16270960EBE4}"/>
          </ac:spMkLst>
        </pc:spChg>
        <pc:spChg chg="add mod">
          <ac:chgData name="Alessandro Manucci" userId="04c806e7-bc03-4e54-bae7-9773a1bf1da1" providerId="ADAL" clId="{CA6D0175-21C9-4A59-BC99-DA3525A387BA}" dt="2023-12-16T17:58:59.926" v="142"/>
          <ac:spMkLst>
            <pc:docMk/>
            <pc:sldMk cId="2031077232" sldId="259"/>
            <ac:spMk id="38" creationId="{28B954E5-2A8D-44FA-ABD2-4DE4CE1EE71F}"/>
          </ac:spMkLst>
        </pc:spChg>
        <pc:picChg chg="mod ord">
          <ac:chgData name="Alessandro Manucci" userId="04c806e7-bc03-4e54-bae7-9773a1bf1da1" providerId="ADAL" clId="{CA6D0175-21C9-4A59-BC99-DA3525A387BA}" dt="2023-12-16T17:38:41.651" v="30" actId="26606"/>
          <ac:picMkLst>
            <pc:docMk/>
            <pc:sldMk cId="2031077232" sldId="259"/>
            <ac:picMk id="26" creationId="{B1E9A7BF-E8F1-113F-BEF3-F02C8870FEBF}"/>
          </ac:picMkLst>
        </pc:picChg>
        <pc:cxnChg chg="del">
          <ac:chgData name="Alessandro Manucci" userId="04c806e7-bc03-4e54-bae7-9773a1bf1da1" providerId="ADAL" clId="{CA6D0175-21C9-4A59-BC99-DA3525A387BA}" dt="2023-12-16T17:38:41.651" v="30" actId="26606"/>
          <ac:cxnSpMkLst>
            <pc:docMk/>
            <pc:sldMk cId="2031077232" sldId="259"/>
            <ac:cxnSpMk id="13" creationId="{97CC2FE6-3AD0-4131-B4BC-1F4D65E25E13}"/>
          </ac:cxnSpMkLst>
        </pc:cxnChg>
      </pc:sldChg>
      <pc:sldChg chg="del ord">
        <pc:chgData name="Alessandro Manucci" userId="04c806e7-bc03-4e54-bae7-9773a1bf1da1" providerId="ADAL" clId="{CA6D0175-21C9-4A59-BC99-DA3525A387BA}" dt="2023-12-16T17:38:30.478" v="29" actId="47"/>
        <pc:sldMkLst>
          <pc:docMk/>
          <pc:sldMk cId="572450271" sldId="260"/>
        </pc:sldMkLst>
      </pc:sldChg>
      <pc:sldChg chg="addSp delSp modSp new del mod">
        <pc:chgData name="Alessandro Manucci" userId="04c806e7-bc03-4e54-bae7-9773a1bf1da1" providerId="ADAL" clId="{CA6D0175-21C9-4A59-BC99-DA3525A387BA}" dt="2023-12-16T17:42:36.544" v="92" actId="47"/>
        <pc:sldMkLst>
          <pc:docMk/>
          <pc:sldMk cId="2437077949" sldId="260"/>
        </pc:sldMkLst>
        <pc:spChg chg="add del">
          <ac:chgData name="Alessandro Manucci" userId="04c806e7-bc03-4e54-bae7-9773a1bf1da1" providerId="ADAL" clId="{CA6D0175-21C9-4A59-BC99-DA3525A387BA}" dt="2023-12-16T17:42:33.460" v="91" actId="34307"/>
          <ac:spMkLst>
            <pc:docMk/>
            <pc:sldMk cId="2437077949" sldId="260"/>
            <ac:spMk id="3" creationId="{9BED896F-0F99-CF31-2D6A-DF999956D3E6}"/>
          </ac:spMkLst>
        </pc:spChg>
        <pc:picChg chg="add del mod ord">
          <ac:chgData name="Alessandro Manucci" userId="04c806e7-bc03-4e54-bae7-9773a1bf1da1" providerId="ADAL" clId="{CA6D0175-21C9-4A59-BC99-DA3525A387BA}" dt="2023-12-16T17:42:33.460" v="91" actId="34307"/>
          <ac:picMkLst>
            <pc:docMk/>
            <pc:sldMk cId="2437077949" sldId="260"/>
            <ac:picMk id="4" creationId="{EFE84F16-1FBE-5D64-32C4-61FF0DC8114D}"/>
          </ac:picMkLst>
        </pc:picChg>
      </pc:sldChg>
      <pc:sldChg chg="addSp delSp modSp new mod setBg">
        <pc:chgData name="Alessandro Manucci" userId="04c806e7-bc03-4e54-bae7-9773a1bf1da1" providerId="ADAL" clId="{CA6D0175-21C9-4A59-BC99-DA3525A387BA}" dt="2023-12-17T18:45:18.218" v="988" actId="1076"/>
        <pc:sldMkLst>
          <pc:docMk/>
          <pc:sldMk cId="2690491480" sldId="260"/>
        </pc:sldMkLst>
        <pc:spChg chg="mod">
          <ac:chgData name="Alessandro Manucci" userId="04c806e7-bc03-4e54-bae7-9773a1bf1da1" providerId="ADAL" clId="{CA6D0175-21C9-4A59-BC99-DA3525A387BA}" dt="2023-12-17T18:42:44.644" v="937" actId="26606"/>
          <ac:spMkLst>
            <pc:docMk/>
            <pc:sldMk cId="2690491480" sldId="260"/>
            <ac:spMk id="2" creationId="{C353AA1B-3A7B-CCB4-4F06-3E7482905E1D}"/>
          </ac:spMkLst>
        </pc:spChg>
        <pc:spChg chg="del mod">
          <ac:chgData name="Alessandro Manucci" userId="04c806e7-bc03-4e54-bae7-9773a1bf1da1" providerId="ADAL" clId="{CA6D0175-21C9-4A59-BC99-DA3525A387BA}" dt="2023-12-16T18:00:47.729" v="147" actId="26606"/>
          <ac:spMkLst>
            <pc:docMk/>
            <pc:sldMk cId="2690491480" sldId="260"/>
            <ac:spMk id="3" creationId="{631FBA05-0FC9-C2E7-5A1A-E0DDC7158F92}"/>
          </ac:spMkLst>
        </pc:spChg>
        <pc:spChg chg="add mod">
          <ac:chgData name="Alessandro Manucci" userId="04c806e7-bc03-4e54-bae7-9773a1bf1da1" providerId="ADAL" clId="{CA6D0175-21C9-4A59-BC99-DA3525A387BA}" dt="2023-12-17T18:42:44.644" v="937" actId="26606"/>
          <ac:spMkLst>
            <pc:docMk/>
            <pc:sldMk cId="2690491480" sldId="260"/>
            <ac:spMk id="10" creationId="{A580AF8F-5F77-4E1B-B878-E4736CD49701}"/>
          </ac:spMkLst>
        </pc:spChg>
        <pc:spChg chg="add mod">
          <ac:chgData name="Alessandro Manucci" userId="04c806e7-bc03-4e54-bae7-9773a1bf1da1" providerId="ADAL" clId="{CA6D0175-21C9-4A59-BC99-DA3525A387BA}" dt="2023-12-17T18:42:44.644" v="937" actId="26606"/>
          <ac:spMkLst>
            <pc:docMk/>
            <pc:sldMk cId="2690491480" sldId="260"/>
            <ac:spMk id="12" creationId="{E36EB3A5-E8FB-48A5-BB59-1E449A9F73BB}"/>
          </ac:spMkLst>
        </pc:spChg>
        <pc:spChg chg="add del mod">
          <ac:chgData name="Alessandro Manucci" userId="04c806e7-bc03-4e54-bae7-9773a1bf1da1" providerId="ADAL" clId="{CA6D0175-21C9-4A59-BC99-DA3525A387BA}" dt="2023-12-17T17:34:23.680" v="641" actId="478"/>
          <ac:spMkLst>
            <pc:docMk/>
            <pc:sldMk cId="2690491480" sldId="260"/>
            <ac:spMk id="14" creationId="{4B21C378-352D-4BF8-BD65-16270960EBE4}"/>
          </ac:spMkLst>
        </pc:spChg>
        <pc:spChg chg="add mod">
          <ac:chgData name="Alessandro Manucci" userId="04c806e7-bc03-4e54-bae7-9773a1bf1da1" providerId="ADAL" clId="{CA6D0175-21C9-4A59-BC99-DA3525A387BA}" dt="2023-12-17T18:42:44.644" v="937" actId="26606"/>
          <ac:spMkLst>
            <pc:docMk/>
            <pc:sldMk cId="2690491480" sldId="260"/>
            <ac:spMk id="16" creationId="{28B954E5-2A8D-44FA-ABD2-4DE4CE1EE71F}"/>
          </ac:spMkLst>
        </pc:spChg>
        <pc:spChg chg="add del">
          <ac:chgData name="Alessandro Manucci" userId="04c806e7-bc03-4e54-bae7-9773a1bf1da1" providerId="ADAL" clId="{CA6D0175-21C9-4A59-BC99-DA3525A387BA}" dt="2023-12-17T18:42:44.644" v="937" actId="26606"/>
          <ac:spMkLst>
            <pc:docMk/>
            <pc:sldMk cId="2690491480" sldId="260"/>
            <ac:spMk id="18" creationId="{4B21C378-352D-4BF8-BD65-16270960EBE4}"/>
          </ac:spMkLst>
        </pc:spChg>
        <pc:spChg chg="add del">
          <ac:chgData name="Alessandro Manucci" userId="04c806e7-bc03-4e54-bae7-9773a1bf1da1" providerId="ADAL" clId="{CA6D0175-21C9-4A59-BC99-DA3525A387BA}" dt="2023-12-17T18:42:32.528" v="933" actId="26606"/>
          <ac:spMkLst>
            <pc:docMk/>
            <pc:sldMk cId="2690491480" sldId="260"/>
            <ac:spMk id="21" creationId="{4B21C378-352D-4BF8-BD65-16270960EBE4}"/>
          </ac:spMkLst>
        </pc:spChg>
        <pc:picChg chg="add del mod ord">
          <ac:chgData name="Alessandro Manucci" userId="04c806e7-bc03-4e54-bae7-9773a1bf1da1" providerId="ADAL" clId="{CA6D0175-21C9-4A59-BC99-DA3525A387BA}" dt="2023-12-17T18:45:14.272" v="987" actId="478"/>
          <ac:picMkLst>
            <pc:docMk/>
            <pc:sldMk cId="2690491480" sldId="260"/>
            <ac:picMk id="3" creationId="{3EFD3DA7-04AA-87FC-0C02-10E952507D53}"/>
          </ac:picMkLst>
        </pc:picChg>
        <pc:picChg chg="add mod ord">
          <ac:chgData name="Alessandro Manucci" userId="04c806e7-bc03-4e54-bae7-9773a1bf1da1" providerId="ADAL" clId="{CA6D0175-21C9-4A59-BC99-DA3525A387BA}" dt="2023-12-17T18:42:44.644" v="937" actId="26606"/>
          <ac:picMkLst>
            <pc:docMk/>
            <pc:sldMk cId="2690491480" sldId="260"/>
            <ac:picMk id="5" creationId="{A5666A53-95D0-6DE8-A0D7-C01EF8FEE730}"/>
          </ac:picMkLst>
        </pc:picChg>
        <pc:picChg chg="add mod">
          <ac:chgData name="Alessandro Manucci" userId="04c806e7-bc03-4e54-bae7-9773a1bf1da1" providerId="ADAL" clId="{CA6D0175-21C9-4A59-BC99-DA3525A387BA}" dt="2023-12-17T18:45:18.218" v="988" actId="1076"/>
          <ac:picMkLst>
            <pc:docMk/>
            <pc:sldMk cId="2690491480" sldId="260"/>
            <ac:picMk id="6" creationId="{CC90CE29-4570-A935-7E54-CDF46BBE7A63}"/>
          </ac:picMkLst>
        </pc:picChg>
      </pc:sldChg>
      <pc:sldChg chg="addSp delSp modSp mod">
        <pc:chgData name="Alessandro Manucci" userId="04c806e7-bc03-4e54-bae7-9773a1bf1da1" providerId="ADAL" clId="{CA6D0175-21C9-4A59-BC99-DA3525A387BA}" dt="2024-01-16T23:37:17.153" v="2657" actId="20577"/>
        <pc:sldMkLst>
          <pc:docMk/>
          <pc:sldMk cId="1511630473" sldId="261"/>
        </pc:sldMkLst>
        <pc:spChg chg="del mod">
          <ac:chgData name="Alessandro Manucci" userId="04c806e7-bc03-4e54-bae7-9773a1bf1da1" providerId="ADAL" clId="{CA6D0175-21C9-4A59-BC99-DA3525A387BA}" dt="2023-12-17T18:20:55.769" v="699" actId="478"/>
          <ac:spMkLst>
            <pc:docMk/>
            <pc:sldMk cId="1511630473" sldId="261"/>
            <ac:spMk id="2" creationId="{C353AA1B-3A7B-CCB4-4F06-3E7482905E1D}"/>
          </ac:spMkLst>
        </pc:spChg>
        <pc:spChg chg="add mod ord">
          <ac:chgData name="Alessandro Manucci" userId="04c806e7-bc03-4e54-bae7-9773a1bf1da1" providerId="ADAL" clId="{CA6D0175-21C9-4A59-BC99-DA3525A387BA}" dt="2023-12-17T18:52:06.542" v="1017" actId="20577"/>
          <ac:spMkLst>
            <pc:docMk/>
            <pc:sldMk cId="1511630473" sldId="261"/>
            <ac:spMk id="3" creationId="{B1A1F7AF-DF89-8B26-7492-87F791D73BAF}"/>
          </ac:spMkLst>
        </pc:spChg>
        <pc:spChg chg="add del mod">
          <ac:chgData name="Alessandro Manucci" userId="04c806e7-bc03-4e54-bae7-9773a1bf1da1" providerId="ADAL" clId="{CA6D0175-21C9-4A59-BC99-DA3525A387BA}" dt="2023-12-19T19:13:00.788" v="1796" actId="478"/>
          <ac:spMkLst>
            <pc:docMk/>
            <pc:sldMk cId="1511630473" sldId="261"/>
            <ac:spMk id="4" creationId="{D1266FB9-AB47-F182-DE20-F0515337B794}"/>
          </ac:spMkLst>
        </pc:spChg>
        <pc:spChg chg="mod">
          <ac:chgData name="Alessandro Manucci" userId="04c806e7-bc03-4e54-bae7-9773a1bf1da1" providerId="ADAL" clId="{CA6D0175-21C9-4A59-BC99-DA3525A387BA}" dt="2023-12-17T18:51:37.862" v="1014" actId="1076"/>
          <ac:spMkLst>
            <pc:docMk/>
            <pc:sldMk cId="1511630473" sldId="261"/>
            <ac:spMk id="10" creationId="{A580AF8F-5F77-4E1B-B878-E4736CD49701}"/>
          </ac:spMkLst>
        </pc:spChg>
        <pc:spChg chg="mod">
          <ac:chgData name="Alessandro Manucci" userId="04c806e7-bc03-4e54-bae7-9773a1bf1da1" providerId="ADAL" clId="{CA6D0175-21C9-4A59-BC99-DA3525A387BA}" dt="2023-12-17T18:32:38.050" v="854" actId="26606"/>
          <ac:spMkLst>
            <pc:docMk/>
            <pc:sldMk cId="1511630473" sldId="261"/>
            <ac:spMk id="12" creationId="{E36EB3A5-E8FB-48A5-BB59-1E449A9F73BB}"/>
          </ac:spMkLst>
        </pc:spChg>
        <pc:spChg chg="del mod">
          <ac:chgData name="Alessandro Manucci" userId="04c806e7-bc03-4e54-bae7-9773a1bf1da1" providerId="ADAL" clId="{CA6D0175-21C9-4A59-BC99-DA3525A387BA}" dt="2023-12-17T18:52:13.705" v="1018" actId="478"/>
          <ac:spMkLst>
            <pc:docMk/>
            <pc:sldMk cId="1511630473" sldId="261"/>
            <ac:spMk id="14" creationId="{4B21C378-352D-4BF8-BD65-16270960EBE4}"/>
          </ac:spMkLst>
        </pc:spChg>
        <pc:spChg chg="mod">
          <ac:chgData name="Alessandro Manucci" userId="04c806e7-bc03-4e54-bae7-9773a1bf1da1" providerId="ADAL" clId="{CA6D0175-21C9-4A59-BC99-DA3525A387BA}" dt="2023-12-17T18:32:38.050" v="854" actId="26606"/>
          <ac:spMkLst>
            <pc:docMk/>
            <pc:sldMk cId="1511630473" sldId="261"/>
            <ac:spMk id="16" creationId="{28B954E5-2A8D-44FA-ABD2-4DE4CE1EE71F}"/>
          </ac:spMkLst>
        </pc:spChg>
        <pc:spChg chg="add del mod">
          <ac:chgData name="Alessandro Manucci" userId="04c806e7-bc03-4e54-bae7-9773a1bf1da1" providerId="ADAL" clId="{CA6D0175-21C9-4A59-BC99-DA3525A387BA}" dt="2023-12-17T18:48:42.539" v="994"/>
          <ac:spMkLst>
            <pc:docMk/>
            <pc:sldMk cId="1511630473" sldId="261"/>
            <ac:spMk id="17" creationId="{D51D1891-C506-17D9-FF0D-4B46E102F0F6}"/>
          </ac:spMkLst>
        </pc:spChg>
        <pc:spChg chg="add mod">
          <ac:chgData name="Alessandro Manucci" userId="04c806e7-bc03-4e54-bae7-9773a1bf1da1" providerId="ADAL" clId="{CA6D0175-21C9-4A59-BC99-DA3525A387BA}" dt="2024-01-16T23:37:17.153" v="2657" actId="20577"/>
          <ac:spMkLst>
            <pc:docMk/>
            <pc:sldMk cId="1511630473" sldId="261"/>
            <ac:spMk id="19" creationId="{C7703389-F167-5468-6C27-74CA9DAF39F3}"/>
          </ac:spMkLst>
        </pc:spChg>
        <pc:picChg chg="mod ord">
          <ac:chgData name="Alessandro Manucci" userId="04c806e7-bc03-4e54-bae7-9773a1bf1da1" providerId="ADAL" clId="{CA6D0175-21C9-4A59-BC99-DA3525A387BA}" dt="2023-12-17T18:50:08.090" v="1006" actId="1076"/>
          <ac:picMkLst>
            <pc:docMk/>
            <pc:sldMk cId="1511630473" sldId="261"/>
            <ac:picMk id="5" creationId="{A5666A53-95D0-6DE8-A0D7-C01EF8FEE730}"/>
          </ac:picMkLst>
        </pc:picChg>
        <pc:picChg chg="add del mod ord">
          <ac:chgData name="Alessandro Manucci" userId="04c806e7-bc03-4e54-bae7-9773a1bf1da1" providerId="ADAL" clId="{CA6D0175-21C9-4A59-BC99-DA3525A387BA}" dt="2023-12-17T18:38:54.821" v="919" actId="478"/>
          <ac:picMkLst>
            <pc:docMk/>
            <pc:sldMk cId="1511630473" sldId="261"/>
            <ac:picMk id="7" creationId="{49651788-D1DB-34EF-DC95-3F7DC8F3B4C9}"/>
          </ac:picMkLst>
        </pc:picChg>
        <pc:picChg chg="add del mod ord">
          <ac:chgData name="Alessandro Manucci" userId="04c806e7-bc03-4e54-bae7-9773a1bf1da1" providerId="ADAL" clId="{CA6D0175-21C9-4A59-BC99-DA3525A387BA}" dt="2023-12-17T18:35:31.508" v="894"/>
          <ac:picMkLst>
            <pc:docMk/>
            <pc:sldMk cId="1511630473" sldId="261"/>
            <ac:picMk id="8" creationId="{05A5727C-983E-F07D-BA29-5A1710817918}"/>
          </ac:picMkLst>
        </pc:picChg>
        <pc:picChg chg="add del mod">
          <ac:chgData name="Alessandro Manucci" userId="04c806e7-bc03-4e54-bae7-9773a1bf1da1" providerId="ADAL" clId="{CA6D0175-21C9-4A59-BC99-DA3525A387BA}" dt="2023-12-17T18:38:53.991" v="918" actId="478"/>
          <ac:picMkLst>
            <pc:docMk/>
            <pc:sldMk cId="1511630473" sldId="261"/>
            <ac:picMk id="11" creationId="{4F3E93A2-D4D4-BCD1-FE17-02BA2B247890}"/>
          </ac:picMkLst>
        </pc:picChg>
        <pc:picChg chg="add del mod">
          <ac:chgData name="Alessandro Manucci" userId="04c806e7-bc03-4e54-bae7-9773a1bf1da1" providerId="ADAL" clId="{CA6D0175-21C9-4A59-BC99-DA3525A387BA}" dt="2023-12-17T18:41:45.676" v="927" actId="21"/>
          <ac:picMkLst>
            <pc:docMk/>
            <pc:sldMk cId="1511630473" sldId="261"/>
            <ac:picMk id="15" creationId="{A719E70E-C6F5-6F2A-1EA7-7BEC7CB0446A}"/>
          </ac:picMkLst>
        </pc:picChg>
        <pc:picChg chg="add del mod">
          <ac:chgData name="Alessandro Manucci" userId="04c806e7-bc03-4e54-bae7-9773a1bf1da1" providerId="ADAL" clId="{CA6D0175-21C9-4A59-BC99-DA3525A387BA}" dt="2023-12-17T18:48:53.529" v="996" actId="478"/>
          <ac:picMkLst>
            <pc:docMk/>
            <pc:sldMk cId="1511630473" sldId="261"/>
            <ac:picMk id="18" creationId="{87E82B89-556E-81C5-EE7D-D91B97666ADE}"/>
          </ac:picMkLst>
        </pc:picChg>
      </pc:sldChg>
      <pc:sldChg chg="addSp delSp modSp mod">
        <pc:chgData name="Alessandro Manucci" userId="04c806e7-bc03-4e54-bae7-9773a1bf1da1" providerId="ADAL" clId="{CA6D0175-21C9-4A59-BC99-DA3525A387BA}" dt="2023-12-19T22:25:25.563" v="1882" actId="1035"/>
        <pc:sldMkLst>
          <pc:docMk/>
          <pc:sldMk cId="624401862" sldId="262"/>
        </pc:sldMkLst>
        <pc:spChg chg="add del mod">
          <ac:chgData name="Alessandro Manucci" userId="04c806e7-bc03-4e54-bae7-9773a1bf1da1" providerId="ADAL" clId="{CA6D0175-21C9-4A59-BC99-DA3525A387BA}" dt="2023-12-19T18:47:24.071" v="1272" actId="21"/>
          <ac:spMkLst>
            <pc:docMk/>
            <pc:sldMk cId="624401862" sldId="262"/>
            <ac:spMk id="2" creationId="{5739F6AE-E15C-C3AA-F32A-F02DA89B8814}"/>
          </ac:spMkLst>
        </pc:spChg>
        <pc:spChg chg="mod">
          <ac:chgData name="Alessandro Manucci" userId="04c806e7-bc03-4e54-bae7-9773a1bf1da1" providerId="ADAL" clId="{CA6D0175-21C9-4A59-BC99-DA3525A387BA}" dt="2023-12-19T18:45:05.378" v="1269" actId="113"/>
          <ac:spMkLst>
            <pc:docMk/>
            <pc:sldMk cId="624401862" sldId="262"/>
            <ac:spMk id="3" creationId="{B1A1F7AF-DF89-8B26-7492-87F791D73BAF}"/>
          </ac:spMkLst>
        </pc:spChg>
        <pc:spChg chg="del mod">
          <ac:chgData name="Alessandro Manucci" userId="04c806e7-bc03-4e54-bae7-9773a1bf1da1" providerId="ADAL" clId="{CA6D0175-21C9-4A59-BC99-DA3525A387BA}" dt="2023-12-19T19:13:20.970" v="1798" actId="478"/>
          <ac:spMkLst>
            <pc:docMk/>
            <pc:sldMk cId="624401862" sldId="262"/>
            <ac:spMk id="4" creationId="{D1266FB9-AB47-F182-DE20-F0515337B794}"/>
          </ac:spMkLst>
        </pc:spChg>
        <pc:spChg chg="mod">
          <ac:chgData name="Alessandro Manucci" userId="04c806e7-bc03-4e54-bae7-9773a1bf1da1" providerId="ADAL" clId="{CA6D0175-21C9-4A59-BC99-DA3525A387BA}" dt="2023-12-17T19:10:25.298" v="1028" actId="20577"/>
          <ac:spMkLst>
            <pc:docMk/>
            <pc:sldMk cId="624401862" sldId="262"/>
            <ac:spMk id="10" creationId="{A580AF8F-5F77-4E1B-B878-E4736CD49701}"/>
          </ac:spMkLst>
        </pc:spChg>
        <pc:spChg chg="del">
          <ac:chgData name="Alessandro Manucci" userId="04c806e7-bc03-4e54-bae7-9773a1bf1da1" providerId="ADAL" clId="{CA6D0175-21C9-4A59-BC99-DA3525A387BA}" dt="2023-12-19T18:56:00.532" v="1273" actId="478"/>
          <ac:spMkLst>
            <pc:docMk/>
            <pc:sldMk cId="624401862" sldId="262"/>
            <ac:spMk id="14" creationId="{4B21C378-352D-4BF8-BD65-16270960EBE4}"/>
          </ac:spMkLst>
        </pc:spChg>
        <pc:picChg chg="mod">
          <ac:chgData name="Alessandro Manucci" userId="04c806e7-bc03-4e54-bae7-9773a1bf1da1" providerId="ADAL" clId="{CA6D0175-21C9-4A59-BC99-DA3525A387BA}" dt="2023-12-19T18:39:42.914" v="1209" actId="1076"/>
          <ac:picMkLst>
            <pc:docMk/>
            <pc:sldMk cId="624401862" sldId="262"/>
            <ac:picMk id="5" creationId="{A5666A53-95D0-6DE8-A0D7-C01EF8FEE730}"/>
          </ac:picMkLst>
        </pc:picChg>
        <pc:picChg chg="add del mod">
          <ac:chgData name="Alessandro Manucci" userId="04c806e7-bc03-4e54-bae7-9773a1bf1da1" providerId="ADAL" clId="{CA6D0175-21C9-4A59-BC99-DA3525A387BA}" dt="2023-12-19T22:25:09.434" v="1870" actId="478"/>
          <ac:picMkLst>
            <pc:docMk/>
            <pc:sldMk cId="624401862" sldId="262"/>
            <ac:picMk id="7" creationId="{EA72F0AB-127E-B7B2-3FC6-95C43635F473}"/>
          </ac:picMkLst>
        </pc:picChg>
        <pc:picChg chg="add mod">
          <ac:chgData name="Alessandro Manucci" userId="04c806e7-bc03-4e54-bae7-9773a1bf1da1" providerId="ADAL" clId="{CA6D0175-21C9-4A59-BC99-DA3525A387BA}" dt="2023-12-19T22:25:25.563" v="1882" actId="1035"/>
          <ac:picMkLst>
            <pc:docMk/>
            <pc:sldMk cId="624401862" sldId="262"/>
            <ac:picMk id="9" creationId="{F240BC4F-E815-0389-915B-60548008C2E1}"/>
          </ac:picMkLst>
        </pc:picChg>
      </pc:sldChg>
      <pc:sldChg chg="addSp delSp new del mod">
        <pc:chgData name="Alessandro Manucci" userId="04c806e7-bc03-4e54-bae7-9773a1bf1da1" providerId="ADAL" clId="{CA6D0175-21C9-4A59-BC99-DA3525A387BA}" dt="2023-12-17T18:46:27.710" v="989" actId="47"/>
        <pc:sldMkLst>
          <pc:docMk/>
          <pc:sldMk cId="2138032187" sldId="262"/>
        </pc:sldMkLst>
        <pc:picChg chg="add del">
          <ac:chgData name="Alessandro Manucci" userId="04c806e7-bc03-4e54-bae7-9773a1bf1da1" providerId="ADAL" clId="{CA6D0175-21C9-4A59-BC99-DA3525A387BA}" dt="2023-12-17T18:38:51.409" v="917" actId="478"/>
          <ac:picMkLst>
            <pc:docMk/>
            <pc:sldMk cId="2138032187" sldId="262"/>
            <ac:picMk id="4" creationId="{434CB45F-5FBD-E7F6-0526-0BFA15C6E0D3}"/>
          </ac:picMkLst>
        </pc:picChg>
      </pc:sldChg>
      <pc:sldChg chg="addSp delSp modSp new del mod">
        <pc:chgData name="Alessandro Manucci" userId="04c806e7-bc03-4e54-bae7-9773a1bf1da1" providerId="ADAL" clId="{CA6D0175-21C9-4A59-BC99-DA3525A387BA}" dt="2023-12-17T18:35:38.580" v="905" actId="680"/>
        <pc:sldMkLst>
          <pc:docMk/>
          <pc:sldMk cId="2566344327" sldId="262"/>
        </pc:sldMkLst>
        <pc:spChg chg="add del mod">
          <ac:chgData name="Alessandro Manucci" userId="04c806e7-bc03-4e54-bae7-9773a1bf1da1" providerId="ADAL" clId="{CA6D0175-21C9-4A59-BC99-DA3525A387BA}" dt="2023-12-17T18:35:38.140" v="904" actId="14100"/>
          <ac:spMkLst>
            <pc:docMk/>
            <pc:sldMk cId="2566344327" sldId="262"/>
            <ac:spMk id="3" creationId="{41E1940E-58C1-31EF-EED8-49A2A3E9A97C}"/>
          </ac:spMkLst>
        </pc:spChg>
        <pc:picChg chg="add del mod">
          <ac:chgData name="Alessandro Manucci" userId="04c806e7-bc03-4e54-bae7-9773a1bf1da1" providerId="ADAL" clId="{CA6D0175-21C9-4A59-BC99-DA3525A387BA}" dt="2023-12-17T18:33:50.853" v="868" actId="931"/>
          <ac:picMkLst>
            <pc:docMk/>
            <pc:sldMk cId="2566344327" sldId="262"/>
            <ac:picMk id="5" creationId="{10C0F3C5-616F-8D35-10A2-85AF6E142BA4}"/>
          </ac:picMkLst>
        </pc:picChg>
        <pc:picChg chg="add del mod">
          <ac:chgData name="Alessandro Manucci" userId="04c806e7-bc03-4e54-bae7-9773a1bf1da1" providerId="ADAL" clId="{CA6D0175-21C9-4A59-BC99-DA3525A387BA}" dt="2023-12-17T18:35:36.759" v="903" actId="931"/>
          <ac:picMkLst>
            <pc:docMk/>
            <pc:sldMk cId="2566344327" sldId="262"/>
            <ac:picMk id="7" creationId="{3CC0D6B7-0FB7-58CC-5C5E-894F93C98B36}"/>
          </ac:picMkLst>
        </pc:picChg>
        <pc:picChg chg="add del mod ord">
          <ac:chgData name="Alessandro Manucci" userId="04c806e7-bc03-4e54-bae7-9773a1bf1da1" providerId="ADAL" clId="{CA6D0175-21C9-4A59-BC99-DA3525A387BA}" dt="2023-12-17T18:35:34.169" v="899" actId="931"/>
          <ac:picMkLst>
            <pc:docMk/>
            <pc:sldMk cId="2566344327" sldId="262"/>
            <ac:picMk id="9" creationId="{440FBD4F-5C3F-C36B-7ED9-47B259781F1B}"/>
          </ac:picMkLst>
        </pc:picChg>
      </pc:sldChg>
      <pc:sldChg chg="addSp delSp modSp mod ord">
        <pc:chgData name="Alessandro Manucci" userId="04c806e7-bc03-4e54-bae7-9773a1bf1da1" providerId="ADAL" clId="{CA6D0175-21C9-4A59-BC99-DA3525A387BA}" dt="2024-01-16T23:17:23.992" v="2513" actId="20577"/>
        <pc:sldMkLst>
          <pc:docMk/>
          <pc:sldMk cId="2196327862" sldId="263"/>
        </pc:sldMkLst>
        <pc:spChg chg="add del mod">
          <ac:chgData name="Alessandro Manucci" userId="04c806e7-bc03-4e54-bae7-9773a1bf1da1" providerId="ADAL" clId="{CA6D0175-21C9-4A59-BC99-DA3525A387BA}" dt="2023-12-19T19:01:52.210" v="1449" actId="478"/>
          <ac:spMkLst>
            <pc:docMk/>
            <pc:sldMk cId="2196327862" sldId="263"/>
            <ac:spMk id="2" creationId="{9417E5D5-2326-AD83-C43F-9C22E02C8782}"/>
          </ac:spMkLst>
        </pc:spChg>
        <pc:spChg chg="mod">
          <ac:chgData name="Alessandro Manucci" userId="04c806e7-bc03-4e54-bae7-9773a1bf1da1" providerId="ADAL" clId="{CA6D0175-21C9-4A59-BC99-DA3525A387BA}" dt="2024-01-16T23:17:23.992" v="2513" actId="20577"/>
          <ac:spMkLst>
            <pc:docMk/>
            <pc:sldMk cId="2196327862" sldId="263"/>
            <ac:spMk id="3" creationId="{B1A1F7AF-DF89-8B26-7492-87F791D73BAF}"/>
          </ac:spMkLst>
        </pc:spChg>
        <pc:spChg chg="del mod">
          <ac:chgData name="Alessandro Manucci" userId="04c806e7-bc03-4e54-bae7-9773a1bf1da1" providerId="ADAL" clId="{CA6D0175-21C9-4A59-BC99-DA3525A387BA}" dt="2023-12-19T19:13:33.237" v="1800" actId="478"/>
          <ac:spMkLst>
            <pc:docMk/>
            <pc:sldMk cId="2196327862" sldId="263"/>
            <ac:spMk id="4" creationId="{D1266FB9-AB47-F182-DE20-F0515337B794}"/>
          </ac:spMkLst>
        </pc:spChg>
        <pc:spChg chg="add del mod">
          <ac:chgData name="Alessandro Manucci" userId="04c806e7-bc03-4e54-bae7-9773a1bf1da1" providerId="ADAL" clId="{CA6D0175-21C9-4A59-BC99-DA3525A387BA}" dt="2023-12-19T18:58:14.936" v="1314"/>
          <ac:spMkLst>
            <pc:docMk/>
            <pc:sldMk cId="2196327862" sldId="263"/>
            <ac:spMk id="6" creationId="{5510D0CA-3016-941D-FED8-0D8BF3456BD1}"/>
          </ac:spMkLst>
        </pc:spChg>
        <pc:spChg chg="add mod">
          <ac:chgData name="Alessandro Manucci" userId="04c806e7-bc03-4e54-bae7-9773a1bf1da1" providerId="ADAL" clId="{CA6D0175-21C9-4A59-BC99-DA3525A387BA}" dt="2024-01-16T11:41:50.458" v="2141" actId="20577"/>
          <ac:spMkLst>
            <pc:docMk/>
            <pc:sldMk cId="2196327862" sldId="263"/>
            <ac:spMk id="7" creationId="{2AEDA361-7F4D-24E0-8DAF-C7D4B6DF97BE}"/>
          </ac:spMkLst>
        </pc:spChg>
        <pc:spChg chg="mod">
          <ac:chgData name="Alessandro Manucci" userId="04c806e7-bc03-4e54-bae7-9773a1bf1da1" providerId="ADAL" clId="{CA6D0175-21C9-4A59-BC99-DA3525A387BA}" dt="2024-01-16T11:11:40.056" v="1930" actId="14100"/>
          <ac:spMkLst>
            <pc:docMk/>
            <pc:sldMk cId="2196327862" sldId="263"/>
            <ac:spMk id="10" creationId="{A580AF8F-5F77-4E1B-B878-E4736CD49701}"/>
          </ac:spMkLst>
        </pc:spChg>
        <pc:spChg chg="del">
          <ac:chgData name="Alessandro Manucci" userId="04c806e7-bc03-4e54-bae7-9773a1bf1da1" providerId="ADAL" clId="{CA6D0175-21C9-4A59-BC99-DA3525A387BA}" dt="2023-12-19T19:14:13.848" v="1838" actId="478"/>
          <ac:spMkLst>
            <pc:docMk/>
            <pc:sldMk cId="2196327862" sldId="263"/>
            <ac:spMk id="14" creationId="{4B21C378-352D-4BF8-BD65-16270960EBE4}"/>
          </ac:spMkLst>
        </pc:spChg>
        <pc:picChg chg="mod">
          <ac:chgData name="Alessandro Manucci" userId="04c806e7-bc03-4e54-bae7-9773a1bf1da1" providerId="ADAL" clId="{CA6D0175-21C9-4A59-BC99-DA3525A387BA}" dt="2023-12-19T19:13:57.929" v="1810" actId="1037"/>
          <ac:picMkLst>
            <pc:docMk/>
            <pc:sldMk cId="2196327862" sldId="263"/>
            <ac:picMk id="5" creationId="{A5666A53-95D0-6DE8-A0D7-C01EF8FEE730}"/>
          </ac:picMkLst>
        </pc:picChg>
      </pc:sldChg>
      <pc:sldChg chg="addSp modSp mod">
        <pc:chgData name="Alessandro Manucci" userId="04c806e7-bc03-4e54-bae7-9773a1bf1da1" providerId="ADAL" clId="{CA6D0175-21C9-4A59-BC99-DA3525A387BA}" dt="2024-01-16T11:49:45.944" v="2243" actId="1035"/>
        <pc:sldMkLst>
          <pc:docMk/>
          <pc:sldMk cId="122746696" sldId="264"/>
        </pc:sldMkLst>
        <pc:spChg chg="mod">
          <ac:chgData name="Alessandro Manucci" userId="04c806e7-bc03-4e54-bae7-9773a1bf1da1" providerId="ADAL" clId="{CA6D0175-21C9-4A59-BC99-DA3525A387BA}" dt="2024-01-16T11:48:17.809" v="2228" actId="1076"/>
          <ac:spMkLst>
            <pc:docMk/>
            <pc:sldMk cId="122746696" sldId="264"/>
            <ac:spMk id="2" creationId="{C0F6D0B2-C04C-49C1-043F-30DBEBDEE0EE}"/>
          </ac:spMkLst>
        </pc:spChg>
        <pc:spChg chg="mod">
          <ac:chgData name="Alessandro Manucci" userId="04c806e7-bc03-4e54-bae7-9773a1bf1da1" providerId="ADAL" clId="{CA6D0175-21C9-4A59-BC99-DA3525A387BA}" dt="2024-01-16T11:48:09.090" v="2227" actId="20577"/>
          <ac:spMkLst>
            <pc:docMk/>
            <pc:sldMk cId="122746696" sldId="264"/>
            <ac:spMk id="3" creationId="{B1A1F7AF-DF89-8B26-7492-87F791D73BAF}"/>
          </ac:spMkLst>
        </pc:spChg>
        <pc:spChg chg="add mod">
          <ac:chgData name="Alessandro Manucci" userId="04c806e7-bc03-4e54-bae7-9773a1bf1da1" providerId="ADAL" clId="{CA6D0175-21C9-4A59-BC99-DA3525A387BA}" dt="2024-01-16T11:48:53.338" v="2235" actId="1036"/>
          <ac:spMkLst>
            <pc:docMk/>
            <pc:sldMk cId="122746696" sldId="264"/>
            <ac:spMk id="4" creationId="{9389E25B-163B-B0F6-708F-5736C4C0ACE3}"/>
          </ac:spMkLst>
        </pc:spChg>
        <pc:spChg chg="mod">
          <ac:chgData name="Alessandro Manucci" userId="04c806e7-bc03-4e54-bae7-9773a1bf1da1" providerId="ADAL" clId="{CA6D0175-21C9-4A59-BC99-DA3525A387BA}" dt="2024-01-16T11:48:30.164" v="2230" actId="1076"/>
          <ac:spMkLst>
            <pc:docMk/>
            <pc:sldMk cId="122746696" sldId="264"/>
            <ac:spMk id="6" creationId="{82133FA9-09A8-3558-710D-A4C1234A5605}"/>
          </ac:spMkLst>
        </pc:spChg>
        <pc:spChg chg="mod">
          <ac:chgData name="Alessandro Manucci" userId="04c806e7-bc03-4e54-bae7-9773a1bf1da1" providerId="ADAL" clId="{CA6D0175-21C9-4A59-BC99-DA3525A387BA}" dt="2024-01-16T11:49:45.944" v="2243" actId="1035"/>
          <ac:spMkLst>
            <pc:docMk/>
            <pc:sldMk cId="122746696" sldId="264"/>
            <ac:spMk id="10" creationId="{A580AF8F-5F77-4E1B-B878-E4736CD49701}"/>
          </ac:spMkLst>
        </pc:spChg>
      </pc:sldChg>
      <pc:sldChg chg="new del">
        <pc:chgData name="Alessandro Manucci" userId="04c806e7-bc03-4e54-bae7-9773a1bf1da1" providerId="ADAL" clId="{CA6D0175-21C9-4A59-BC99-DA3525A387BA}" dt="2023-12-19T22:31:03.315" v="1884" actId="47"/>
        <pc:sldMkLst>
          <pc:docMk/>
          <pc:sldMk cId="1875636695" sldId="265"/>
        </pc:sldMkLst>
      </pc:sldChg>
      <pc:sldChg chg="modSp mod">
        <pc:chgData name="Alessandro Manucci" userId="04c806e7-bc03-4e54-bae7-9773a1bf1da1" providerId="ADAL" clId="{CA6D0175-21C9-4A59-BC99-DA3525A387BA}" dt="2023-12-19T23:36:34.968" v="1885" actId="14100"/>
        <pc:sldMkLst>
          <pc:docMk/>
          <pc:sldMk cId="4059823901" sldId="265"/>
        </pc:sldMkLst>
        <pc:spChg chg="mod">
          <ac:chgData name="Alessandro Manucci" userId="04c806e7-bc03-4e54-bae7-9773a1bf1da1" providerId="ADAL" clId="{CA6D0175-21C9-4A59-BC99-DA3525A387BA}" dt="2023-12-19T23:36:34.968" v="1885" actId="14100"/>
          <ac:spMkLst>
            <pc:docMk/>
            <pc:sldMk cId="4059823901" sldId="265"/>
            <ac:spMk id="3" creationId="{B1A1F7AF-DF89-8B26-7492-87F791D73BAF}"/>
          </ac:spMkLst>
        </pc:spChg>
      </pc:sldChg>
      <pc:sldChg chg="modSp mod">
        <pc:chgData name="Alessandro Manucci" userId="04c806e7-bc03-4e54-bae7-9773a1bf1da1" providerId="ADAL" clId="{CA6D0175-21C9-4A59-BC99-DA3525A387BA}" dt="2024-01-16T21:55:13.839" v="2512" actId="20577"/>
        <pc:sldMkLst>
          <pc:docMk/>
          <pc:sldMk cId="1724380804" sldId="266"/>
        </pc:sldMkLst>
        <pc:spChg chg="mod">
          <ac:chgData name="Alessandro Manucci" userId="04c806e7-bc03-4e54-bae7-9773a1bf1da1" providerId="ADAL" clId="{CA6D0175-21C9-4A59-BC99-DA3525A387BA}" dt="2024-01-16T21:55:13.839" v="2512" actId="20577"/>
          <ac:spMkLst>
            <pc:docMk/>
            <pc:sldMk cId="1724380804" sldId="266"/>
            <ac:spMk id="2" creationId="{0C6E87C6-6756-C8A3-57DB-9A2306CEAE45}"/>
          </ac:spMkLst>
        </pc:spChg>
        <pc:spChg chg="mod">
          <ac:chgData name="Alessandro Manucci" userId="04c806e7-bc03-4e54-bae7-9773a1bf1da1" providerId="ADAL" clId="{CA6D0175-21C9-4A59-BC99-DA3525A387BA}" dt="2024-01-16T21:54:42.711" v="2498" actId="207"/>
          <ac:spMkLst>
            <pc:docMk/>
            <pc:sldMk cId="1724380804" sldId="266"/>
            <ac:spMk id="3" creationId="{B1A1F7AF-DF89-8B26-7492-87F791D73BAF}"/>
          </ac:spMkLst>
        </pc:spChg>
      </pc:sldChg>
      <pc:sldChg chg="modSp mod">
        <pc:chgData name="Alessandro Manucci" userId="04c806e7-bc03-4e54-bae7-9773a1bf1da1" providerId="ADAL" clId="{CA6D0175-21C9-4A59-BC99-DA3525A387BA}" dt="2024-01-16T23:49:00.073" v="2658" actId="20577"/>
        <pc:sldMkLst>
          <pc:docMk/>
          <pc:sldMk cId="296126364" sldId="267"/>
        </pc:sldMkLst>
        <pc:spChg chg="mod">
          <ac:chgData name="Alessandro Manucci" userId="04c806e7-bc03-4e54-bae7-9773a1bf1da1" providerId="ADAL" clId="{CA6D0175-21C9-4A59-BC99-DA3525A387BA}" dt="2024-01-16T23:49:00.073" v="2658" actId="20577"/>
          <ac:spMkLst>
            <pc:docMk/>
            <pc:sldMk cId="296126364" sldId="267"/>
            <ac:spMk id="9" creationId="{3EBD421A-4595-3FB0-2032-BDE2D37806D3}"/>
          </ac:spMkLst>
        </pc:spChg>
      </pc:sldChg>
      <pc:sldChg chg="addSp modSp mod">
        <pc:chgData name="Alessandro Manucci" userId="04c806e7-bc03-4e54-bae7-9773a1bf1da1" providerId="ADAL" clId="{CA6D0175-21C9-4A59-BC99-DA3525A387BA}" dt="2024-01-16T11:47:40.476" v="2226" actId="1076"/>
        <pc:sldMkLst>
          <pc:docMk/>
          <pc:sldMk cId="2911703125" sldId="279"/>
        </pc:sldMkLst>
        <pc:spChg chg="add mod">
          <ac:chgData name="Alessandro Manucci" userId="04c806e7-bc03-4e54-bae7-9773a1bf1da1" providerId="ADAL" clId="{CA6D0175-21C9-4A59-BC99-DA3525A387BA}" dt="2024-01-16T11:40:37.348" v="2130" actId="14100"/>
          <ac:spMkLst>
            <pc:docMk/>
            <pc:sldMk cId="2911703125" sldId="279"/>
            <ac:spMk id="2" creationId="{6B7C3B4A-73CE-36EB-8217-01350306E8C4}"/>
          </ac:spMkLst>
        </pc:spChg>
        <pc:spChg chg="mod">
          <ac:chgData name="Alessandro Manucci" userId="04c806e7-bc03-4e54-bae7-9773a1bf1da1" providerId="ADAL" clId="{CA6D0175-21C9-4A59-BC99-DA3525A387BA}" dt="2024-01-16T11:46:53.188" v="2224" actId="14100"/>
          <ac:spMkLst>
            <pc:docMk/>
            <pc:sldMk cId="2911703125" sldId="279"/>
            <ac:spMk id="3" creationId="{B1A1F7AF-DF89-8B26-7492-87F791D73BAF}"/>
          </ac:spMkLst>
        </pc:spChg>
        <pc:spChg chg="mod">
          <ac:chgData name="Alessandro Manucci" userId="04c806e7-bc03-4e54-bae7-9773a1bf1da1" providerId="ADAL" clId="{CA6D0175-21C9-4A59-BC99-DA3525A387BA}" dt="2024-01-16T11:47:40.476" v="2226" actId="1076"/>
          <ac:spMkLst>
            <pc:docMk/>
            <pc:sldMk cId="2911703125" sldId="279"/>
            <ac:spMk id="7" creationId="{2AEDA361-7F4D-24E0-8DAF-C7D4B6DF97BE}"/>
          </ac:spMkLst>
        </pc:spChg>
        <pc:spChg chg="mod">
          <ac:chgData name="Alessandro Manucci" userId="04c806e7-bc03-4e54-bae7-9773a1bf1da1" providerId="ADAL" clId="{CA6D0175-21C9-4A59-BC99-DA3525A387BA}" dt="2024-01-16T11:11:31.816" v="1926" actId="14100"/>
          <ac:spMkLst>
            <pc:docMk/>
            <pc:sldMk cId="2911703125" sldId="279"/>
            <ac:spMk id="10" creationId="{A580AF8F-5F77-4E1B-B878-E4736CD49701}"/>
          </ac:spMkLst>
        </pc:spChg>
        <pc:picChg chg="mod">
          <ac:chgData name="Alessandro Manucci" userId="04c806e7-bc03-4e54-bae7-9773a1bf1da1" providerId="ADAL" clId="{CA6D0175-21C9-4A59-BC99-DA3525A387BA}" dt="2024-01-16T11:46:53.617" v="2225" actId="1076"/>
          <ac:picMkLst>
            <pc:docMk/>
            <pc:sldMk cId="2911703125" sldId="279"/>
            <ac:picMk id="5" creationId="{A5666A53-95D0-6DE8-A0D7-C01EF8FEE730}"/>
          </ac:picMkLst>
        </pc:picChg>
      </pc:sldChg>
      <pc:sldChg chg="del">
        <pc:chgData name="Alessandro Manucci" userId="04c806e7-bc03-4e54-bae7-9773a1bf1da1" providerId="ADAL" clId="{CA6D0175-21C9-4A59-BC99-DA3525A387BA}" dt="2024-01-16T11:10:46.067" v="1913" actId="47"/>
        <pc:sldMkLst>
          <pc:docMk/>
          <pc:sldMk cId="2437480262" sldId="280"/>
        </pc:sldMkLst>
      </pc:sldChg>
      <pc:sldChg chg="new del">
        <pc:chgData name="Alessandro Manucci" userId="04c806e7-bc03-4e54-bae7-9773a1bf1da1" providerId="ADAL" clId="{CA6D0175-21C9-4A59-BC99-DA3525A387BA}" dt="2024-01-16T11:52:44.440" v="2246" actId="47"/>
        <pc:sldMkLst>
          <pc:docMk/>
          <pc:sldMk cId="2871352334" sldId="280"/>
        </pc:sldMkLst>
      </pc:sldChg>
      <pc:sldChg chg="addSp delSp modSp add mod">
        <pc:chgData name="Alessandro Manucci" userId="04c806e7-bc03-4e54-bae7-9773a1bf1da1" providerId="ADAL" clId="{CA6D0175-21C9-4A59-BC99-DA3525A387BA}" dt="2024-01-16T21:54:04.984" v="2495" actId="1038"/>
        <pc:sldMkLst>
          <pc:docMk/>
          <pc:sldMk cId="2295135159" sldId="281"/>
        </pc:sldMkLst>
        <pc:spChg chg="add mod">
          <ac:chgData name="Alessandro Manucci" userId="04c806e7-bc03-4e54-bae7-9773a1bf1da1" providerId="ADAL" clId="{CA6D0175-21C9-4A59-BC99-DA3525A387BA}" dt="2024-01-16T21:54:02.462" v="2493" actId="1038"/>
          <ac:spMkLst>
            <pc:docMk/>
            <pc:sldMk cId="2295135159" sldId="281"/>
            <ac:spMk id="2" creationId="{97751765-7D81-FE4E-BC9E-C76AC55A2D6C}"/>
          </ac:spMkLst>
        </pc:spChg>
        <pc:spChg chg="mod">
          <ac:chgData name="Alessandro Manucci" userId="04c806e7-bc03-4e54-bae7-9773a1bf1da1" providerId="ADAL" clId="{CA6D0175-21C9-4A59-BC99-DA3525A387BA}" dt="2024-01-16T21:54:04.984" v="2495" actId="1038"/>
          <ac:spMkLst>
            <pc:docMk/>
            <pc:sldMk cId="2295135159" sldId="281"/>
            <ac:spMk id="3" creationId="{B1A1F7AF-DF89-8B26-7492-87F791D73BAF}"/>
          </ac:spMkLst>
        </pc:spChg>
        <pc:spChg chg="add mod">
          <ac:chgData name="Alessandro Manucci" userId="04c806e7-bc03-4e54-bae7-9773a1bf1da1" providerId="ADAL" clId="{CA6D0175-21C9-4A59-BC99-DA3525A387BA}" dt="2024-01-16T17:57:45.920" v="2377" actId="20577"/>
          <ac:spMkLst>
            <pc:docMk/>
            <pc:sldMk cId="2295135159" sldId="281"/>
            <ac:spMk id="4" creationId="{80C40DA9-8C47-C945-1B0D-6ACBB000D443}"/>
          </ac:spMkLst>
        </pc:spChg>
        <pc:spChg chg="del mod">
          <ac:chgData name="Alessandro Manucci" userId="04c806e7-bc03-4e54-bae7-9773a1bf1da1" providerId="ADAL" clId="{CA6D0175-21C9-4A59-BC99-DA3525A387BA}" dt="2024-01-16T11:59:21.492" v="2338" actId="478"/>
          <ac:spMkLst>
            <pc:docMk/>
            <pc:sldMk cId="2295135159" sldId="281"/>
            <ac:spMk id="7" creationId="{2AEDA361-7F4D-24E0-8DAF-C7D4B6DF97BE}"/>
          </ac:spMkLst>
        </pc:spChg>
        <pc:spChg chg="mod">
          <ac:chgData name="Alessandro Manucci" userId="04c806e7-bc03-4e54-bae7-9773a1bf1da1" providerId="ADAL" clId="{CA6D0175-21C9-4A59-BC99-DA3525A387BA}" dt="2024-01-16T11:53:03.542" v="2253" actId="14100"/>
          <ac:spMkLst>
            <pc:docMk/>
            <pc:sldMk cId="2295135159" sldId="281"/>
            <ac:spMk id="10" creationId="{A580AF8F-5F77-4E1B-B878-E4736CD49701}"/>
          </ac:spMkLst>
        </pc:spChg>
      </pc:sldChg>
      <pc:sldChg chg="modSp mod">
        <pc:chgData name="Alessandro Manucci" userId="04c806e7-bc03-4e54-bae7-9773a1bf1da1" providerId="ADAL" clId="{CA6D0175-21C9-4A59-BC99-DA3525A387BA}" dt="2024-01-16T21:47:16.568" v="2474" actId="1038"/>
        <pc:sldMkLst>
          <pc:docMk/>
          <pc:sldMk cId="3934923709" sldId="282"/>
        </pc:sldMkLst>
        <pc:spChg chg="mod">
          <ac:chgData name="Alessandro Manucci" userId="04c806e7-bc03-4e54-bae7-9773a1bf1da1" providerId="ADAL" clId="{CA6D0175-21C9-4A59-BC99-DA3525A387BA}" dt="2024-01-16T21:45:45.325" v="2468"/>
          <ac:spMkLst>
            <pc:docMk/>
            <pc:sldMk cId="3934923709" sldId="282"/>
            <ac:spMk id="3" creationId="{B1A1F7AF-DF89-8B26-7492-87F791D73BAF}"/>
          </ac:spMkLst>
        </pc:spChg>
        <pc:spChg chg="mod">
          <ac:chgData name="Alessandro Manucci" userId="04c806e7-bc03-4e54-bae7-9773a1bf1da1" providerId="ADAL" clId="{CA6D0175-21C9-4A59-BC99-DA3525A387BA}" dt="2024-01-16T21:47:16.568" v="2474" actId="1038"/>
          <ac:spMkLst>
            <pc:docMk/>
            <pc:sldMk cId="3934923709" sldId="282"/>
            <ac:spMk id="7" creationId="{2AEDA361-7F4D-24E0-8DAF-C7D4B6DF97BE}"/>
          </ac:spMkLst>
        </pc:spChg>
        <pc:spChg chg="mod">
          <ac:chgData name="Alessandro Manucci" userId="04c806e7-bc03-4e54-bae7-9773a1bf1da1" providerId="ADAL" clId="{CA6D0175-21C9-4A59-BC99-DA3525A387BA}" dt="2024-01-16T11:53:25.028" v="2263" actId="14100"/>
          <ac:spMkLst>
            <pc:docMk/>
            <pc:sldMk cId="3934923709" sldId="282"/>
            <ac:spMk id="10" creationId="{A580AF8F-5F77-4E1B-B878-E4736CD49701}"/>
          </ac:spMkLst>
        </pc:spChg>
        <pc:picChg chg="mod">
          <ac:chgData name="Alessandro Manucci" userId="04c806e7-bc03-4e54-bae7-9773a1bf1da1" providerId="ADAL" clId="{CA6D0175-21C9-4A59-BC99-DA3525A387BA}" dt="2024-01-16T11:54:49.389" v="2286" actId="1076"/>
          <ac:picMkLst>
            <pc:docMk/>
            <pc:sldMk cId="3934923709" sldId="282"/>
            <ac:picMk id="5" creationId="{A5666A53-95D0-6DE8-A0D7-C01EF8FEE730}"/>
          </ac:picMkLst>
        </pc:picChg>
      </pc:sldChg>
      <pc:sldChg chg="modSp mod">
        <pc:chgData name="Alessandro Manucci" userId="04c806e7-bc03-4e54-bae7-9773a1bf1da1" providerId="ADAL" clId="{CA6D0175-21C9-4A59-BC99-DA3525A387BA}" dt="2024-01-16T23:26:53.060" v="2620" actId="14100"/>
        <pc:sldMkLst>
          <pc:docMk/>
          <pc:sldMk cId="3376349362" sldId="283"/>
        </pc:sldMkLst>
        <pc:spChg chg="mod">
          <ac:chgData name="Alessandro Manucci" userId="04c806e7-bc03-4e54-bae7-9773a1bf1da1" providerId="ADAL" clId="{CA6D0175-21C9-4A59-BC99-DA3525A387BA}" dt="2024-01-16T23:22:23.144" v="2612" actId="207"/>
          <ac:spMkLst>
            <pc:docMk/>
            <pc:sldMk cId="3376349362" sldId="283"/>
            <ac:spMk id="3" creationId="{B1A1F7AF-DF89-8B26-7492-87F791D73BAF}"/>
          </ac:spMkLst>
        </pc:spChg>
        <pc:spChg chg="mod">
          <ac:chgData name="Alessandro Manucci" userId="04c806e7-bc03-4e54-bae7-9773a1bf1da1" providerId="ADAL" clId="{CA6D0175-21C9-4A59-BC99-DA3525A387BA}" dt="2024-01-16T23:26:53.060" v="2620" actId="14100"/>
          <ac:spMkLst>
            <pc:docMk/>
            <pc:sldMk cId="3376349362" sldId="283"/>
            <ac:spMk id="10" creationId="{A580AF8F-5F77-4E1B-B878-E4736CD49701}"/>
          </ac:spMkLst>
        </pc:spChg>
        <pc:picChg chg="mod">
          <ac:chgData name="Alessandro Manucci" userId="04c806e7-bc03-4e54-bae7-9773a1bf1da1" providerId="ADAL" clId="{CA6D0175-21C9-4A59-BC99-DA3525A387BA}" dt="2024-01-16T23:20:38.792" v="2593" actId="1036"/>
          <ac:picMkLst>
            <pc:docMk/>
            <pc:sldMk cId="3376349362" sldId="283"/>
            <ac:picMk id="4" creationId="{7986BB3B-EC55-1530-0CB5-C0DFA30B36F6}"/>
          </ac:picMkLst>
        </pc:picChg>
      </pc:sldChg>
      <pc:sldChg chg="new del">
        <pc:chgData name="Alessandro Manucci" userId="04c806e7-bc03-4e54-bae7-9773a1bf1da1" providerId="ADAL" clId="{CA6D0175-21C9-4A59-BC99-DA3525A387BA}" dt="2024-01-16T21:38:52.207" v="2461" actId="680"/>
        <pc:sldMkLst>
          <pc:docMk/>
          <pc:sldMk cId="3561788636" sldId="283"/>
        </pc:sldMkLst>
      </pc:sldChg>
      <pc:sldChg chg="modSp mod ord">
        <pc:chgData name="Alessandro Manucci" userId="04c806e7-bc03-4e54-bae7-9773a1bf1da1" providerId="ADAL" clId="{CA6D0175-21C9-4A59-BC99-DA3525A387BA}" dt="2024-01-16T23:33:53.097" v="2656"/>
        <pc:sldMkLst>
          <pc:docMk/>
          <pc:sldMk cId="3724818335" sldId="284"/>
        </pc:sldMkLst>
        <pc:spChg chg="mod">
          <ac:chgData name="Alessandro Manucci" userId="04c806e7-bc03-4e54-bae7-9773a1bf1da1" providerId="ADAL" clId="{CA6D0175-21C9-4A59-BC99-DA3525A387BA}" dt="2024-01-16T23:33:09.022" v="2653" actId="1076"/>
          <ac:spMkLst>
            <pc:docMk/>
            <pc:sldMk cId="3724818335" sldId="284"/>
            <ac:spMk id="3" creationId="{B1A1F7AF-DF89-8B26-7492-87F791D73BAF}"/>
          </ac:spMkLst>
        </pc:spChg>
        <pc:spChg chg="mod">
          <ac:chgData name="Alessandro Manucci" userId="04c806e7-bc03-4e54-bae7-9773a1bf1da1" providerId="ADAL" clId="{CA6D0175-21C9-4A59-BC99-DA3525A387BA}" dt="2024-01-16T23:27:12.212" v="2623" actId="20577"/>
          <ac:spMkLst>
            <pc:docMk/>
            <pc:sldMk cId="3724818335" sldId="284"/>
            <ac:spMk id="10" creationId="{A580AF8F-5F77-4E1B-B878-E4736CD49701}"/>
          </ac:spMkLst>
        </pc:spChg>
        <pc:picChg chg="mod">
          <ac:chgData name="Alessandro Manucci" userId="04c806e7-bc03-4e54-bae7-9773a1bf1da1" providerId="ADAL" clId="{CA6D0175-21C9-4A59-BC99-DA3525A387BA}" dt="2024-01-16T23:33:11.697" v="2654" actId="1076"/>
          <ac:picMkLst>
            <pc:docMk/>
            <pc:sldMk cId="3724818335" sldId="284"/>
            <ac:picMk id="4" creationId="{7986BB3B-EC55-1530-0CB5-C0DFA30B36F6}"/>
          </ac:picMkLst>
        </pc:picChg>
        <pc:picChg chg="mod">
          <ac:chgData name="Alessandro Manucci" userId="04c806e7-bc03-4e54-bae7-9773a1bf1da1" providerId="ADAL" clId="{CA6D0175-21C9-4A59-BC99-DA3525A387BA}" dt="2024-01-16T23:33:02.866" v="2652" actId="1076"/>
          <ac:picMkLst>
            <pc:docMk/>
            <pc:sldMk cId="3724818335" sldId="284"/>
            <ac:picMk id="5" creationId="{A5666A53-95D0-6DE8-A0D7-C01EF8FEE730}"/>
          </ac:picMkLst>
        </pc:picChg>
      </pc:sldChg>
    </pc:docChg>
  </pc:docChgLst>
  <pc:docChgLst>
    <pc:chgData name="Alessandro Manucci" userId="04c806e7-bc03-4e54-bae7-9773a1bf1da1" providerId="ADAL" clId="{0EBF4FA9-087F-463A-A2EC-032694F2C451}"/>
    <pc:docChg chg="undo redo custSel addSld delSld modSld">
      <pc:chgData name="Alessandro Manucci" userId="04c806e7-bc03-4e54-bae7-9773a1bf1da1" providerId="ADAL" clId="{0EBF4FA9-087F-463A-A2EC-032694F2C451}" dt="2024-01-01T20:39:50.723" v="5146" actId="478"/>
      <pc:docMkLst>
        <pc:docMk/>
      </pc:docMkLst>
      <pc:sldChg chg="modSp mod">
        <pc:chgData name="Alessandro Manucci" userId="04c806e7-bc03-4e54-bae7-9773a1bf1da1" providerId="ADAL" clId="{0EBF4FA9-087F-463A-A2EC-032694F2C451}" dt="2023-12-20T14:58:57.586" v="467" actId="1038"/>
        <pc:sldMkLst>
          <pc:docMk/>
          <pc:sldMk cId="926982669" sldId="257"/>
        </pc:sldMkLst>
        <pc:picChg chg="mod">
          <ac:chgData name="Alessandro Manucci" userId="04c806e7-bc03-4e54-bae7-9773a1bf1da1" providerId="ADAL" clId="{0EBF4FA9-087F-463A-A2EC-032694F2C451}" dt="2023-12-20T14:58:57.586" v="467" actId="1038"/>
          <ac:picMkLst>
            <pc:docMk/>
            <pc:sldMk cId="926982669" sldId="257"/>
            <ac:picMk id="26" creationId="{B1E9A7BF-E8F1-113F-BEF3-F02C8870FEBF}"/>
          </ac:picMkLst>
        </pc:picChg>
      </pc:sldChg>
      <pc:sldChg chg="delSp mod">
        <pc:chgData name="Alessandro Manucci" userId="04c806e7-bc03-4e54-bae7-9773a1bf1da1" providerId="ADAL" clId="{0EBF4FA9-087F-463A-A2EC-032694F2C451}" dt="2024-01-01T20:37:15.262" v="5138" actId="478"/>
        <pc:sldMkLst>
          <pc:docMk/>
          <pc:sldMk cId="2690491480" sldId="260"/>
        </pc:sldMkLst>
        <pc:spChg chg="del">
          <ac:chgData name="Alessandro Manucci" userId="04c806e7-bc03-4e54-bae7-9773a1bf1da1" providerId="ADAL" clId="{0EBF4FA9-087F-463A-A2EC-032694F2C451}" dt="2024-01-01T20:37:15.262" v="5138" actId="478"/>
          <ac:spMkLst>
            <pc:docMk/>
            <pc:sldMk cId="2690491480" sldId="260"/>
            <ac:spMk id="12" creationId="{E36EB3A5-E8FB-48A5-BB59-1E449A9F73BB}"/>
          </ac:spMkLst>
        </pc:spChg>
      </pc:sldChg>
      <pc:sldChg chg="delSp mod">
        <pc:chgData name="Alessandro Manucci" userId="04c806e7-bc03-4e54-bae7-9773a1bf1da1" providerId="ADAL" clId="{0EBF4FA9-087F-463A-A2EC-032694F2C451}" dt="2023-12-30T17:42:19.999" v="2141" actId="478"/>
        <pc:sldMkLst>
          <pc:docMk/>
          <pc:sldMk cId="1511630473" sldId="261"/>
        </pc:sldMkLst>
        <pc:spChg chg="del">
          <ac:chgData name="Alessandro Manucci" userId="04c806e7-bc03-4e54-bae7-9773a1bf1da1" providerId="ADAL" clId="{0EBF4FA9-087F-463A-A2EC-032694F2C451}" dt="2023-12-30T17:42:19.999" v="2141" actId="478"/>
          <ac:spMkLst>
            <pc:docMk/>
            <pc:sldMk cId="1511630473" sldId="261"/>
            <ac:spMk id="12" creationId="{E36EB3A5-E8FB-48A5-BB59-1E449A9F73BB}"/>
          </ac:spMkLst>
        </pc:spChg>
      </pc:sldChg>
      <pc:sldChg chg="delSp mod">
        <pc:chgData name="Alessandro Manucci" userId="04c806e7-bc03-4e54-bae7-9773a1bf1da1" providerId="ADAL" clId="{0EBF4FA9-087F-463A-A2EC-032694F2C451}" dt="2024-01-01T20:37:20.560" v="5139" actId="478"/>
        <pc:sldMkLst>
          <pc:docMk/>
          <pc:sldMk cId="624401862" sldId="262"/>
        </pc:sldMkLst>
        <pc:spChg chg="del">
          <ac:chgData name="Alessandro Manucci" userId="04c806e7-bc03-4e54-bae7-9773a1bf1da1" providerId="ADAL" clId="{0EBF4FA9-087F-463A-A2EC-032694F2C451}" dt="2024-01-01T20:37:20.560" v="5139" actId="478"/>
          <ac:spMkLst>
            <pc:docMk/>
            <pc:sldMk cId="624401862" sldId="262"/>
            <ac:spMk id="12" creationId="{E36EB3A5-E8FB-48A5-BB59-1E449A9F73BB}"/>
          </ac:spMkLst>
        </pc:spChg>
      </pc:sldChg>
      <pc:sldChg chg="delSp modSp mod">
        <pc:chgData name="Alessandro Manucci" userId="04c806e7-bc03-4e54-bae7-9773a1bf1da1" providerId="ADAL" clId="{0EBF4FA9-087F-463A-A2EC-032694F2C451}" dt="2024-01-01T20:38:23.534" v="5142" actId="478"/>
        <pc:sldMkLst>
          <pc:docMk/>
          <pc:sldMk cId="2196327862" sldId="263"/>
        </pc:sldMkLst>
        <pc:spChg chg="del mod">
          <ac:chgData name="Alessandro Manucci" userId="04c806e7-bc03-4e54-bae7-9773a1bf1da1" providerId="ADAL" clId="{0EBF4FA9-087F-463A-A2EC-032694F2C451}" dt="2024-01-01T20:38:23.534" v="5142" actId="478"/>
          <ac:spMkLst>
            <pc:docMk/>
            <pc:sldMk cId="2196327862" sldId="263"/>
            <ac:spMk id="12" creationId="{E36EB3A5-E8FB-48A5-BB59-1E449A9F73BB}"/>
          </ac:spMkLst>
        </pc:spChg>
      </pc:sldChg>
      <pc:sldChg chg="addSp delSp modSp mod">
        <pc:chgData name="Alessandro Manucci" userId="04c806e7-bc03-4e54-bae7-9773a1bf1da1" providerId="ADAL" clId="{0EBF4FA9-087F-463A-A2EC-032694F2C451}" dt="2023-12-20T14:15:01.723" v="385" actId="478"/>
        <pc:sldMkLst>
          <pc:docMk/>
          <pc:sldMk cId="122746696" sldId="264"/>
        </pc:sldMkLst>
        <pc:spChg chg="add mod">
          <ac:chgData name="Alessandro Manucci" userId="04c806e7-bc03-4e54-bae7-9773a1bf1da1" providerId="ADAL" clId="{0EBF4FA9-087F-463A-A2EC-032694F2C451}" dt="2023-12-20T14:01:22.738" v="380" actId="207"/>
          <ac:spMkLst>
            <pc:docMk/>
            <pc:sldMk cId="122746696" sldId="264"/>
            <ac:spMk id="2" creationId="{C0F6D0B2-C04C-49C1-043F-30DBEBDEE0EE}"/>
          </ac:spMkLst>
        </pc:spChg>
        <pc:spChg chg="mod">
          <ac:chgData name="Alessandro Manucci" userId="04c806e7-bc03-4e54-bae7-9773a1bf1da1" providerId="ADAL" clId="{0EBF4FA9-087F-463A-A2EC-032694F2C451}" dt="2023-12-20T13:48:14.271" v="103" actId="20577"/>
          <ac:spMkLst>
            <pc:docMk/>
            <pc:sldMk cId="122746696" sldId="264"/>
            <ac:spMk id="3" creationId="{B1A1F7AF-DF89-8B26-7492-87F791D73BAF}"/>
          </ac:spMkLst>
        </pc:spChg>
        <pc:spChg chg="add del mod">
          <ac:chgData name="Alessandro Manucci" userId="04c806e7-bc03-4e54-bae7-9773a1bf1da1" providerId="ADAL" clId="{0EBF4FA9-087F-463A-A2EC-032694F2C451}" dt="2023-12-20T13:58:09.129" v="311"/>
          <ac:spMkLst>
            <pc:docMk/>
            <pc:sldMk cId="122746696" sldId="264"/>
            <ac:spMk id="4" creationId="{0C3CF805-0DA2-2D3C-C5CF-42F9791D866E}"/>
          </ac:spMkLst>
        </pc:spChg>
        <pc:spChg chg="add mod">
          <ac:chgData name="Alessandro Manucci" userId="04c806e7-bc03-4e54-bae7-9773a1bf1da1" providerId="ADAL" clId="{0EBF4FA9-087F-463A-A2EC-032694F2C451}" dt="2023-12-20T14:02:05.197" v="384" actId="20577"/>
          <ac:spMkLst>
            <pc:docMk/>
            <pc:sldMk cId="122746696" sldId="264"/>
            <ac:spMk id="6" creationId="{82133FA9-09A8-3558-710D-A4C1234A5605}"/>
          </ac:spMkLst>
        </pc:spChg>
        <pc:spChg chg="del">
          <ac:chgData name="Alessandro Manucci" userId="04c806e7-bc03-4e54-bae7-9773a1bf1da1" providerId="ADAL" clId="{0EBF4FA9-087F-463A-A2EC-032694F2C451}" dt="2023-12-20T14:15:01.723" v="385" actId="478"/>
          <ac:spMkLst>
            <pc:docMk/>
            <pc:sldMk cId="122746696" sldId="264"/>
            <ac:spMk id="12" creationId="{E36EB3A5-E8FB-48A5-BB59-1E449A9F73BB}"/>
          </ac:spMkLst>
        </pc:spChg>
        <pc:picChg chg="mod">
          <ac:chgData name="Alessandro Manucci" userId="04c806e7-bc03-4e54-bae7-9773a1bf1da1" providerId="ADAL" clId="{0EBF4FA9-087F-463A-A2EC-032694F2C451}" dt="2023-12-20T13:57:45.760" v="308" actId="1076"/>
          <ac:picMkLst>
            <pc:docMk/>
            <pc:sldMk cId="122746696" sldId="264"/>
            <ac:picMk id="5" creationId="{A5666A53-95D0-6DE8-A0D7-C01EF8FEE730}"/>
          </ac:picMkLst>
        </pc:picChg>
      </pc:sldChg>
      <pc:sldChg chg="addSp delSp modSp mod">
        <pc:chgData name="Alessandro Manucci" userId="04c806e7-bc03-4e54-bae7-9773a1bf1da1" providerId="ADAL" clId="{0EBF4FA9-087F-463A-A2EC-032694F2C451}" dt="2023-12-20T14:24:05.024" v="455" actId="207"/>
        <pc:sldMkLst>
          <pc:docMk/>
          <pc:sldMk cId="4059823901" sldId="265"/>
        </pc:sldMkLst>
        <pc:spChg chg="mod">
          <ac:chgData name="Alessandro Manucci" userId="04c806e7-bc03-4e54-bae7-9773a1bf1da1" providerId="ADAL" clId="{0EBF4FA9-087F-463A-A2EC-032694F2C451}" dt="2023-12-20T14:24:05.024" v="455" actId="207"/>
          <ac:spMkLst>
            <pc:docMk/>
            <pc:sldMk cId="4059823901" sldId="265"/>
            <ac:spMk id="3" creationId="{B1A1F7AF-DF89-8B26-7492-87F791D73BAF}"/>
          </ac:spMkLst>
        </pc:spChg>
        <pc:spChg chg="del">
          <ac:chgData name="Alessandro Manucci" userId="04c806e7-bc03-4e54-bae7-9773a1bf1da1" providerId="ADAL" clId="{0EBF4FA9-087F-463A-A2EC-032694F2C451}" dt="2023-12-20T14:20:24.496" v="443" actId="478"/>
          <ac:spMkLst>
            <pc:docMk/>
            <pc:sldMk cId="4059823901" sldId="265"/>
            <ac:spMk id="12" creationId="{E36EB3A5-E8FB-48A5-BB59-1E449A9F73BB}"/>
          </ac:spMkLst>
        </pc:spChg>
        <pc:picChg chg="add mod">
          <ac:chgData name="Alessandro Manucci" userId="04c806e7-bc03-4e54-bae7-9773a1bf1da1" providerId="ADAL" clId="{0EBF4FA9-087F-463A-A2EC-032694F2C451}" dt="2023-12-20T14:23:48.664" v="452" actId="962"/>
          <ac:picMkLst>
            <pc:docMk/>
            <pc:sldMk cId="4059823901" sldId="265"/>
            <ac:picMk id="4" creationId="{7986BB3B-EC55-1530-0CB5-C0DFA30B36F6}"/>
          </ac:picMkLst>
        </pc:picChg>
      </pc:sldChg>
      <pc:sldChg chg="addSp delSp modSp mod">
        <pc:chgData name="Alessandro Manucci" userId="04c806e7-bc03-4e54-bae7-9773a1bf1da1" providerId="ADAL" clId="{0EBF4FA9-087F-463A-A2EC-032694F2C451}" dt="2024-01-01T20:39:50.723" v="5146" actId="478"/>
        <pc:sldMkLst>
          <pc:docMk/>
          <pc:sldMk cId="1724380804" sldId="266"/>
        </pc:sldMkLst>
        <pc:spChg chg="add mod">
          <ac:chgData name="Alessandro Manucci" userId="04c806e7-bc03-4e54-bae7-9773a1bf1da1" providerId="ADAL" clId="{0EBF4FA9-087F-463A-A2EC-032694F2C451}" dt="2023-12-28T08:57:52.243" v="1378" actId="20577"/>
          <ac:spMkLst>
            <pc:docMk/>
            <pc:sldMk cId="1724380804" sldId="266"/>
            <ac:spMk id="2" creationId="{0C6E87C6-6756-C8A3-57DB-9A2306CEAE45}"/>
          </ac:spMkLst>
        </pc:spChg>
        <pc:spChg chg="mod">
          <ac:chgData name="Alessandro Manucci" userId="04c806e7-bc03-4e54-bae7-9773a1bf1da1" providerId="ADAL" clId="{0EBF4FA9-087F-463A-A2EC-032694F2C451}" dt="2023-12-28T08:57:41.333" v="1366" actId="1076"/>
          <ac:spMkLst>
            <pc:docMk/>
            <pc:sldMk cId="1724380804" sldId="266"/>
            <ac:spMk id="3" creationId="{B1A1F7AF-DF89-8B26-7492-87F791D73BAF}"/>
          </ac:spMkLst>
        </pc:spChg>
        <pc:spChg chg="mod">
          <ac:chgData name="Alessandro Manucci" userId="04c806e7-bc03-4e54-bae7-9773a1bf1da1" providerId="ADAL" clId="{0EBF4FA9-087F-463A-A2EC-032694F2C451}" dt="2023-12-28T08:38:40.703" v="469" actId="14100"/>
          <ac:spMkLst>
            <pc:docMk/>
            <pc:sldMk cId="1724380804" sldId="266"/>
            <ac:spMk id="10" creationId="{A580AF8F-5F77-4E1B-B878-E4736CD49701}"/>
          </ac:spMkLst>
        </pc:spChg>
        <pc:spChg chg="add del mod">
          <ac:chgData name="Alessandro Manucci" userId="04c806e7-bc03-4e54-bae7-9773a1bf1da1" providerId="ADAL" clId="{0EBF4FA9-087F-463A-A2EC-032694F2C451}" dt="2024-01-01T20:39:50.723" v="5146" actId="478"/>
          <ac:spMkLst>
            <pc:docMk/>
            <pc:sldMk cId="1724380804" sldId="266"/>
            <ac:spMk id="12" creationId="{E36EB3A5-E8FB-48A5-BB59-1E449A9F73BB}"/>
          </ac:spMkLst>
        </pc:spChg>
        <pc:picChg chg="add del mod">
          <ac:chgData name="Alessandro Manucci" userId="04c806e7-bc03-4e54-bae7-9773a1bf1da1" providerId="ADAL" clId="{0EBF4FA9-087F-463A-A2EC-032694F2C451}" dt="2023-12-28T08:57:18.598" v="1363" actId="1076"/>
          <ac:picMkLst>
            <pc:docMk/>
            <pc:sldMk cId="1724380804" sldId="266"/>
            <ac:picMk id="5" creationId="{A5666A53-95D0-6DE8-A0D7-C01EF8FEE730}"/>
          </ac:picMkLst>
        </pc:picChg>
        <pc:picChg chg="del">
          <ac:chgData name="Alessandro Manucci" userId="04c806e7-bc03-4e54-bae7-9773a1bf1da1" providerId="ADAL" clId="{0EBF4FA9-087F-463A-A2EC-032694F2C451}" dt="2023-12-20T14:24:47.687" v="456" actId="478"/>
          <ac:picMkLst>
            <pc:docMk/>
            <pc:sldMk cId="1724380804" sldId="266"/>
            <ac:picMk id="9" creationId="{F240BC4F-E815-0389-915B-60548008C2E1}"/>
          </ac:picMkLst>
        </pc:picChg>
      </pc:sldChg>
      <pc:sldChg chg="addSp delSp modSp add mod">
        <pc:chgData name="Alessandro Manucci" userId="04c806e7-bc03-4e54-bae7-9773a1bf1da1" providerId="ADAL" clId="{0EBF4FA9-087F-463A-A2EC-032694F2C451}" dt="2023-12-30T18:01:09.097" v="2447" actId="313"/>
        <pc:sldMkLst>
          <pc:docMk/>
          <pc:sldMk cId="296126364" sldId="267"/>
        </pc:sldMkLst>
        <pc:spChg chg="del">
          <ac:chgData name="Alessandro Manucci" userId="04c806e7-bc03-4e54-bae7-9773a1bf1da1" providerId="ADAL" clId="{0EBF4FA9-087F-463A-A2EC-032694F2C451}" dt="2023-12-28T09:03:03.296" v="1381" actId="478"/>
          <ac:spMkLst>
            <pc:docMk/>
            <pc:sldMk cId="296126364" sldId="267"/>
            <ac:spMk id="2" creationId="{0C6E87C6-6756-C8A3-57DB-9A2306CEAE45}"/>
          </ac:spMkLst>
        </pc:spChg>
        <pc:spChg chg="del">
          <ac:chgData name="Alessandro Manucci" userId="04c806e7-bc03-4e54-bae7-9773a1bf1da1" providerId="ADAL" clId="{0EBF4FA9-087F-463A-A2EC-032694F2C451}" dt="2023-12-28T09:03:00.168" v="1380" actId="478"/>
          <ac:spMkLst>
            <pc:docMk/>
            <pc:sldMk cId="296126364" sldId="267"/>
            <ac:spMk id="3" creationId="{B1A1F7AF-DF89-8B26-7492-87F791D73BAF}"/>
          </ac:spMkLst>
        </pc:spChg>
        <pc:spChg chg="add mod">
          <ac:chgData name="Alessandro Manucci" userId="04c806e7-bc03-4e54-bae7-9773a1bf1da1" providerId="ADAL" clId="{0EBF4FA9-087F-463A-A2EC-032694F2C451}" dt="2023-12-28T09:14:35.226" v="2109" actId="1038"/>
          <ac:spMkLst>
            <pc:docMk/>
            <pc:sldMk cId="296126364" sldId="267"/>
            <ac:spMk id="9" creationId="{3EBD421A-4595-3FB0-2032-BDE2D37806D3}"/>
          </ac:spMkLst>
        </pc:spChg>
        <pc:spChg chg="mod">
          <ac:chgData name="Alessandro Manucci" userId="04c806e7-bc03-4e54-bae7-9773a1bf1da1" providerId="ADAL" clId="{0EBF4FA9-087F-463A-A2EC-032694F2C451}" dt="2023-12-28T09:15:26.056" v="2140" actId="1038"/>
          <ac:spMkLst>
            <pc:docMk/>
            <pc:sldMk cId="296126364" sldId="267"/>
            <ac:spMk id="10" creationId="{A580AF8F-5F77-4E1B-B878-E4736CD49701}"/>
          </ac:spMkLst>
        </pc:spChg>
        <pc:spChg chg="mod">
          <ac:chgData name="Alessandro Manucci" userId="04c806e7-bc03-4e54-bae7-9773a1bf1da1" providerId="ADAL" clId="{0EBF4FA9-087F-463A-A2EC-032694F2C451}" dt="2023-12-30T18:01:09.097" v="2447" actId="313"/>
          <ac:spMkLst>
            <pc:docMk/>
            <pc:sldMk cId="296126364" sldId="267"/>
            <ac:spMk id="12" creationId="{E36EB3A5-E8FB-48A5-BB59-1E449A9F73BB}"/>
          </ac:spMkLst>
        </pc:spChg>
        <pc:picChg chg="add mod">
          <ac:chgData name="Alessandro Manucci" userId="04c806e7-bc03-4e54-bae7-9773a1bf1da1" providerId="ADAL" clId="{0EBF4FA9-087F-463A-A2EC-032694F2C451}" dt="2023-12-28T09:14:22.356" v="2082" actId="1038"/>
          <ac:picMkLst>
            <pc:docMk/>
            <pc:sldMk cId="296126364" sldId="267"/>
            <ac:picMk id="6" creationId="{0EC497BC-4A85-F2BE-49C9-558CE89325D6}"/>
          </ac:picMkLst>
        </pc:picChg>
        <pc:picChg chg="add mod">
          <ac:chgData name="Alessandro Manucci" userId="04c806e7-bc03-4e54-bae7-9773a1bf1da1" providerId="ADAL" clId="{0EBF4FA9-087F-463A-A2EC-032694F2C451}" dt="2023-12-28T09:14:18.834" v="2072" actId="1037"/>
          <ac:picMkLst>
            <pc:docMk/>
            <pc:sldMk cId="296126364" sldId="267"/>
            <ac:picMk id="8" creationId="{1C76A630-B835-8EC3-67A0-6A14B902D958}"/>
          </ac:picMkLst>
        </pc:picChg>
      </pc:sldChg>
      <pc:sldChg chg="addSp delSp modSp mod">
        <pc:chgData name="Alessandro Manucci" userId="04c806e7-bc03-4e54-bae7-9773a1bf1da1" providerId="ADAL" clId="{0EBF4FA9-087F-463A-A2EC-032694F2C451}" dt="2023-12-30T18:00:39.283" v="2446" actId="207"/>
        <pc:sldMkLst>
          <pc:docMk/>
          <pc:sldMk cId="3819460876" sldId="268"/>
        </pc:sldMkLst>
        <pc:spChg chg="del mod">
          <ac:chgData name="Alessandro Manucci" userId="04c806e7-bc03-4e54-bae7-9773a1bf1da1" providerId="ADAL" clId="{0EBF4FA9-087F-463A-A2EC-032694F2C451}" dt="2023-12-30T17:55:58.394" v="2230" actId="478"/>
          <ac:spMkLst>
            <pc:docMk/>
            <pc:sldMk cId="3819460876" sldId="268"/>
            <ac:spMk id="3" creationId="{B1A1F7AF-DF89-8B26-7492-87F791D73BAF}"/>
          </ac:spMkLst>
        </pc:spChg>
        <pc:spChg chg="add mod">
          <ac:chgData name="Alessandro Manucci" userId="04c806e7-bc03-4e54-bae7-9773a1bf1da1" providerId="ADAL" clId="{0EBF4FA9-087F-463A-A2EC-032694F2C451}" dt="2023-12-30T18:00:39.283" v="2446" actId="207"/>
          <ac:spMkLst>
            <pc:docMk/>
            <pc:sldMk cId="3819460876" sldId="268"/>
            <ac:spMk id="6" creationId="{A985FAD0-6458-7BCA-03CA-BEE7E0CB3195}"/>
          </ac:spMkLst>
        </pc:spChg>
        <pc:spChg chg="mod">
          <ac:chgData name="Alessandro Manucci" userId="04c806e7-bc03-4e54-bae7-9773a1bf1da1" providerId="ADAL" clId="{0EBF4FA9-087F-463A-A2EC-032694F2C451}" dt="2023-12-30T17:59:15.988" v="2383" actId="1038"/>
          <ac:spMkLst>
            <pc:docMk/>
            <pc:sldMk cId="3819460876" sldId="268"/>
            <ac:spMk id="10" creationId="{A580AF8F-5F77-4E1B-B878-E4736CD49701}"/>
          </ac:spMkLst>
        </pc:spChg>
        <pc:spChg chg="del">
          <ac:chgData name="Alessandro Manucci" userId="04c806e7-bc03-4e54-bae7-9773a1bf1da1" providerId="ADAL" clId="{0EBF4FA9-087F-463A-A2EC-032694F2C451}" dt="2023-12-30T17:56:01.388" v="2231" actId="478"/>
          <ac:spMkLst>
            <pc:docMk/>
            <pc:sldMk cId="3819460876" sldId="268"/>
            <ac:spMk id="19" creationId="{C7703389-F167-5468-6C27-74CA9DAF39F3}"/>
          </ac:spMkLst>
        </pc:spChg>
        <pc:picChg chg="add mod">
          <ac:chgData name="Alessandro Manucci" userId="04c806e7-bc03-4e54-bae7-9773a1bf1da1" providerId="ADAL" clId="{0EBF4FA9-087F-463A-A2EC-032694F2C451}" dt="2023-12-30T18:00:08.697" v="2443" actId="1076"/>
          <ac:picMkLst>
            <pc:docMk/>
            <pc:sldMk cId="3819460876" sldId="268"/>
            <ac:picMk id="4" creationId="{013D897D-5EED-E7C1-603A-FF871AF91297}"/>
          </ac:picMkLst>
        </pc:picChg>
      </pc:sldChg>
      <pc:sldChg chg="addSp delSp modSp mod">
        <pc:chgData name="Alessandro Manucci" userId="04c806e7-bc03-4e54-bae7-9773a1bf1da1" providerId="ADAL" clId="{0EBF4FA9-087F-463A-A2EC-032694F2C451}" dt="2023-12-31T16:28:07.175" v="3253" actId="207"/>
        <pc:sldMkLst>
          <pc:docMk/>
          <pc:sldMk cId="3292528420" sldId="269"/>
        </pc:sldMkLst>
        <pc:spChg chg="add del mod">
          <ac:chgData name="Alessandro Manucci" userId="04c806e7-bc03-4e54-bae7-9773a1bf1da1" providerId="ADAL" clId="{0EBF4FA9-087F-463A-A2EC-032694F2C451}" dt="2023-12-30T18:01:49.537" v="2454"/>
          <ac:spMkLst>
            <pc:docMk/>
            <pc:sldMk cId="3292528420" sldId="269"/>
            <ac:spMk id="2" creationId="{ED066D1D-35D5-BCC0-59EA-B0B623749718}"/>
          </ac:spMkLst>
        </pc:spChg>
        <pc:spChg chg="mod">
          <ac:chgData name="Alessandro Manucci" userId="04c806e7-bc03-4e54-bae7-9773a1bf1da1" providerId="ADAL" clId="{0EBF4FA9-087F-463A-A2EC-032694F2C451}" dt="2023-12-31T16:27:10.447" v="3247" actId="20577"/>
          <ac:spMkLst>
            <pc:docMk/>
            <pc:sldMk cId="3292528420" sldId="269"/>
            <ac:spMk id="3" creationId="{B1A1F7AF-DF89-8B26-7492-87F791D73BAF}"/>
          </ac:spMkLst>
        </pc:spChg>
        <pc:spChg chg="add mod">
          <ac:chgData name="Alessandro Manucci" userId="04c806e7-bc03-4e54-bae7-9773a1bf1da1" providerId="ADAL" clId="{0EBF4FA9-087F-463A-A2EC-032694F2C451}" dt="2023-12-31T16:28:07.175" v="3253" actId="207"/>
          <ac:spMkLst>
            <pc:docMk/>
            <pc:sldMk cId="3292528420" sldId="269"/>
            <ac:spMk id="4" creationId="{700E58C9-45AF-7FFC-784B-B919123EC5F4}"/>
          </ac:spMkLst>
        </pc:spChg>
        <pc:spChg chg="mod">
          <ac:chgData name="Alessandro Manucci" userId="04c806e7-bc03-4e54-bae7-9773a1bf1da1" providerId="ADAL" clId="{0EBF4FA9-087F-463A-A2EC-032694F2C451}" dt="2023-12-31T15:07:41.723" v="2510" actId="20577"/>
          <ac:spMkLst>
            <pc:docMk/>
            <pc:sldMk cId="3292528420" sldId="269"/>
            <ac:spMk id="10" creationId="{A580AF8F-5F77-4E1B-B878-E4736CD49701}"/>
          </ac:spMkLst>
        </pc:spChg>
        <pc:spChg chg="mod">
          <ac:chgData name="Alessandro Manucci" userId="04c806e7-bc03-4e54-bae7-9773a1bf1da1" providerId="ADAL" clId="{0EBF4FA9-087F-463A-A2EC-032694F2C451}" dt="2023-12-31T16:23:53.167" v="2970" actId="20577"/>
          <ac:spMkLst>
            <pc:docMk/>
            <pc:sldMk cId="3292528420" sldId="269"/>
            <ac:spMk id="19" creationId="{C7703389-F167-5468-6C27-74CA9DAF39F3}"/>
          </ac:spMkLst>
        </pc:spChg>
        <pc:picChg chg="mod">
          <ac:chgData name="Alessandro Manucci" userId="04c806e7-bc03-4e54-bae7-9773a1bf1da1" providerId="ADAL" clId="{0EBF4FA9-087F-463A-A2EC-032694F2C451}" dt="2023-12-31T16:26:27.752" v="3225" actId="1076"/>
          <ac:picMkLst>
            <pc:docMk/>
            <pc:sldMk cId="3292528420" sldId="269"/>
            <ac:picMk id="5" creationId="{A5666A53-95D0-6DE8-A0D7-C01EF8FEE730}"/>
          </ac:picMkLst>
        </pc:picChg>
      </pc:sldChg>
      <pc:sldChg chg="addSp delSp modSp add mod">
        <pc:chgData name="Alessandro Manucci" userId="04c806e7-bc03-4e54-bae7-9773a1bf1da1" providerId="ADAL" clId="{0EBF4FA9-087F-463A-A2EC-032694F2C451}" dt="2024-01-01T20:04:45.277" v="4828" actId="2"/>
        <pc:sldMkLst>
          <pc:docMk/>
          <pc:sldMk cId="1026873711" sldId="270"/>
        </pc:sldMkLst>
        <pc:spChg chg="add mod">
          <ac:chgData name="Alessandro Manucci" userId="04c806e7-bc03-4e54-bae7-9773a1bf1da1" providerId="ADAL" clId="{0EBF4FA9-087F-463A-A2EC-032694F2C451}" dt="2024-01-01T20:04:45.277" v="4828" actId="2"/>
          <ac:spMkLst>
            <pc:docMk/>
            <pc:sldMk cId="1026873711" sldId="270"/>
            <ac:spMk id="2" creationId="{05EA81BC-F951-EE09-8778-46A68EE128AC}"/>
          </ac:spMkLst>
        </pc:spChg>
        <pc:spChg chg="mod">
          <ac:chgData name="Alessandro Manucci" userId="04c806e7-bc03-4e54-bae7-9773a1bf1da1" providerId="ADAL" clId="{0EBF4FA9-087F-463A-A2EC-032694F2C451}" dt="2023-12-31T16:29:32.966" v="3356" actId="20577"/>
          <ac:spMkLst>
            <pc:docMk/>
            <pc:sldMk cId="1026873711" sldId="270"/>
            <ac:spMk id="3" creationId="{B1A1F7AF-DF89-8B26-7492-87F791D73BAF}"/>
          </ac:spMkLst>
        </pc:spChg>
        <pc:spChg chg="mod">
          <ac:chgData name="Alessandro Manucci" userId="04c806e7-bc03-4e54-bae7-9773a1bf1da1" providerId="ADAL" clId="{0EBF4FA9-087F-463A-A2EC-032694F2C451}" dt="2024-01-01T20:04:45.060" v="4827" actId="2"/>
          <ac:spMkLst>
            <pc:docMk/>
            <pc:sldMk cId="1026873711" sldId="270"/>
            <ac:spMk id="10" creationId="{A580AF8F-5F77-4E1B-B878-E4736CD49701}"/>
          </ac:spMkLst>
        </pc:spChg>
        <pc:spChg chg="del">
          <ac:chgData name="Alessandro Manucci" userId="04c806e7-bc03-4e54-bae7-9773a1bf1da1" providerId="ADAL" clId="{0EBF4FA9-087F-463A-A2EC-032694F2C451}" dt="2023-12-31T16:29:40.586" v="3357" actId="478"/>
          <ac:spMkLst>
            <pc:docMk/>
            <pc:sldMk cId="1026873711" sldId="270"/>
            <ac:spMk id="19" creationId="{C7703389-F167-5468-6C27-74CA9DAF39F3}"/>
          </ac:spMkLst>
        </pc:spChg>
        <pc:picChg chg="add del mod">
          <ac:chgData name="Alessandro Manucci" userId="04c806e7-bc03-4e54-bae7-9773a1bf1da1" providerId="ADAL" clId="{0EBF4FA9-087F-463A-A2EC-032694F2C451}" dt="2023-12-31T16:30:17.082" v="3365" actId="931"/>
          <ac:picMkLst>
            <pc:docMk/>
            <pc:sldMk cId="1026873711" sldId="270"/>
            <ac:picMk id="6" creationId="{C764BE4C-935A-B661-62A3-2771350CC27D}"/>
          </ac:picMkLst>
        </pc:picChg>
        <pc:picChg chg="add mod">
          <ac:chgData name="Alessandro Manucci" userId="04c806e7-bc03-4e54-bae7-9773a1bf1da1" providerId="ADAL" clId="{0EBF4FA9-087F-463A-A2EC-032694F2C451}" dt="2023-12-31T16:41:44.161" v="3381" actId="1076"/>
          <ac:picMkLst>
            <pc:docMk/>
            <pc:sldMk cId="1026873711" sldId="270"/>
            <ac:picMk id="8" creationId="{7955096C-AE12-E5CC-94A6-F37BDBD8F31A}"/>
          </ac:picMkLst>
        </pc:picChg>
      </pc:sldChg>
      <pc:sldChg chg="addSp delSp modSp add mod">
        <pc:chgData name="Alessandro Manucci" userId="04c806e7-bc03-4e54-bae7-9773a1bf1da1" providerId="ADAL" clId="{0EBF4FA9-087F-463A-A2EC-032694F2C451}" dt="2024-01-01T20:04:45.858" v="4831" actId="2"/>
        <pc:sldMkLst>
          <pc:docMk/>
          <pc:sldMk cId="3571253192" sldId="271"/>
        </pc:sldMkLst>
        <pc:spChg chg="del">
          <ac:chgData name="Alessandro Manucci" userId="04c806e7-bc03-4e54-bae7-9773a1bf1da1" providerId="ADAL" clId="{0EBF4FA9-087F-463A-A2EC-032694F2C451}" dt="2023-12-31T16:42:56.654" v="3452" actId="478"/>
          <ac:spMkLst>
            <pc:docMk/>
            <pc:sldMk cId="3571253192" sldId="271"/>
            <ac:spMk id="3" creationId="{B1A1F7AF-DF89-8B26-7492-87F791D73BAF}"/>
          </ac:spMkLst>
        </pc:spChg>
        <pc:spChg chg="add mod">
          <ac:chgData name="Alessandro Manucci" userId="04c806e7-bc03-4e54-bae7-9773a1bf1da1" providerId="ADAL" clId="{0EBF4FA9-087F-463A-A2EC-032694F2C451}" dt="2024-01-01T20:04:45.858" v="4831" actId="2"/>
          <ac:spMkLst>
            <pc:docMk/>
            <pc:sldMk cId="3571253192" sldId="271"/>
            <ac:spMk id="6" creationId="{0F5597CB-6480-CCFD-BC09-8AC491DCD595}"/>
          </ac:spMkLst>
        </pc:spChg>
        <pc:spChg chg="mod">
          <ac:chgData name="Alessandro Manucci" userId="04c806e7-bc03-4e54-bae7-9773a1bf1da1" providerId="ADAL" clId="{0EBF4FA9-087F-463A-A2EC-032694F2C451}" dt="2024-01-01T20:04:45.466" v="4829" actId="2"/>
          <ac:spMkLst>
            <pc:docMk/>
            <pc:sldMk cId="3571253192" sldId="271"/>
            <ac:spMk id="10" creationId="{A580AF8F-5F77-4E1B-B878-E4736CD49701}"/>
          </ac:spMkLst>
        </pc:spChg>
        <pc:spChg chg="del">
          <ac:chgData name="Alessandro Manucci" userId="04c806e7-bc03-4e54-bae7-9773a1bf1da1" providerId="ADAL" clId="{0EBF4FA9-087F-463A-A2EC-032694F2C451}" dt="2023-12-31T16:43:00.020" v="3453" actId="478"/>
          <ac:spMkLst>
            <pc:docMk/>
            <pc:sldMk cId="3571253192" sldId="271"/>
            <ac:spMk id="19" creationId="{C7703389-F167-5468-6C27-74CA9DAF39F3}"/>
          </ac:spMkLst>
        </pc:spChg>
        <pc:picChg chg="add mod">
          <ac:chgData name="Alessandro Manucci" userId="04c806e7-bc03-4e54-bae7-9773a1bf1da1" providerId="ADAL" clId="{0EBF4FA9-087F-463A-A2EC-032694F2C451}" dt="2023-12-31T16:45:26.056" v="3539" actId="1076"/>
          <ac:picMkLst>
            <pc:docMk/>
            <pc:sldMk cId="3571253192" sldId="271"/>
            <ac:picMk id="4" creationId="{F48457E9-1E90-6CA3-D61F-64D29A8CE2D2}"/>
          </ac:picMkLst>
        </pc:picChg>
      </pc:sldChg>
      <pc:sldChg chg="addSp delSp modSp add mod">
        <pc:chgData name="Alessandro Manucci" userId="04c806e7-bc03-4e54-bae7-9773a1bf1da1" providerId="ADAL" clId="{0EBF4FA9-087F-463A-A2EC-032694F2C451}" dt="2024-01-01T20:04:47.631" v="4840" actId="2"/>
        <pc:sldMkLst>
          <pc:docMk/>
          <pc:sldMk cId="568490149" sldId="272"/>
        </pc:sldMkLst>
        <pc:spChg chg="add mod">
          <ac:chgData name="Alessandro Manucci" userId="04c806e7-bc03-4e54-bae7-9773a1bf1da1" providerId="ADAL" clId="{0EBF4FA9-087F-463A-A2EC-032694F2C451}" dt="2024-01-01T20:04:47.631" v="4840" actId="2"/>
          <ac:spMkLst>
            <pc:docMk/>
            <pc:sldMk cId="568490149" sldId="272"/>
            <ac:spMk id="2" creationId="{CBB479A2-802C-6182-6426-727EE6B0D2BB}"/>
          </ac:spMkLst>
        </pc:spChg>
        <pc:spChg chg="mod">
          <ac:chgData name="Alessandro Manucci" userId="04c806e7-bc03-4e54-bae7-9773a1bf1da1" providerId="ADAL" clId="{0EBF4FA9-087F-463A-A2EC-032694F2C451}" dt="2024-01-01T20:04:46.834" v="4836" actId="2"/>
          <ac:spMkLst>
            <pc:docMk/>
            <pc:sldMk cId="568490149" sldId="272"/>
            <ac:spMk id="3" creationId="{B1A1F7AF-DF89-8B26-7492-87F791D73BAF}"/>
          </ac:spMkLst>
        </pc:spChg>
        <pc:spChg chg="mod">
          <ac:chgData name="Alessandro Manucci" userId="04c806e7-bc03-4e54-bae7-9773a1bf1da1" providerId="ADAL" clId="{0EBF4FA9-087F-463A-A2EC-032694F2C451}" dt="2024-01-01T20:04:46.237" v="4833" actId="2"/>
          <ac:spMkLst>
            <pc:docMk/>
            <pc:sldMk cId="568490149" sldId="272"/>
            <ac:spMk id="10" creationId="{A580AF8F-5F77-4E1B-B878-E4736CD49701}"/>
          </ac:spMkLst>
        </pc:spChg>
        <pc:spChg chg="del">
          <ac:chgData name="Alessandro Manucci" userId="04c806e7-bc03-4e54-bae7-9773a1bf1da1" providerId="ADAL" clId="{0EBF4FA9-087F-463A-A2EC-032694F2C451}" dt="2023-12-31T16:55:22.989" v="3790" actId="478"/>
          <ac:spMkLst>
            <pc:docMk/>
            <pc:sldMk cId="568490149" sldId="272"/>
            <ac:spMk id="19" creationId="{C7703389-F167-5468-6C27-74CA9DAF39F3}"/>
          </ac:spMkLst>
        </pc:spChg>
      </pc:sldChg>
      <pc:sldChg chg="addSp delSp modSp add mod">
        <pc:chgData name="Alessandro Manucci" userId="04c806e7-bc03-4e54-bae7-9773a1bf1da1" providerId="ADAL" clId="{0EBF4FA9-087F-463A-A2EC-032694F2C451}" dt="2024-01-01T20:04:48.073" v="4842" actId="2"/>
        <pc:sldMkLst>
          <pc:docMk/>
          <pc:sldMk cId="1363715304" sldId="273"/>
        </pc:sldMkLst>
        <pc:spChg chg="del">
          <ac:chgData name="Alessandro Manucci" userId="04c806e7-bc03-4e54-bae7-9773a1bf1da1" providerId="ADAL" clId="{0EBF4FA9-087F-463A-A2EC-032694F2C451}" dt="2023-12-31T17:10:30.992" v="4443" actId="478"/>
          <ac:spMkLst>
            <pc:docMk/>
            <pc:sldMk cId="1363715304" sldId="273"/>
            <ac:spMk id="3" creationId="{B1A1F7AF-DF89-8B26-7492-87F791D73BAF}"/>
          </ac:spMkLst>
        </pc:spChg>
        <pc:spChg chg="mod">
          <ac:chgData name="Alessandro Manucci" userId="04c806e7-bc03-4e54-bae7-9773a1bf1da1" providerId="ADAL" clId="{0EBF4FA9-087F-463A-A2EC-032694F2C451}" dt="2024-01-01T20:04:48.073" v="4842" actId="2"/>
          <ac:spMkLst>
            <pc:docMk/>
            <pc:sldMk cId="1363715304" sldId="273"/>
            <ac:spMk id="10" creationId="{A580AF8F-5F77-4E1B-B878-E4736CD49701}"/>
          </ac:spMkLst>
        </pc:spChg>
        <pc:spChg chg="del">
          <ac:chgData name="Alessandro Manucci" userId="04c806e7-bc03-4e54-bae7-9773a1bf1da1" providerId="ADAL" clId="{0EBF4FA9-087F-463A-A2EC-032694F2C451}" dt="2023-12-31T17:10:34.389" v="4444" actId="478"/>
          <ac:spMkLst>
            <pc:docMk/>
            <pc:sldMk cId="1363715304" sldId="273"/>
            <ac:spMk id="19" creationId="{C7703389-F167-5468-6C27-74CA9DAF39F3}"/>
          </ac:spMkLst>
        </pc:spChg>
        <pc:picChg chg="add mod">
          <ac:chgData name="Alessandro Manucci" userId="04c806e7-bc03-4e54-bae7-9773a1bf1da1" providerId="ADAL" clId="{0EBF4FA9-087F-463A-A2EC-032694F2C451}" dt="2023-12-31T17:13:06.291" v="4476" actId="14100"/>
          <ac:picMkLst>
            <pc:docMk/>
            <pc:sldMk cId="1363715304" sldId="273"/>
            <ac:picMk id="4" creationId="{ED890FAB-3FF4-895F-BD58-37236FA969FB}"/>
          </ac:picMkLst>
        </pc:picChg>
      </pc:sldChg>
      <pc:sldChg chg="add del">
        <pc:chgData name="Alessandro Manucci" userId="04c806e7-bc03-4e54-bae7-9773a1bf1da1" providerId="ADAL" clId="{0EBF4FA9-087F-463A-A2EC-032694F2C451}" dt="2024-01-01T20:23:09.986" v="5137" actId="47"/>
        <pc:sldMkLst>
          <pc:docMk/>
          <pc:sldMk cId="597183434" sldId="274"/>
        </pc:sldMkLst>
      </pc:sldChg>
      <pc:sldChg chg="addSp delSp modSp add mod">
        <pc:chgData name="Alessandro Manucci" userId="04c806e7-bc03-4e54-bae7-9773a1bf1da1" providerId="ADAL" clId="{0EBF4FA9-087F-463A-A2EC-032694F2C451}" dt="2024-01-01T20:04:44.856" v="4826" actId="2"/>
        <pc:sldMkLst>
          <pc:docMk/>
          <pc:sldMk cId="1702565677" sldId="275"/>
        </pc:sldMkLst>
        <pc:spChg chg="mod">
          <ac:chgData name="Alessandro Manucci" userId="04c806e7-bc03-4e54-bae7-9773a1bf1da1" providerId="ADAL" clId="{0EBF4FA9-087F-463A-A2EC-032694F2C451}" dt="2024-01-01T20:04:44.856" v="4826" actId="2"/>
          <ac:spMkLst>
            <pc:docMk/>
            <pc:sldMk cId="1702565677" sldId="275"/>
            <ac:spMk id="3" creationId="{B1A1F7AF-DF89-8B26-7492-87F791D73BAF}"/>
          </ac:spMkLst>
        </pc:spChg>
        <pc:spChg chg="mod">
          <ac:chgData name="Alessandro Manucci" userId="04c806e7-bc03-4e54-bae7-9773a1bf1da1" providerId="ADAL" clId="{0EBF4FA9-087F-463A-A2EC-032694F2C451}" dt="2024-01-01T20:04:44.099" v="4822" actId="2"/>
          <ac:spMkLst>
            <pc:docMk/>
            <pc:sldMk cId="1702565677" sldId="275"/>
            <ac:spMk id="10" creationId="{A580AF8F-5F77-4E1B-B878-E4736CD49701}"/>
          </ac:spMkLst>
        </pc:spChg>
        <pc:spChg chg="del mod">
          <ac:chgData name="Alessandro Manucci" userId="04c806e7-bc03-4e54-bae7-9773a1bf1da1" providerId="ADAL" clId="{0EBF4FA9-087F-463A-A2EC-032694F2C451}" dt="2023-12-31T17:38:40.784" v="4660" actId="478"/>
          <ac:spMkLst>
            <pc:docMk/>
            <pc:sldMk cId="1702565677" sldId="275"/>
            <ac:spMk id="19" creationId="{C7703389-F167-5468-6C27-74CA9DAF39F3}"/>
          </ac:spMkLst>
        </pc:spChg>
        <pc:picChg chg="add mod">
          <ac:chgData name="Alessandro Manucci" userId="04c806e7-bc03-4e54-bae7-9773a1bf1da1" providerId="ADAL" clId="{0EBF4FA9-087F-463A-A2EC-032694F2C451}" dt="2023-12-31T17:40:12.089" v="4666" actId="1076"/>
          <ac:picMkLst>
            <pc:docMk/>
            <pc:sldMk cId="1702565677" sldId="275"/>
            <ac:picMk id="4" creationId="{02080FF1-78FD-15AC-8488-886159844F65}"/>
          </ac:picMkLst>
        </pc:picChg>
        <pc:picChg chg="mod">
          <ac:chgData name="Alessandro Manucci" userId="04c806e7-bc03-4e54-bae7-9773a1bf1da1" providerId="ADAL" clId="{0EBF4FA9-087F-463A-A2EC-032694F2C451}" dt="2023-12-31T17:38:29.583" v="4657" actId="1076"/>
          <ac:picMkLst>
            <pc:docMk/>
            <pc:sldMk cId="1702565677" sldId="275"/>
            <ac:picMk id="5" creationId="{A5666A53-95D0-6DE8-A0D7-C01EF8FEE730}"/>
          </ac:picMkLst>
        </pc:picChg>
      </pc:sldChg>
      <pc:sldChg chg="addSp delSp modSp add mod">
        <pc:chgData name="Alessandro Manucci" userId="04c806e7-bc03-4e54-bae7-9773a1bf1da1" providerId="ADAL" clId="{0EBF4FA9-087F-463A-A2EC-032694F2C451}" dt="2024-01-01T20:14:28.471" v="5103" actId="1035"/>
        <pc:sldMkLst>
          <pc:docMk/>
          <pc:sldMk cId="1945798336" sldId="276"/>
        </pc:sldMkLst>
        <pc:spChg chg="mod">
          <ac:chgData name="Alessandro Manucci" userId="04c806e7-bc03-4e54-bae7-9773a1bf1da1" providerId="ADAL" clId="{0EBF4FA9-087F-463A-A2EC-032694F2C451}" dt="2024-01-01T20:05:43.248" v="4915" actId="20577"/>
          <ac:spMkLst>
            <pc:docMk/>
            <pc:sldMk cId="1945798336" sldId="276"/>
            <ac:spMk id="3" creationId="{B1A1F7AF-DF89-8B26-7492-87F791D73BAF}"/>
          </ac:spMkLst>
        </pc:spChg>
        <pc:spChg chg="add mod">
          <ac:chgData name="Alessandro Manucci" userId="04c806e7-bc03-4e54-bae7-9773a1bf1da1" providerId="ADAL" clId="{0EBF4FA9-087F-463A-A2EC-032694F2C451}" dt="2024-01-01T20:14:11.477" v="5099" actId="1036"/>
          <ac:spMkLst>
            <pc:docMk/>
            <pc:sldMk cId="1945798336" sldId="276"/>
            <ac:spMk id="9" creationId="{A3D7337B-AA59-59A7-14ED-4FD3AED83C30}"/>
          </ac:spMkLst>
        </pc:spChg>
        <pc:spChg chg="mod">
          <ac:chgData name="Alessandro Manucci" userId="04c806e7-bc03-4e54-bae7-9773a1bf1da1" providerId="ADAL" clId="{0EBF4FA9-087F-463A-A2EC-032694F2C451}" dt="2024-01-01T20:14:28.471" v="5103" actId="1035"/>
          <ac:spMkLst>
            <pc:docMk/>
            <pc:sldMk cId="1945798336" sldId="276"/>
            <ac:spMk id="10" creationId="{A580AF8F-5F77-4E1B-B878-E4736CD49701}"/>
          </ac:spMkLst>
        </pc:spChg>
        <pc:spChg chg="mod">
          <ac:chgData name="Alessandro Manucci" userId="04c806e7-bc03-4e54-bae7-9773a1bf1da1" providerId="ADAL" clId="{0EBF4FA9-087F-463A-A2EC-032694F2C451}" dt="2024-01-01T20:05:48.192" v="4916" actId="20577"/>
          <ac:spMkLst>
            <pc:docMk/>
            <pc:sldMk cId="1945798336" sldId="276"/>
            <ac:spMk id="19" creationId="{C7703389-F167-5468-6C27-74CA9DAF39F3}"/>
          </ac:spMkLst>
        </pc:spChg>
        <pc:picChg chg="add del mod">
          <ac:chgData name="Alessandro Manucci" userId="04c806e7-bc03-4e54-bae7-9773a1bf1da1" providerId="ADAL" clId="{0EBF4FA9-087F-463A-A2EC-032694F2C451}" dt="2024-01-01T20:06:58.113" v="4923" actId="478"/>
          <ac:picMkLst>
            <pc:docMk/>
            <pc:sldMk cId="1945798336" sldId="276"/>
            <ac:picMk id="4" creationId="{C5ADEC17-47B9-D115-FBA0-D79FAE2338A8}"/>
          </ac:picMkLst>
        </pc:picChg>
        <pc:picChg chg="add mod">
          <ac:chgData name="Alessandro Manucci" userId="04c806e7-bc03-4e54-bae7-9773a1bf1da1" providerId="ADAL" clId="{0EBF4FA9-087F-463A-A2EC-032694F2C451}" dt="2024-01-01T20:14:07.185" v="5095" actId="1036"/>
          <ac:picMkLst>
            <pc:docMk/>
            <pc:sldMk cId="1945798336" sldId="276"/>
            <ac:picMk id="7" creationId="{B3341F9A-4625-4F4E-298C-264ECE250E4C}"/>
          </ac:picMkLst>
        </pc:picChg>
      </pc:sldChg>
      <pc:sldChg chg="addSp delSp modSp add mod">
        <pc:chgData name="Alessandro Manucci" userId="04c806e7-bc03-4e54-bae7-9773a1bf1da1" providerId="ADAL" clId="{0EBF4FA9-087F-463A-A2EC-032694F2C451}" dt="2024-01-01T20:21:00.982" v="5136" actId="1076"/>
        <pc:sldMkLst>
          <pc:docMk/>
          <pc:sldMk cId="207025740" sldId="277"/>
        </pc:sldMkLst>
        <pc:spChg chg="del">
          <ac:chgData name="Alessandro Manucci" userId="04c806e7-bc03-4e54-bae7-9773a1bf1da1" providerId="ADAL" clId="{0EBF4FA9-087F-463A-A2EC-032694F2C451}" dt="2024-01-01T20:15:27.480" v="5104" actId="478"/>
          <ac:spMkLst>
            <pc:docMk/>
            <pc:sldMk cId="207025740" sldId="277"/>
            <ac:spMk id="3" creationId="{B1A1F7AF-DF89-8B26-7492-87F791D73BAF}"/>
          </ac:spMkLst>
        </pc:spChg>
        <pc:spChg chg="add del mod">
          <ac:chgData name="Alessandro Manucci" userId="04c806e7-bc03-4e54-bae7-9773a1bf1da1" providerId="ADAL" clId="{0EBF4FA9-087F-463A-A2EC-032694F2C451}" dt="2024-01-01T20:15:39.348" v="5107" actId="478"/>
          <ac:spMkLst>
            <pc:docMk/>
            <pc:sldMk cId="207025740" sldId="277"/>
            <ac:spMk id="4" creationId="{59CE1C32-6646-4402-758E-9E10478FAE5E}"/>
          </ac:spMkLst>
        </pc:spChg>
        <pc:spChg chg="del">
          <ac:chgData name="Alessandro Manucci" userId="04c806e7-bc03-4e54-bae7-9773a1bf1da1" providerId="ADAL" clId="{0EBF4FA9-087F-463A-A2EC-032694F2C451}" dt="2024-01-01T20:15:35.426" v="5106" actId="478"/>
          <ac:spMkLst>
            <pc:docMk/>
            <pc:sldMk cId="207025740" sldId="277"/>
            <ac:spMk id="10" creationId="{A580AF8F-5F77-4E1B-B878-E4736CD49701}"/>
          </ac:spMkLst>
        </pc:spChg>
        <pc:spChg chg="del">
          <ac:chgData name="Alessandro Manucci" userId="04c806e7-bc03-4e54-bae7-9773a1bf1da1" providerId="ADAL" clId="{0EBF4FA9-087F-463A-A2EC-032694F2C451}" dt="2024-01-01T20:15:31.400" v="5105" actId="478"/>
          <ac:spMkLst>
            <pc:docMk/>
            <pc:sldMk cId="207025740" sldId="277"/>
            <ac:spMk id="19" creationId="{C7703389-F167-5468-6C27-74CA9DAF39F3}"/>
          </ac:spMkLst>
        </pc:spChg>
        <pc:picChg chg="del">
          <ac:chgData name="Alessandro Manucci" userId="04c806e7-bc03-4e54-bae7-9773a1bf1da1" providerId="ADAL" clId="{0EBF4FA9-087F-463A-A2EC-032694F2C451}" dt="2024-01-01T20:18:59.233" v="5127" actId="478"/>
          <ac:picMkLst>
            <pc:docMk/>
            <pc:sldMk cId="207025740" sldId="277"/>
            <ac:picMk id="5" creationId="{A5666A53-95D0-6DE8-A0D7-C01EF8FEE730}"/>
          </ac:picMkLst>
        </pc:picChg>
        <pc:picChg chg="add del mod">
          <ac:chgData name="Alessandro Manucci" userId="04c806e7-bc03-4e54-bae7-9773a1bf1da1" providerId="ADAL" clId="{0EBF4FA9-087F-463A-A2EC-032694F2C451}" dt="2024-01-01T20:17:31.327" v="5116" actId="478"/>
          <ac:picMkLst>
            <pc:docMk/>
            <pc:sldMk cId="207025740" sldId="277"/>
            <ac:picMk id="7" creationId="{F52E12FA-C14C-56CD-928E-567992F6B95D}"/>
          </ac:picMkLst>
        </pc:picChg>
        <pc:picChg chg="add mod">
          <ac:chgData name="Alessandro Manucci" userId="04c806e7-bc03-4e54-bae7-9773a1bf1da1" providerId="ADAL" clId="{0EBF4FA9-087F-463A-A2EC-032694F2C451}" dt="2024-01-01T20:21:00.982" v="5136" actId="1076"/>
          <ac:picMkLst>
            <pc:docMk/>
            <pc:sldMk cId="207025740" sldId="277"/>
            <ac:picMk id="9" creationId="{69A804AC-7DCA-01E3-9688-5C01AF7CDB2B}"/>
          </ac:picMkLst>
        </pc:picChg>
      </pc:sldChg>
      <pc:sldChg chg="addSp delSp modSp add mod">
        <pc:chgData name="Alessandro Manucci" userId="04c806e7-bc03-4e54-bae7-9773a1bf1da1" providerId="ADAL" clId="{0EBF4FA9-087F-463A-A2EC-032694F2C451}" dt="2024-01-01T20:04:43.517" v="4819" actId="2"/>
        <pc:sldMkLst>
          <pc:docMk/>
          <pc:sldMk cId="3961294622" sldId="278"/>
        </pc:sldMkLst>
        <pc:spChg chg="add del mod">
          <ac:chgData name="Alessandro Manucci" userId="04c806e7-bc03-4e54-bae7-9773a1bf1da1" providerId="ADAL" clId="{0EBF4FA9-087F-463A-A2EC-032694F2C451}" dt="2023-12-31T17:17:38.985" v="4524" actId="478"/>
          <ac:spMkLst>
            <pc:docMk/>
            <pc:sldMk cId="3961294622" sldId="278"/>
            <ac:spMk id="2" creationId="{AF26DAE0-CFEF-F4CF-191E-8C47363E5283}"/>
          </ac:spMkLst>
        </pc:spChg>
        <pc:spChg chg="add mod">
          <ac:chgData name="Alessandro Manucci" userId="04c806e7-bc03-4e54-bae7-9773a1bf1da1" providerId="ADAL" clId="{0EBF4FA9-087F-463A-A2EC-032694F2C451}" dt="2024-01-01T20:04:43.517" v="4819" actId="2"/>
          <ac:spMkLst>
            <pc:docMk/>
            <pc:sldMk cId="3961294622" sldId="278"/>
            <ac:spMk id="3" creationId="{BA8A6F91-9649-5E57-2F6D-275978640765}"/>
          </ac:spMkLst>
        </pc:spChg>
        <pc:spChg chg="mod">
          <ac:chgData name="Alessandro Manucci" userId="04c806e7-bc03-4e54-bae7-9773a1bf1da1" providerId="ADAL" clId="{0EBF4FA9-087F-463A-A2EC-032694F2C451}" dt="2024-01-01T20:04:42.347" v="4813" actId="2"/>
          <ac:spMkLst>
            <pc:docMk/>
            <pc:sldMk cId="3961294622" sldId="278"/>
            <ac:spMk id="10" creationId="{A580AF8F-5F77-4E1B-B878-E4736CD49701}"/>
          </ac:spMkLst>
        </pc:spChg>
        <pc:picChg chg="mod">
          <ac:chgData name="Alessandro Manucci" userId="04c806e7-bc03-4e54-bae7-9773a1bf1da1" providerId="ADAL" clId="{0EBF4FA9-087F-463A-A2EC-032694F2C451}" dt="2023-12-31T17:26:31.192" v="4569" actId="1038"/>
          <ac:picMkLst>
            <pc:docMk/>
            <pc:sldMk cId="3961294622" sldId="278"/>
            <ac:picMk id="4" creationId="{ED890FAB-3FF4-895F-BD58-37236FA969FB}"/>
          </ac:picMkLst>
        </pc:picChg>
        <pc:picChg chg="mod">
          <ac:chgData name="Alessandro Manucci" userId="04c806e7-bc03-4e54-bae7-9773a1bf1da1" providerId="ADAL" clId="{0EBF4FA9-087F-463A-A2EC-032694F2C451}" dt="2023-12-31T17:17:43.550" v="4527" actId="1076"/>
          <ac:picMkLst>
            <pc:docMk/>
            <pc:sldMk cId="3961294622" sldId="278"/>
            <ac:picMk id="5" creationId="{A5666A53-95D0-6DE8-A0D7-C01EF8FEE730}"/>
          </ac:picMkLst>
        </pc:picChg>
      </pc:sldChg>
    </pc:docChg>
  </pc:docChgLst>
  <pc:docChgLst>
    <pc:chgData name="Alessandro Manucci" userId="S::alessandro.manucci@studenti.unipg.it::04c806e7-bc03-4e54-bae7-9773a1bf1da1" providerId="AD" clId="Web-{4CD0F3D0-93AA-DF71-D306-92DDE40EEB2F}"/>
    <pc:docChg chg="modSld">
      <pc:chgData name="Alessandro Manucci" userId="S::alessandro.manucci@studenti.unipg.it::04c806e7-bc03-4e54-bae7-9773a1bf1da1" providerId="AD" clId="Web-{4CD0F3D0-93AA-DF71-D306-92DDE40EEB2F}" dt="2023-12-19T23:59:11.773" v="2" actId="20577"/>
      <pc:docMkLst>
        <pc:docMk/>
      </pc:docMkLst>
      <pc:sldChg chg="modSp">
        <pc:chgData name="Alessandro Manucci" userId="S::alessandro.manucci@studenti.unipg.it::04c806e7-bc03-4e54-bae7-9773a1bf1da1" providerId="AD" clId="Web-{4CD0F3D0-93AA-DF71-D306-92DDE40EEB2F}" dt="2023-12-19T23:59:11.773" v="2" actId="20577"/>
        <pc:sldMkLst>
          <pc:docMk/>
          <pc:sldMk cId="926982669" sldId="257"/>
        </pc:sldMkLst>
        <pc:spChg chg="mod">
          <ac:chgData name="Alessandro Manucci" userId="S::alessandro.manucci@studenti.unipg.it::04c806e7-bc03-4e54-bae7-9773a1bf1da1" providerId="AD" clId="Web-{4CD0F3D0-93AA-DF71-D306-92DDE40EEB2F}" dt="2023-12-19T23:59:11.773" v="2" actId="20577"/>
          <ac:spMkLst>
            <pc:docMk/>
            <pc:sldMk cId="926982669" sldId="257"/>
            <ac:spMk id="48" creationId="{A580AF8F-5F77-4E1B-B878-E4736CD497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13F3-1116-4B7B-8B68-CAF4D4828C44}" type="datetimeFigureOut">
              <a:rPr lang="it-IT" smtClean="0"/>
              <a:t>16/01/2024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8D9FA-078D-499D-BA4F-17E0B5101ED2}" type="slidenum">
              <a:rPr lang="it-IT" smtClean="0"/>
              <a:t>‹N›</a:t>
            </a:fld>
            <a:endParaRPr lang="it-IT" dirty="0"/>
          </a:p>
        </p:txBody>
      </p:sp>
    </p:spTree>
    <p:extLst>
      <p:ext uri="{BB962C8B-B14F-4D97-AF65-F5344CB8AC3E}">
        <p14:creationId xmlns:p14="http://schemas.microsoft.com/office/powerpoint/2010/main" val="261634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28D9FA-078D-499D-BA4F-17E0B5101ED2}"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24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728D9FA-078D-499D-BA4F-17E0B5101ED2}" type="slidenum">
              <a:rPr lang="it-IT" smtClean="0"/>
              <a:t>9</a:t>
            </a:fld>
            <a:endParaRPr lang="it-IT" dirty="0"/>
          </a:p>
        </p:txBody>
      </p:sp>
    </p:spTree>
    <p:extLst>
      <p:ext uri="{BB962C8B-B14F-4D97-AF65-F5344CB8AC3E}">
        <p14:creationId xmlns:p14="http://schemas.microsoft.com/office/powerpoint/2010/main" val="103506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728D9FA-078D-499D-BA4F-17E0B5101ED2}" type="slidenum">
              <a:rPr lang="it-IT" smtClean="0"/>
              <a:t>11</a:t>
            </a:fld>
            <a:endParaRPr lang="it-IT" dirty="0"/>
          </a:p>
        </p:txBody>
      </p:sp>
    </p:spTree>
    <p:extLst>
      <p:ext uri="{BB962C8B-B14F-4D97-AF65-F5344CB8AC3E}">
        <p14:creationId xmlns:p14="http://schemas.microsoft.com/office/powerpoint/2010/main" val="269788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28D9FA-078D-499D-BA4F-17E0B5101ED2}"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08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728D9FA-078D-499D-BA4F-17E0B5101ED2}" type="slidenum">
              <a:rPr lang="it-IT" smtClean="0"/>
              <a:t>13</a:t>
            </a:fld>
            <a:endParaRPr lang="it-IT" dirty="0"/>
          </a:p>
        </p:txBody>
      </p:sp>
    </p:spTree>
    <p:extLst>
      <p:ext uri="{BB962C8B-B14F-4D97-AF65-F5344CB8AC3E}">
        <p14:creationId xmlns:p14="http://schemas.microsoft.com/office/powerpoint/2010/main" val="377403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28D9FA-078D-499D-BA4F-17E0B5101ED2}"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73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14396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72912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08375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275086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345724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261953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324387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1345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83223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32677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1/16/2024</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46106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1/16/2024</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‹N›</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7304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chooser-beta.creativecommons.org/"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a:extLst>
              <a:ext uri="{FF2B5EF4-FFF2-40B4-BE49-F238E27FC236}">
                <a16:creationId xmlns:a16="http://schemas.microsoft.com/office/drawing/2014/main" id="{B1E9A7BF-E8F1-113F-BEF3-F02C8870FEBF}"/>
              </a:ext>
            </a:extLst>
          </p:cNvPr>
          <p:cNvPicPr>
            <a:picLocks noChangeAspect="1"/>
          </p:cNvPicPr>
          <p:nvPr/>
        </p:nvPicPr>
        <p:blipFill rotWithShape="1">
          <a:blip r:embed="rId2"/>
          <a:srcRect t="8907"/>
          <a:stretch/>
        </p:blipFill>
        <p:spPr>
          <a:xfrm>
            <a:off x="20" y="10"/>
            <a:ext cx="12191979" cy="6857990"/>
          </a:xfrm>
          <a:prstGeom prst="rect">
            <a:avLst/>
          </a:prstGeom>
        </p:spPr>
      </p:pic>
      <p:sp>
        <p:nvSpPr>
          <p:cNvPr id="27"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30678E53-B5BB-E8E9-1698-5CE569E9880D}"/>
              </a:ext>
            </a:extLst>
          </p:cNvPr>
          <p:cNvSpPr>
            <a:spLocks noGrp="1"/>
          </p:cNvSpPr>
          <p:nvPr>
            <p:ph type="ctrTitle"/>
          </p:nvPr>
        </p:nvSpPr>
        <p:spPr>
          <a:xfrm>
            <a:off x="6421729" y="914400"/>
            <a:ext cx="4892948" cy="3427867"/>
          </a:xfrm>
        </p:spPr>
        <p:txBody>
          <a:bodyPr anchor="t">
            <a:normAutofit/>
          </a:bodyPr>
          <a:lstStyle/>
          <a:p>
            <a:pPr algn="r"/>
            <a:r>
              <a:rPr lang="it-IT" dirty="0">
                <a:solidFill>
                  <a:srgbClr val="FFFFFF"/>
                </a:solidFill>
              </a:rPr>
              <a:t>Licenze</a:t>
            </a:r>
          </a:p>
        </p:txBody>
      </p:sp>
      <p:sp>
        <p:nvSpPr>
          <p:cNvPr id="3" name="Sottotitolo 2">
            <a:extLst>
              <a:ext uri="{FF2B5EF4-FFF2-40B4-BE49-F238E27FC236}">
                <a16:creationId xmlns:a16="http://schemas.microsoft.com/office/drawing/2014/main" id="{66EFB211-D9B3-339E-4A2F-9836DC0AEA85}"/>
              </a:ext>
            </a:extLst>
          </p:cNvPr>
          <p:cNvSpPr>
            <a:spLocks noGrp="1"/>
          </p:cNvSpPr>
          <p:nvPr>
            <p:ph type="subTitle" idx="1"/>
          </p:nvPr>
        </p:nvSpPr>
        <p:spPr>
          <a:xfrm>
            <a:off x="6373503" y="5253051"/>
            <a:ext cx="4941173" cy="812923"/>
          </a:xfrm>
        </p:spPr>
        <p:txBody>
          <a:bodyPr anchor="t">
            <a:normAutofit/>
          </a:bodyPr>
          <a:lstStyle/>
          <a:p>
            <a:pPr algn="r"/>
            <a:r>
              <a:rPr lang="it-IT" dirty="0">
                <a:solidFill>
                  <a:srgbClr val="FFFFFF"/>
                </a:solidFill>
              </a:rPr>
              <a:t>Alessandro Manucci</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89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3" y="893200"/>
            <a:ext cx="4762500" cy="1364726"/>
          </a:xfrm>
        </p:spPr>
        <p:txBody>
          <a:bodyPr anchor="t">
            <a:normAutofit/>
          </a:bodyPr>
          <a:lstStyle/>
          <a:p>
            <a:r>
              <a:rPr lang="en-US" sz="2400" dirty="0">
                <a:latin typeface="+mn-lt"/>
              </a:rPr>
              <a:t>Piccoli programmi</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284228" y="2068496"/>
            <a:ext cx="4775410" cy="4559581"/>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dirty="0">
                <a:ln>
                  <a:noFill/>
                </a:ln>
                <a:solidFill>
                  <a:srgbClr val="000000"/>
                </a:solidFill>
                <a:effectLst/>
                <a:uLnTx/>
                <a:uFillTx/>
                <a:latin typeface="Grandview Display"/>
                <a:ea typeface="+mn-ea"/>
                <a:cs typeface="+mn-cs"/>
              </a:rPr>
            </a:br>
            <a:r>
              <a:rPr lang="it-IT" sz="1100" b="0" dirty="0">
                <a:solidFill>
                  <a:srgbClr val="374151"/>
                </a:solidFill>
                <a:latin typeface="Söhne"/>
              </a:rPr>
              <a:t>Usare il copyleft per un programma di piccole dimensioni non è sempre la scelta migliore.</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b="0" dirty="0">
                <a:solidFill>
                  <a:srgbClr val="374151"/>
                </a:solidFill>
                <a:latin typeface="Söhne"/>
              </a:rPr>
              <a:t>Abbiamo vari motivi per cui poterebbe non essere la scelta migliore:</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lang="it-IT" sz="1100" b="0" dirty="0">
              <a:solidFill>
                <a:srgbClr val="374151"/>
              </a:solidFill>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dirty="0">
                <a:solidFill>
                  <a:schemeClr val="accent4">
                    <a:lumMod val="75000"/>
                  </a:schemeClr>
                </a:solidFill>
                <a:latin typeface="Söhne"/>
              </a:rPr>
              <a:t>Inconveniente nell'applicazione</a:t>
            </a:r>
            <a:r>
              <a:rPr lang="it-IT" sz="1100" b="0" dirty="0">
                <a:solidFill>
                  <a:srgbClr val="374151"/>
                </a:solidFill>
                <a:latin typeface="Söhne"/>
              </a:rPr>
              <a:t>: Accertarsi che un programma di piccole dimensioni sia sempre distribuito con una copia della licenza può diventare un compito oneroso e poco pratico.</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100" b="0" dirty="0">
              <a:solidFill>
                <a:srgbClr val="374151"/>
              </a:solidFill>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dirty="0">
                <a:solidFill>
                  <a:srgbClr val="C00000"/>
                </a:solidFill>
                <a:latin typeface="Söhne"/>
              </a:rPr>
              <a:t>Flessibilità di utilizzo: </a:t>
            </a:r>
            <a:r>
              <a:rPr lang="it-IT" sz="1100" b="0" dirty="0">
                <a:solidFill>
                  <a:srgbClr val="374151"/>
                </a:solidFill>
                <a:latin typeface="Söhne"/>
              </a:rPr>
              <a:t>Per software molto piccoli, è possibile che l'autore desideri concedere una maggiore flessibilità agli utenti, ad esempio permettendo loro di incorporare il codice in progetti proprietari senza vincoli eccessivi.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sp>
        <p:nvSpPr>
          <p:cNvPr id="2" name="Subtitle 8">
            <a:extLst>
              <a:ext uri="{FF2B5EF4-FFF2-40B4-BE49-F238E27FC236}">
                <a16:creationId xmlns:a16="http://schemas.microsoft.com/office/drawing/2014/main" id="{C0F6D0B2-C04C-49C1-043F-30DBEBDEE0EE}"/>
              </a:ext>
            </a:extLst>
          </p:cNvPr>
          <p:cNvSpPr txBox="1">
            <a:spLocks/>
          </p:cNvSpPr>
          <p:nvPr/>
        </p:nvSpPr>
        <p:spPr>
          <a:xfrm>
            <a:off x="7059638" y="2992108"/>
            <a:ext cx="4668356" cy="1413289"/>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kumimoji="0" lang="it-IT" sz="1100" b="1" i="0" u="none" strike="noStrike" kern="1200" cap="all" spc="300" normalizeH="0" baseline="0" noProof="0" dirty="0">
                <a:ln>
                  <a:noFill/>
                </a:ln>
                <a:solidFill>
                  <a:schemeClr val="bg1"/>
                </a:solidFill>
                <a:effectLst/>
                <a:uLnTx/>
                <a:uFillTx/>
                <a:latin typeface="Grandview Display"/>
                <a:ea typeface="+mn-ea"/>
                <a:cs typeface="+mn-cs"/>
              </a:rPr>
              <a:t>1</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dirty="0">
                <a:solidFill>
                  <a:schemeClr val="bg1"/>
                </a:solidFill>
                <a:latin typeface="Grandview Display"/>
              </a:rPr>
              <a:t>j</a:t>
            </a:r>
            <a:endParaRPr lang="it-IT" sz="1100" b="0" dirty="0">
              <a:solidFill>
                <a:schemeClr val="bg1"/>
              </a:solidFill>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b="1" i="0" dirty="0">
                <a:solidFill>
                  <a:srgbClr val="0070C0"/>
                </a:solidFill>
                <a:effectLst/>
                <a:latin typeface="Söhne"/>
              </a:rPr>
              <a:t>Benefici della condivisione e modifica: </a:t>
            </a:r>
            <a:r>
              <a:rPr lang="it-IT" sz="1100" b="0" dirty="0">
                <a:solidFill>
                  <a:srgbClr val="374151"/>
                </a:solidFill>
                <a:latin typeface="Söhne"/>
              </a:rPr>
              <a:t>Il copyleft, come la licenza GPL, impone che le opere derivate di un software siano distribuite con la stessa licenza.</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b="0" dirty="0">
                <a:solidFill>
                  <a:schemeClr val="bg1"/>
                </a:solidFill>
                <a:latin typeface="Söhne"/>
              </a:rPr>
              <a:t> </a:t>
            </a: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sp>
        <p:nvSpPr>
          <p:cNvPr id="6" name="Subtitle 8">
            <a:extLst>
              <a:ext uri="{FF2B5EF4-FFF2-40B4-BE49-F238E27FC236}">
                <a16:creationId xmlns:a16="http://schemas.microsoft.com/office/drawing/2014/main" id="{82133FA9-09A8-3558-710D-A4C1234A5605}"/>
              </a:ext>
            </a:extLst>
          </p:cNvPr>
          <p:cNvSpPr txBox="1">
            <a:spLocks/>
          </p:cNvSpPr>
          <p:nvPr/>
        </p:nvSpPr>
        <p:spPr>
          <a:xfrm>
            <a:off x="7291551" y="4348286"/>
            <a:ext cx="4668356" cy="2078522"/>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lvl="0" algn="l" defTabSz="914400" rtl="0" eaLnBrk="1" fontAlgn="auto" latinLnBrk="0" hangingPunct="1">
              <a:lnSpc>
                <a:spcPct val="130000"/>
              </a:lnSpc>
              <a:spcBef>
                <a:spcPts val="1000"/>
              </a:spcBef>
              <a:spcAft>
                <a:spcPts val="0"/>
              </a:spcAft>
              <a:buClrTx/>
              <a:buSzPct val="87000"/>
              <a:tabLst/>
              <a:defRPr/>
            </a:pPr>
            <a:r>
              <a:rPr lang="it-IT" sz="1100" b="0" kern="1200" dirty="0">
                <a:solidFill>
                  <a:srgbClr val="374151"/>
                </a:solidFill>
                <a:effectLst/>
                <a:latin typeface="Söhne"/>
                <a:ea typeface="+mn-ea"/>
                <a:cs typeface="+mn-cs"/>
              </a:rPr>
              <a:t>Questo promuove la condivisione e la modifica del codice sorgente da parte della comunità. </a:t>
            </a:r>
          </a:p>
          <a:p>
            <a:pPr marR="0" lvl="0" algn="l" defTabSz="914400" rtl="0" eaLnBrk="1" fontAlgn="auto" latinLnBrk="0" hangingPunct="1">
              <a:lnSpc>
                <a:spcPct val="130000"/>
              </a:lnSpc>
              <a:spcBef>
                <a:spcPts val="1000"/>
              </a:spcBef>
              <a:spcAft>
                <a:spcPts val="0"/>
              </a:spcAft>
              <a:buClrTx/>
              <a:buSzPct val="87000"/>
              <a:tabLst/>
              <a:defRPr/>
            </a:pPr>
            <a:r>
              <a:rPr lang="it-IT" sz="1100" b="0" kern="1200" dirty="0">
                <a:solidFill>
                  <a:srgbClr val="374151"/>
                </a:solidFill>
                <a:effectLst/>
                <a:latin typeface="Söhne"/>
                <a:ea typeface="+mn-ea"/>
                <a:cs typeface="+mn-cs"/>
              </a:rPr>
              <a:t>Tuttavia, in programmi molto brevi e semplici, la complessità del codice potrebbe non richiedere una collaborazione estesa o modifiche frequenti, riducendo così i benefici   pratici della condivisione.</a:t>
            </a: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sp>
        <p:nvSpPr>
          <p:cNvPr id="4" name="Freccia in giù 3">
            <a:extLst>
              <a:ext uri="{FF2B5EF4-FFF2-40B4-BE49-F238E27FC236}">
                <a16:creationId xmlns:a16="http://schemas.microsoft.com/office/drawing/2014/main" id="{9389E25B-163B-B0F6-708F-5736C4C0ACE3}"/>
              </a:ext>
            </a:extLst>
          </p:cNvPr>
          <p:cNvSpPr/>
          <p:nvPr/>
        </p:nvSpPr>
        <p:spPr>
          <a:xfrm>
            <a:off x="9125712" y="4059936"/>
            <a:ext cx="45719" cy="210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2274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3" y="975496"/>
            <a:ext cx="4762500" cy="1364726"/>
          </a:xfrm>
        </p:spPr>
        <p:txBody>
          <a:bodyPr anchor="t">
            <a:normAutofit/>
          </a:bodyPr>
          <a:lstStyle/>
          <a:p>
            <a:r>
              <a:rPr lang="en-US" sz="2400" dirty="0">
                <a:latin typeface="+mn-lt"/>
              </a:rPr>
              <a:t>Piccoli programmi</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11</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145593" y="2009104"/>
            <a:ext cx="4775410" cy="422185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dirty="0">
                <a:ln>
                  <a:noFill/>
                </a:ln>
                <a:solidFill>
                  <a:srgbClr val="000000"/>
                </a:solidFill>
                <a:effectLst/>
                <a:uLnTx/>
                <a:uFillTx/>
                <a:latin typeface="Grandview Display"/>
                <a:ea typeface="+mn-ea"/>
                <a:cs typeface="+mn-cs"/>
              </a:rPr>
            </a:br>
            <a:r>
              <a:rPr lang="it-IT" sz="1100" b="0" dirty="0">
                <a:solidFill>
                  <a:srgbClr val="374151"/>
                </a:solidFill>
                <a:latin typeface="Söhne"/>
              </a:rPr>
              <a:t>Per questi piccoli programmi è consigliata una Licenza </a:t>
            </a:r>
            <a:r>
              <a:rPr lang="it-IT" sz="1100" dirty="0">
                <a:solidFill>
                  <a:srgbClr val="FF0000"/>
                </a:solidFill>
                <a:latin typeface="Söhne"/>
              </a:rPr>
              <a:t>Apache 2.0</a:t>
            </a:r>
            <a:r>
              <a:rPr lang="it-IT" sz="1100" b="0" dirty="0">
                <a:solidFill>
                  <a:srgbClr val="374151"/>
                </a:solidFill>
                <a:latin typeface="Söhne"/>
              </a:rPr>
              <a:t>. una licenza non copyleft che ha il beneficio di impedire a contributori e distributori di sporgere denuncia per aver infranto dei brevetti.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lang="it-IT" sz="1100" b="0" dirty="0">
              <a:solidFill>
                <a:srgbClr val="374151"/>
              </a:solidFill>
              <a:latin typeface="Söhne"/>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b="0" dirty="0">
                <a:solidFill>
                  <a:srgbClr val="374151"/>
                </a:solidFill>
                <a:latin typeface="Söhne"/>
              </a:rPr>
              <a:t>Questo non rende il software immune alle minacce dei brevetti (una licenza non ha questo potere), ma previene coloro che detengono i brevetti dal creare “esche” che consistono nel rilasciare il software sotto termini liberi a condizione di accettare dei termini non liberi nella licenza del brevetto.</a:t>
            </a: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pic>
        <p:nvPicPr>
          <p:cNvPr id="4" name="Immagine 3" descr="Immagine che contiene testo, Carattere, Elementi grafici, grafica">
            <a:extLst>
              <a:ext uri="{FF2B5EF4-FFF2-40B4-BE49-F238E27FC236}">
                <a16:creationId xmlns:a16="http://schemas.microsoft.com/office/drawing/2014/main" id="{7986BB3B-EC55-1530-0CB5-C0DFA30B3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864" y="2887294"/>
            <a:ext cx="4159145" cy="2032782"/>
          </a:xfrm>
          <a:prstGeom prst="rect">
            <a:avLst/>
          </a:prstGeom>
        </p:spPr>
      </p:pic>
    </p:spTree>
    <p:extLst>
      <p:ext uri="{BB962C8B-B14F-4D97-AF65-F5344CB8AC3E}">
        <p14:creationId xmlns:p14="http://schemas.microsoft.com/office/powerpoint/2010/main" val="405982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2" y="975496"/>
            <a:ext cx="6315855" cy="1364726"/>
          </a:xfrm>
        </p:spPr>
        <p:txBody>
          <a:bodyPr anchor="t">
            <a:normAutofit/>
          </a:bodyPr>
          <a:lstStyle/>
          <a:p>
            <a:r>
              <a:rPr lang="en-US" sz="2400" dirty="0">
                <a:latin typeface="+mn-lt"/>
              </a:rPr>
              <a:t>Utilizzo della licenza apache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145593" y="2009104"/>
            <a:ext cx="4775410" cy="422185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dirty="0">
                <a:ln>
                  <a:noFill/>
                </a:ln>
                <a:solidFill>
                  <a:srgbClr val="000000"/>
                </a:solidFill>
                <a:effectLst/>
                <a:uLnTx/>
                <a:uFillTx/>
                <a:latin typeface="Grandview Display"/>
                <a:ea typeface="+mn-ea"/>
                <a:cs typeface="+mn-cs"/>
              </a:rPr>
            </a:b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374151"/>
                </a:solidFill>
                <a:effectLst/>
                <a:uLnTx/>
                <a:uFillTx/>
                <a:latin typeface="Söhne"/>
                <a:ea typeface="+mn-ea"/>
                <a:cs typeface="+mn-cs"/>
              </a:rPr>
              <a:t>Un esempio di un progetto che utilizza la Licenza Apache è il framework </a:t>
            </a:r>
            <a:r>
              <a:rPr kumimoji="0" lang="it-IT" sz="1100" i="0" u="none" strike="noStrike" kern="1200" cap="all" spc="300" normalizeH="0" baseline="0" noProof="0" dirty="0">
                <a:ln>
                  <a:noFill/>
                </a:ln>
                <a:solidFill>
                  <a:srgbClr val="FF0000"/>
                </a:solidFill>
                <a:effectLst/>
                <a:uLnTx/>
                <a:uFillTx/>
                <a:latin typeface="Söhne"/>
                <a:ea typeface="+mn-ea"/>
                <a:cs typeface="+mn-cs"/>
              </a:rPr>
              <a:t>Apache Hadoop</a:t>
            </a:r>
            <a:r>
              <a:rPr kumimoji="0" lang="it-IT" sz="1100" b="0" i="0" u="none" strike="noStrike" kern="1200" cap="all" spc="300" normalizeH="0" baseline="0" noProof="0" dirty="0">
                <a:ln>
                  <a:noFill/>
                </a:ln>
                <a:solidFill>
                  <a:srgbClr val="374151"/>
                </a:solidFill>
                <a:effectLst/>
                <a:uLnTx/>
                <a:uFillTx/>
                <a:latin typeface="Söhne"/>
                <a:ea typeface="+mn-ea"/>
                <a:cs typeface="+mn-cs"/>
              </a:rPr>
              <a:t>. Apache Hadoop è un framework di software open source progettato per la gestione e l'elaborazione distribuita di grandi set di dati su cluster di computer. Questo framework è stato sviluppato da Apache Software Foundation ed è distribuito sotto la Licenza Apache.</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374151"/>
                </a:solidFill>
                <a:effectLst/>
                <a:uLnTx/>
                <a:uFillTx/>
                <a:latin typeface="Söhne"/>
                <a:ea typeface="+mn-ea"/>
                <a:cs typeface="+mn-cs"/>
              </a:rPr>
              <a:t>La Licenza Apache è stata scelta per Hadoop per diversi motivi, tra cui la sua permissività che consente una vasta libertà di utilizzo, modifica e distribuzione. Questo ha facilitato l'adozione di Hadoop in una varietà di contesti, dai progetti open source alle implementazioni in ambienti aziendali.</a:t>
            </a:r>
          </a:p>
        </p:txBody>
      </p:sp>
      <p:pic>
        <p:nvPicPr>
          <p:cNvPr id="4" name="Immagine 3">
            <a:extLst>
              <a:ext uri="{FF2B5EF4-FFF2-40B4-BE49-F238E27FC236}">
                <a16:creationId xmlns:a16="http://schemas.microsoft.com/office/drawing/2014/main" id="{7986BB3B-EC55-1530-0CB5-C0DFA30B36F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371864" y="3362109"/>
            <a:ext cx="4276812" cy="1283043"/>
          </a:xfrm>
          <a:prstGeom prst="rect">
            <a:avLst/>
          </a:prstGeom>
        </p:spPr>
      </p:pic>
    </p:spTree>
    <p:extLst>
      <p:ext uri="{BB962C8B-B14F-4D97-AF65-F5344CB8AC3E}">
        <p14:creationId xmlns:p14="http://schemas.microsoft.com/office/powerpoint/2010/main" val="3376349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04" y="-27709"/>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2" y="975496"/>
            <a:ext cx="9031624" cy="1364726"/>
          </a:xfrm>
        </p:spPr>
        <p:txBody>
          <a:bodyPr anchor="t">
            <a:normAutofit/>
          </a:bodyPr>
          <a:lstStyle/>
          <a:p>
            <a:r>
              <a:rPr lang="en-US" sz="2400" dirty="0">
                <a:latin typeface="+mn-lt"/>
              </a:rPr>
              <a:t>vantaggi nell’utilizzo di un</a:t>
            </a:r>
            <a:r>
              <a:rPr lang="en-US" sz="2400" dirty="0"/>
              <a:t>a</a:t>
            </a:r>
            <a:r>
              <a:rPr lang="en-US" sz="2400" dirty="0">
                <a:latin typeface="+mn-lt"/>
              </a:rPr>
              <a:t> licenza apache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13</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798507" y="1688014"/>
            <a:ext cx="5004629" cy="423485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mj-lt"/>
              <a:buAutoNum type="arabicPeriod"/>
            </a:pPr>
            <a:r>
              <a:rPr lang="it-IT" sz="1000" b="1" i="0" dirty="0">
                <a:solidFill>
                  <a:srgbClr val="FF0000"/>
                </a:solidFill>
                <a:effectLst/>
                <a:latin typeface="Söhne"/>
              </a:rPr>
              <a:t>Libertà d'Uso</a:t>
            </a:r>
            <a:r>
              <a:rPr lang="it-IT" sz="1000" b="1" i="0" dirty="0">
                <a:solidFill>
                  <a:srgbClr val="374151"/>
                </a:solidFill>
                <a:effectLst/>
                <a:latin typeface="Söhne"/>
              </a:rPr>
              <a:t>:</a:t>
            </a:r>
            <a:r>
              <a:rPr lang="it-IT" sz="1000" b="0" i="0" dirty="0">
                <a:solidFill>
                  <a:srgbClr val="374151"/>
                </a:solidFill>
                <a:effectLst/>
                <a:latin typeface="Söhne"/>
              </a:rPr>
              <a:t> La licenza Apache è permissiva e consente un'ampia libertà d'uso. Puoi utilizzare, modificare e distribuire il software in progetti open source o proprietari senza dover necessariamente rilasciare il tuo codice sorgente sotto la stessa licenza.</a:t>
            </a:r>
          </a:p>
          <a:p>
            <a:pPr algn="l">
              <a:buFont typeface="+mj-lt"/>
              <a:buAutoNum type="arabicPeriod"/>
            </a:pPr>
            <a:endParaRPr lang="it-IT" sz="1000" b="0" i="0" dirty="0">
              <a:solidFill>
                <a:srgbClr val="374151"/>
              </a:solidFill>
              <a:effectLst/>
              <a:latin typeface="Söhne"/>
            </a:endParaRPr>
          </a:p>
          <a:p>
            <a:pPr algn="l">
              <a:buFont typeface="+mj-lt"/>
              <a:buAutoNum type="arabicPeriod"/>
            </a:pPr>
            <a:r>
              <a:rPr lang="it-IT" sz="1000" b="1" i="0" dirty="0">
                <a:solidFill>
                  <a:srgbClr val="0070C0"/>
                </a:solidFill>
                <a:effectLst/>
                <a:latin typeface="Söhne"/>
              </a:rPr>
              <a:t>Compatibilità con Altre Licenze</a:t>
            </a:r>
            <a:r>
              <a:rPr lang="it-IT" sz="1000" b="1" i="0" dirty="0">
                <a:solidFill>
                  <a:srgbClr val="374151"/>
                </a:solidFill>
                <a:effectLst/>
                <a:latin typeface="Söhne"/>
              </a:rPr>
              <a:t>:</a:t>
            </a:r>
            <a:r>
              <a:rPr lang="it-IT" sz="1000" b="0" i="0" dirty="0">
                <a:solidFill>
                  <a:srgbClr val="374151"/>
                </a:solidFill>
                <a:effectLst/>
                <a:latin typeface="Söhne"/>
              </a:rPr>
              <a:t> La Apache License è progettata per essere compatibile con molte altre licenze open source, permettendo di combinare software distribuito con licenze diverse senza problemi legali.</a:t>
            </a:r>
          </a:p>
        </p:txBody>
      </p:sp>
      <p:sp>
        <p:nvSpPr>
          <p:cNvPr id="2" name="Subtitle 8">
            <a:extLst>
              <a:ext uri="{FF2B5EF4-FFF2-40B4-BE49-F238E27FC236}">
                <a16:creationId xmlns:a16="http://schemas.microsoft.com/office/drawing/2014/main" id="{97751765-7D81-FE4E-BC9E-C76AC55A2D6C}"/>
              </a:ext>
            </a:extLst>
          </p:cNvPr>
          <p:cNvSpPr txBox="1">
            <a:spLocks/>
          </p:cNvSpPr>
          <p:nvPr/>
        </p:nvSpPr>
        <p:spPr>
          <a:xfrm>
            <a:off x="7013448" y="2109267"/>
            <a:ext cx="4727448" cy="4007984"/>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mj-lt"/>
              <a:buAutoNum type="arabicPeriod"/>
            </a:pPr>
            <a:endParaRPr lang="it-IT" sz="1000" b="1" i="0" dirty="0">
              <a:solidFill>
                <a:srgbClr val="374151"/>
              </a:solidFill>
              <a:effectLst/>
              <a:latin typeface="Söhne"/>
            </a:endParaRPr>
          </a:p>
          <a:p>
            <a:pPr algn="l">
              <a:buFont typeface="+mj-lt"/>
              <a:buAutoNum type="arabicPeriod"/>
            </a:pPr>
            <a:endParaRPr lang="it-IT" sz="1000" dirty="0">
              <a:solidFill>
                <a:srgbClr val="374151"/>
              </a:solidFill>
              <a:latin typeface="Söhne"/>
            </a:endParaRPr>
          </a:p>
          <a:p>
            <a:pPr algn="l">
              <a:buFont typeface="+mj-lt"/>
              <a:buAutoNum type="arabicPeriod"/>
            </a:pPr>
            <a:endParaRPr lang="it-IT" sz="1000" b="1" i="0" dirty="0">
              <a:solidFill>
                <a:srgbClr val="374151"/>
              </a:solidFill>
              <a:effectLst/>
              <a:latin typeface="Söhne"/>
            </a:endParaRPr>
          </a:p>
          <a:p>
            <a:pPr algn="l">
              <a:buFont typeface="+mj-lt"/>
              <a:buAutoNum type="arabicPeriod"/>
            </a:pPr>
            <a:endParaRPr lang="it-IT" sz="1000" dirty="0">
              <a:solidFill>
                <a:srgbClr val="374151"/>
              </a:solidFill>
              <a:latin typeface="Söhne"/>
            </a:endParaRPr>
          </a:p>
          <a:p>
            <a:pPr algn="l">
              <a:buFont typeface="+mj-lt"/>
              <a:buAutoNum type="arabicPeriod"/>
            </a:pPr>
            <a:r>
              <a:rPr lang="it-IT" sz="1000" b="1" i="0" dirty="0">
                <a:solidFill>
                  <a:schemeClr val="bg1"/>
                </a:solidFill>
                <a:effectLst/>
                <a:latin typeface="Söhne"/>
              </a:rPr>
              <a:t>Libertà d'Uso:</a:t>
            </a:r>
            <a:r>
              <a:rPr lang="it-IT" sz="1000" b="0" i="0" dirty="0">
                <a:solidFill>
                  <a:schemeClr val="bg1"/>
                </a:solidFill>
                <a:effectLst/>
                <a:latin typeface="Söhne"/>
              </a:rPr>
              <a:t> Licenza Non-Reciproca: A differenza di alcune licenze copyleft come la GPL, la Apache License non richiede che le opere derivate siano distribuite con la stessa licenza. </a:t>
            </a:r>
          </a:p>
          <a:p>
            <a:pPr algn="l">
              <a:buFont typeface="+mj-lt"/>
              <a:buAutoNum type="arabicPeriod"/>
            </a:pPr>
            <a:r>
              <a:rPr lang="it-IT" sz="1000" b="0" dirty="0">
                <a:solidFill>
                  <a:schemeClr val="bg1"/>
                </a:solidFill>
                <a:latin typeface="Söhne"/>
              </a:rPr>
              <a:t>K</a:t>
            </a:r>
          </a:p>
          <a:p>
            <a:pPr algn="l">
              <a:buFont typeface="+mj-lt"/>
              <a:buAutoNum type="arabicPeriod"/>
            </a:pPr>
            <a:r>
              <a:rPr lang="it-IT" sz="1000" i="0" dirty="0">
                <a:solidFill>
                  <a:srgbClr val="00B050"/>
                </a:solidFill>
                <a:effectLst/>
                <a:latin typeface="Söhne"/>
              </a:rPr>
              <a:t>Licenza Non-Reciproca</a:t>
            </a:r>
            <a:r>
              <a:rPr lang="it-IT" sz="1000" b="0" i="0" dirty="0">
                <a:solidFill>
                  <a:srgbClr val="374151"/>
                </a:solidFill>
                <a:effectLst/>
                <a:latin typeface="Söhne"/>
              </a:rPr>
              <a:t>: A differenza di alcune licenze copyleft come la GPL, la Apache License non richiede che le opere derivate siano distribuite con la stessa licenza. Ciò offre una maggiore flessibilità agli sviluppatori che vogliono incorporare il software in progetti con licenze diverse.</a:t>
            </a:r>
          </a:p>
          <a:p>
            <a:pPr algn="l">
              <a:buFont typeface="+mj-lt"/>
              <a:buAutoNum type="arabicPeriod"/>
            </a:pPr>
            <a:endParaRPr lang="it-IT" sz="1000" b="0" dirty="0">
              <a:solidFill>
                <a:srgbClr val="374151"/>
              </a:solidFill>
              <a:latin typeface="Söhne"/>
            </a:endParaRPr>
          </a:p>
          <a:p>
            <a:pPr algn="l">
              <a:buFont typeface="+mj-lt"/>
              <a:buAutoNum type="arabicPeriod"/>
            </a:pPr>
            <a:r>
              <a:rPr lang="it-IT" sz="1000" b="1" i="0" dirty="0">
                <a:solidFill>
                  <a:schemeClr val="accent6">
                    <a:lumMod val="75000"/>
                  </a:schemeClr>
                </a:solidFill>
                <a:effectLst/>
                <a:latin typeface="Söhne"/>
              </a:rPr>
              <a:t>Versatilità</a:t>
            </a:r>
            <a:r>
              <a:rPr lang="it-IT" sz="1000" b="1" i="0" dirty="0">
                <a:effectLst/>
                <a:latin typeface="Söhne"/>
              </a:rPr>
              <a:t>:</a:t>
            </a:r>
            <a:r>
              <a:rPr lang="it-IT" sz="1000" b="0" i="0" dirty="0">
                <a:solidFill>
                  <a:srgbClr val="374151"/>
                </a:solidFill>
                <a:effectLst/>
                <a:latin typeface="Söhne"/>
              </a:rPr>
              <a:t> La Licenza Apache è adatta per progetti di varie dimensioni e natura, dai progetti più piccoli agli ambienti più complessi e commerciali. Questa versatilità la rende adatta a una vasta gamma di contesti.</a:t>
            </a:r>
          </a:p>
        </p:txBody>
      </p:sp>
      <p:sp>
        <p:nvSpPr>
          <p:cNvPr id="4" name="Subtitle 8">
            <a:extLst>
              <a:ext uri="{FF2B5EF4-FFF2-40B4-BE49-F238E27FC236}">
                <a16:creationId xmlns:a16="http://schemas.microsoft.com/office/drawing/2014/main" id="{80C40DA9-8C47-C945-1B0D-6ACBB000D443}"/>
              </a:ext>
            </a:extLst>
          </p:cNvPr>
          <p:cNvSpPr txBox="1">
            <a:spLocks/>
          </p:cNvSpPr>
          <p:nvPr/>
        </p:nvSpPr>
        <p:spPr>
          <a:xfrm>
            <a:off x="1658085" y="1883664"/>
            <a:ext cx="5576393" cy="705274"/>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lang="it-IT" sz="1000" dirty="0"/>
            </a:br>
            <a:r>
              <a:rPr lang="it-IT" sz="1000" b="0" i="0" dirty="0">
                <a:solidFill>
                  <a:srgbClr val="374151"/>
                </a:solidFill>
                <a:effectLst/>
                <a:latin typeface="Söhne"/>
              </a:rPr>
              <a:t>La Licenza Apache offre diversi vantaggi che la rendono attraente per molte comunità e progetti software:</a:t>
            </a:r>
            <a:endParaRPr kumimoji="0" lang="it-IT" sz="1000" b="0" i="0" u="none" strike="noStrike" kern="1200" cap="all" spc="300" normalizeH="0" baseline="0" noProof="0" dirty="0">
              <a:ln>
                <a:noFill/>
              </a:ln>
              <a:solidFill>
                <a:srgbClr val="374151"/>
              </a:solidFill>
              <a:effectLst/>
              <a:uLnTx/>
              <a:uFillTx/>
              <a:latin typeface="Söhne"/>
              <a:ea typeface="+mn-ea"/>
              <a:cs typeface="+mn-cs"/>
            </a:endParaRPr>
          </a:p>
        </p:txBody>
      </p:sp>
    </p:spTree>
    <p:extLst>
      <p:ext uri="{BB962C8B-B14F-4D97-AF65-F5344CB8AC3E}">
        <p14:creationId xmlns:p14="http://schemas.microsoft.com/office/powerpoint/2010/main" val="229513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485" y="-27709"/>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1" y="975496"/>
            <a:ext cx="9331803" cy="1364726"/>
          </a:xfrm>
        </p:spPr>
        <p:txBody>
          <a:bodyPr anchor="t">
            <a:normAutofit/>
          </a:bodyPr>
          <a:lstStyle/>
          <a:p>
            <a:r>
              <a:rPr lang="en-US" sz="2400" dirty="0">
                <a:latin typeface="+mn-lt"/>
              </a:rPr>
              <a:t>svantaggi nell’utilizzo di una licenza </a:t>
            </a:r>
            <a:r>
              <a:rPr lang="en-US" sz="2400" dirty="0"/>
              <a:t>apache</a:t>
            </a:r>
            <a:endParaRPr lang="en-US" sz="2400" dirty="0">
              <a:latin typeface="+mn-lt"/>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14</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822677" y="2721120"/>
            <a:ext cx="5475809" cy="3161384"/>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tabLst/>
              <a:defRPr/>
            </a:pPr>
            <a:endParaRPr kumimoji="0" lang="it-IT" sz="1000" b="0" i="0" u="none" strike="noStrike" kern="1200" cap="all" spc="300" normalizeH="0" baseline="0" noProof="0" dirty="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30000"/>
              </a:lnSpc>
              <a:spcBef>
                <a:spcPts val="1000"/>
              </a:spcBef>
              <a:spcAft>
                <a:spcPts val="0"/>
              </a:spcAft>
              <a:buClrTx/>
              <a:buSzPct val="87000"/>
              <a:buFont typeface="+mj-lt"/>
              <a:buAutoNum type="arabicPeriod"/>
              <a:tabLst/>
              <a:defRPr/>
            </a:pPr>
            <a:r>
              <a:rPr lang="it-IT" sz="1000" b="1" i="0" dirty="0">
                <a:solidFill>
                  <a:srgbClr val="0070C0"/>
                </a:solidFill>
                <a:effectLst/>
                <a:latin typeface="Söhne"/>
              </a:rPr>
              <a:t>Non copyleft</a:t>
            </a:r>
            <a:r>
              <a:rPr lang="it-IT" sz="1000" b="1" i="0" dirty="0">
                <a:effectLst/>
                <a:latin typeface="Söhne"/>
              </a:rPr>
              <a:t>: </a:t>
            </a:r>
            <a:r>
              <a:rPr lang="it-IT" sz="1000" b="0" i="0" dirty="0">
                <a:solidFill>
                  <a:schemeClr val="bg2">
                    <a:lumMod val="25000"/>
                  </a:schemeClr>
                </a:solidFill>
                <a:effectLst/>
                <a:latin typeface="Söhne"/>
              </a:rPr>
              <a:t>la licenza Apache non è così restrittiva come AGPL o GPL, il che significa che le modifiche al software non devono necessariamente essere rese disponibili alla comunità. Ciò può portare a una mancanza di trasparenza.</a:t>
            </a:r>
          </a:p>
          <a:p>
            <a:pPr marL="0" marR="0" lvl="0" indent="0" algn="l" defTabSz="914400" rtl="0" eaLnBrk="1" fontAlgn="auto" latinLnBrk="0" hangingPunct="1">
              <a:lnSpc>
                <a:spcPct val="130000"/>
              </a:lnSpc>
              <a:spcBef>
                <a:spcPts val="1000"/>
              </a:spcBef>
              <a:spcAft>
                <a:spcPts val="0"/>
              </a:spcAft>
              <a:buClrTx/>
              <a:buSzPct val="87000"/>
              <a:buFont typeface="+mj-lt"/>
              <a:buAutoNum type="arabicPeriod"/>
              <a:tabLst/>
              <a:defRPr/>
            </a:pPr>
            <a:endParaRPr kumimoji="0" lang="it-IT" sz="1000" b="0" u="none" strike="noStrike" kern="1200" cap="all" spc="300" normalizeH="0" baseline="0" noProof="0" dirty="0">
              <a:ln>
                <a:noFill/>
              </a:ln>
              <a:solidFill>
                <a:schemeClr val="bg2">
                  <a:lumMod val="25000"/>
                </a:schemeClr>
              </a:solidFill>
              <a:uLnTx/>
              <a:uFillTx/>
              <a:latin typeface="Söhne"/>
            </a:endParaRPr>
          </a:p>
          <a:p>
            <a:pPr>
              <a:buFont typeface="+mj-lt"/>
              <a:buAutoNum type="arabicPeriod"/>
              <a:defRPr/>
            </a:pPr>
            <a:r>
              <a:rPr lang="it-IT" sz="1000" b="1" i="0" dirty="0">
                <a:solidFill>
                  <a:srgbClr val="FF0000"/>
                </a:solidFill>
                <a:effectLst/>
                <a:latin typeface="Söhne"/>
              </a:rPr>
              <a:t>Richiesta di Inclusione di Nota di Copyright e Disclaimer</a:t>
            </a:r>
            <a:r>
              <a:rPr lang="it-IT" sz="1000" b="1" i="0" dirty="0">
                <a:effectLst/>
                <a:latin typeface="Söhne"/>
              </a:rPr>
              <a:t>:</a:t>
            </a:r>
            <a:r>
              <a:rPr lang="it-IT" sz="1000" b="0" i="0" dirty="0">
                <a:solidFill>
                  <a:srgbClr val="374151"/>
                </a:solidFill>
                <a:effectLst/>
                <a:latin typeface="Söhne"/>
              </a:rPr>
              <a:t> La licenza Apache richiede che venga inclusa una nota di copyright e un disclaimer di garanzia in tutte le copie distribuite del software. Questo può essere visto come un obbligo aggiuntivo rispetto a licenze più permissive.</a:t>
            </a:r>
          </a:p>
          <a:p>
            <a:pPr marL="0" marR="0" lvl="0" indent="0" algn="l" defTabSz="914400" rtl="0" eaLnBrk="1" fontAlgn="auto" latinLnBrk="0" hangingPunct="1">
              <a:lnSpc>
                <a:spcPct val="130000"/>
              </a:lnSpc>
              <a:spcBef>
                <a:spcPts val="1000"/>
              </a:spcBef>
              <a:spcAft>
                <a:spcPts val="0"/>
              </a:spcAft>
              <a:buClrTx/>
              <a:buSzPct val="87000"/>
              <a:buFont typeface="+mj-lt"/>
              <a:buAutoNum type="arabicPeriod"/>
              <a:tabLst/>
              <a:defRPr/>
            </a:pPr>
            <a:endParaRPr kumimoji="0" lang="it-IT" sz="1000" b="0" i="0" u="none" strike="noStrike" kern="1200" cap="all" spc="300" normalizeH="0" baseline="0" noProof="0" dirty="0">
              <a:ln>
                <a:noFill/>
              </a:ln>
              <a:solidFill>
                <a:schemeClr val="bg2">
                  <a:lumMod val="25000"/>
                </a:schemeClr>
              </a:solidFill>
              <a:effectLst/>
              <a:uLnTx/>
              <a:uFillTx/>
              <a:latin typeface="Söhne"/>
            </a:endParaRPr>
          </a:p>
        </p:txBody>
      </p:sp>
      <p:sp>
        <p:nvSpPr>
          <p:cNvPr id="7" name="Subtitle 8">
            <a:extLst>
              <a:ext uri="{FF2B5EF4-FFF2-40B4-BE49-F238E27FC236}">
                <a16:creationId xmlns:a16="http://schemas.microsoft.com/office/drawing/2014/main" id="{2AEDA361-7F4D-24E0-8DAF-C7D4B6DF97BE}"/>
              </a:ext>
            </a:extLst>
          </p:cNvPr>
          <p:cNvSpPr txBox="1">
            <a:spLocks/>
          </p:cNvSpPr>
          <p:nvPr/>
        </p:nvSpPr>
        <p:spPr>
          <a:xfrm>
            <a:off x="7152182" y="2694576"/>
            <a:ext cx="4797721" cy="1814059"/>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eriod"/>
              <a:tabLst/>
              <a:defRPr/>
            </a:pPr>
            <a:endParaRPr kumimoji="0" lang="it-IT" sz="1100" b="1" i="0" u="none" strike="noStrike" kern="1200" cap="all" spc="300" normalizeH="0" baseline="0" noProof="0" dirty="0">
              <a:ln>
                <a:noFill/>
              </a:ln>
              <a:solidFill>
                <a:srgbClr val="000000"/>
              </a:solidFill>
              <a:effectLst/>
              <a:uLnTx/>
              <a:uFillTx/>
              <a:latin typeface="Grandview Display"/>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100" b="1" i="0" u="none" strike="noStrike" kern="1200" cap="all" spc="300" normalizeH="0" baseline="0" noProof="0" dirty="0">
              <a:ln>
                <a:noFill/>
              </a:ln>
              <a:solidFill>
                <a:srgbClr val="000000"/>
              </a:solidFill>
              <a:effectLst/>
              <a:uLnTx/>
              <a:uFillTx/>
              <a:latin typeface="Grandview Display"/>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kumimoji="0" lang="it-IT" sz="1100" b="1" i="0" u="none" strike="noStrike" kern="1200" cap="all" spc="300" normalizeH="0" baseline="0" noProof="0" dirty="0">
                <a:ln>
                  <a:noFill/>
                </a:ln>
                <a:solidFill>
                  <a:srgbClr val="FFFFFF"/>
                </a:solidFill>
                <a:effectLst/>
                <a:uLnTx/>
                <a:uFillTx/>
                <a:latin typeface="Grandview Display"/>
                <a:ea typeface="+mn-ea"/>
                <a:cs typeface="+mn-cs"/>
              </a:rPr>
              <a:t> </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kumimoji="0" lang="it-IT" sz="1100" b="1" i="0" u="none" strike="noStrike" kern="1200" cap="all" spc="300" normalizeH="0" baseline="0" noProof="0" dirty="0">
                <a:ln>
                  <a:noFill/>
                </a:ln>
                <a:solidFill>
                  <a:srgbClr val="FFFFFF"/>
                </a:solidFill>
                <a:effectLst/>
                <a:uLnTx/>
                <a:uFillTx/>
                <a:latin typeface="Grandview Display"/>
                <a:ea typeface="+mn-ea"/>
                <a:cs typeface="+mn-cs"/>
              </a:rPr>
              <a:t>Kù</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000" b="1" i="0" u="none" strike="noStrike" kern="1200" cap="all" spc="300" normalizeH="0" baseline="0" noProof="0" dirty="0">
              <a:ln>
                <a:noFill/>
              </a:ln>
              <a:solidFill>
                <a:srgbClr val="000000"/>
              </a:solidFill>
              <a:effectLst/>
              <a:uLnTx/>
              <a:uFillTx/>
              <a:latin typeface="Söhne"/>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000" b="1" i="0" dirty="0">
                <a:solidFill>
                  <a:srgbClr val="00B050"/>
                </a:solidFill>
                <a:effectLst/>
                <a:latin typeface="Söhne"/>
              </a:rPr>
              <a:t>Richiesta di Segnalazione delle Modifiche</a:t>
            </a:r>
            <a:r>
              <a:rPr lang="it-IT" sz="1000" b="1" i="0" dirty="0">
                <a:effectLst/>
                <a:latin typeface="Söhne"/>
              </a:rPr>
              <a:t>:</a:t>
            </a:r>
            <a:r>
              <a:rPr lang="it-IT" sz="1000" b="0" i="0" dirty="0">
                <a:solidFill>
                  <a:srgbClr val="374151"/>
                </a:solidFill>
                <a:effectLst/>
                <a:latin typeface="Söhne"/>
              </a:rPr>
              <a:t> Anche se la Licenza Apache non richiede il rilascio del codice sorgente delle modifiche, richiede la segnalazione delle modifiche apportate al software. Alcuni sviluppatori potrebbero preferire licenze che non impongano alcun obbligo di segnalazione.</a:t>
            </a:r>
            <a:endParaRPr kumimoji="0" lang="it-IT" sz="1000" b="0" i="0" u="none" strike="noStrike" kern="1200" cap="all" spc="300" normalizeH="0" baseline="0" noProof="0" dirty="0">
              <a:ln>
                <a:noFill/>
              </a:ln>
              <a:solidFill>
                <a:srgbClr val="374151"/>
              </a:solidFill>
              <a:effectLst/>
              <a:uLnTx/>
              <a:uFillTx/>
              <a:latin typeface="Söhne"/>
              <a:ea typeface="+mn-ea"/>
              <a:cs typeface="+mn-cs"/>
            </a:endParaRPr>
          </a:p>
        </p:txBody>
      </p:sp>
      <p:sp>
        <p:nvSpPr>
          <p:cNvPr id="2" name="Subtitle 8">
            <a:extLst>
              <a:ext uri="{FF2B5EF4-FFF2-40B4-BE49-F238E27FC236}">
                <a16:creationId xmlns:a16="http://schemas.microsoft.com/office/drawing/2014/main" id="{6B7C3B4A-73CE-36EB-8217-01350306E8C4}"/>
              </a:ext>
            </a:extLst>
          </p:cNvPr>
          <p:cNvSpPr txBox="1">
            <a:spLocks/>
          </p:cNvSpPr>
          <p:nvPr/>
        </p:nvSpPr>
        <p:spPr>
          <a:xfrm>
            <a:off x="1658085" y="1883664"/>
            <a:ext cx="5576393" cy="705274"/>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000" b="0" i="0" u="none" strike="noStrike" kern="1200" cap="all" spc="300" normalizeH="0" baseline="0" noProof="0" dirty="0">
                <a:ln>
                  <a:noFill/>
                </a:ln>
                <a:solidFill>
                  <a:srgbClr val="374151"/>
                </a:solidFill>
                <a:effectLst/>
                <a:uLnTx/>
                <a:uFillTx/>
                <a:latin typeface="Söhne"/>
                <a:ea typeface="+mn-ea"/>
                <a:cs typeface="+mn-cs"/>
              </a:rPr>
              <a:t>Sebbene sia un licenza ottima e affidabile, nell’utilizzo della gpl, si può incombere in alcuni svantaggi:</a:t>
            </a:r>
          </a:p>
        </p:txBody>
      </p:sp>
    </p:spTree>
    <p:extLst>
      <p:ext uri="{BB962C8B-B14F-4D97-AF65-F5344CB8AC3E}">
        <p14:creationId xmlns:p14="http://schemas.microsoft.com/office/powerpoint/2010/main" val="393492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3" y="975496"/>
            <a:ext cx="6366478" cy="1364726"/>
          </a:xfrm>
        </p:spPr>
        <p:txBody>
          <a:bodyPr anchor="t">
            <a:normAutofit/>
          </a:bodyPr>
          <a:lstStyle/>
          <a:p>
            <a:r>
              <a:rPr lang="it-IT" sz="2400" dirty="0">
                <a:latin typeface="+mn-lt"/>
              </a:rPr>
              <a:t>Altri dati usati dai programmi</a:t>
            </a:r>
            <a:endParaRPr lang="en-US" sz="2400" dirty="0">
              <a:latin typeface="+mn-lt"/>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15</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079891" y="2565509"/>
            <a:ext cx="4387798" cy="2531646"/>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000000"/>
                </a:solidFill>
                <a:effectLst/>
                <a:uLnTx/>
                <a:uFillTx/>
                <a:latin typeface="Söhne"/>
              </a:rPr>
              <a:t>Nel caso in cui vi ritrovaste a dover implementare alcune </a:t>
            </a:r>
            <a:r>
              <a:rPr kumimoji="0" lang="it-IT" sz="1100" i="0" u="none" strike="noStrike" kern="1200" cap="all" spc="300" normalizeH="0" baseline="0" noProof="0" dirty="0">
                <a:ln>
                  <a:noFill/>
                </a:ln>
                <a:solidFill>
                  <a:srgbClr val="FF0000"/>
                </a:solidFill>
                <a:effectLst/>
                <a:uLnTx/>
                <a:uFillTx/>
                <a:latin typeface="Söhne"/>
              </a:rPr>
              <a:t>parti aggiuntive</a:t>
            </a:r>
            <a:r>
              <a:rPr kumimoji="0" lang="it-IT" sz="1100" b="0" i="0" u="none" strike="noStrike" kern="1200" cap="all" spc="300" normalizeH="0" baseline="0" noProof="0" dirty="0">
                <a:ln>
                  <a:noFill/>
                </a:ln>
                <a:solidFill>
                  <a:srgbClr val="FF0000"/>
                </a:solidFill>
                <a:effectLst/>
                <a:uLnTx/>
                <a:uFillTx/>
                <a:latin typeface="Söhne"/>
              </a:rPr>
              <a:t> </a:t>
            </a:r>
            <a:r>
              <a:rPr kumimoji="0" lang="it-IT" sz="1100" b="0" i="0" u="none" strike="noStrike" kern="1200" cap="all" spc="300" normalizeH="0" baseline="0" noProof="0" dirty="0">
                <a:ln>
                  <a:noFill/>
                </a:ln>
                <a:solidFill>
                  <a:srgbClr val="000000"/>
                </a:solidFill>
                <a:effectLst/>
                <a:uLnTx/>
                <a:uFillTx/>
                <a:latin typeface="Söhne"/>
              </a:rPr>
              <a:t>al vostro progetto, come ad esempio icone, parte grafica, font e dati geografici.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374151"/>
                </a:solidFill>
                <a:effectLst/>
                <a:uLnTx/>
                <a:uFillTx/>
                <a:latin typeface="Söhne"/>
              </a:rPr>
              <a:t>se state aggiungendo queste features ad un progetto software allora, il consiglio più grande sarà quello di rilasciare le modifiche sotto la stessa licenza del software.</a:t>
            </a:r>
          </a:p>
        </p:txBody>
      </p:sp>
      <p:sp>
        <p:nvSpPr>
          <p:cNvPr id="2" name="Subtitle 8">
            <a:extLst>
              <a:ext uri="{FF2B5EF4-FFF2-40B4-BE49-F238E27FC236}">
                <a16:creationId xmlns:a16="http://schemas.microsoft.com/office/drawing/2014/main" id="{0C6E87C6-6756-C8A3-57DB-9A2306CEAE45}"/>
              </a:ext>
            </a:extLst>
          </p:cNvPr>
          <p:cNvSpPr txBox="1">
            <a:spLocks/>
          </p:cNvSpPr>
          <p:nvPr/>
        </p:nvSpPr>
        <p:spPr>
          <a:xfrm>
            <a:off x="7052134" y="3311405"/>
            <a:ext cx="4775410" cy="202289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000000"/>
                </a:solidFill>
                <a:effectLst/>
                <a:uLnTx/>
                <a:uFillTx/>
                <a:latin typeface="Söhne"/>
              </a:rPr>
              <a:t>Tuttavia nel caso non fosse così, il consiglio sarebbe quello di virare su altre licenze.</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000000"/>
                </a:solidFill>
                <a:effectLst/>
                <a:uLnTx/>
                <a:uFillTx/>
                <a:latin typeface="Söhne"/>
              </a:rPr>
              <a:t>ad esempio una licenza ottima per progetti non incentrati sul software, ma incentrati sull’arte e sullo spettacolo è l’insieme delle licenze creative commons.</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lang="it-IT" sz="1100" b="0" dirty="0">
              <a:solidFill>
                <a:srgbClr val="000000"/>
              </a:solidFill>
              <a:latin typeface="Söhne"/>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000000"/>
                </a:solidFill>
                <a:effectLst/>
                <a:uLnTx/>
                <a:uFillTx/>
                <a:latin typeface="Söhne"/>
              </a:rPr>
              <a:t>Per scegliere al meglio basterà recarsi sul sito:</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000000"/>
                </a:solidFill>
                <a:effectLst/>
                <a:uLnTx/>
                <a:uFillTx/>
                <a:latin typeface="Söhne"/>
                <a:hlinkClick r:id="rId3"/>
              </a:rPr>
              <a:t>https://chooser-beta.creativecommons.org/</a:t>
            </a:r>
            <a:r>
              <a:rPr kumimoji="0" lang="it-IT" sz="1100" b="0" i="0" u="none" strike="noStrike" kern="1200" cap="all" spc="300" normalizeH="0" baseline="0" noProof="0" dirty="0">
                <a:ln>
                  <a:noFill/>
                </a:ln>
                <a:solidFill>
                  <a:srgbClr val="000000"/>
                </a:solidFill>
                <a:effectLst/>
                <a:uLnTx/>
                <a:uFillTx/>
                <a:latin typeface="Söhne"/>
              </a:rPr>
              <a:t> </a:t>
            </a:r>
          </a:p>
        </p:txBody>
      </p:sp>
    </p:spTree>
    <p:extLst>
      <p:ext uri="{BB962C8B-B14F-4D97-AF65-F5344CB8AC3E}">
        <p14:creationId xmlns:p14="http://schemas.microsoft.com/office/powerpoint/2010/main" val="172438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2638364" y="975496"/>
            <a:ext cx="6989330" cy="1364726"/>
          </a:xfrm>
        </p:spPr>
        <p:txBody>
          <a:bodyPr anchor="t">
            <a:normAutofit/>
          </a:bodyPr>
          <a:lstStyle/>
          <a:p>
            <a:r>
              <a:rPr lang="it-IT" sz="2400" dirty="0">
                <a:latin typeface="+mn-lt"/>
              </a:rPr>
              <a:t>Scelta licenza creative commons</a:t>
            </a:r>
            <a:endParaRPr lang="en-US" sz="2400" dirty="0">
              <a:latin typeface="+mn-lt"/>
            </a:endParaRPr>
          </a:p>
        </p:txBody>
      </p:sp>
      <p:sp>
        <p:nvSpPr>
          <p:cNvPr id="1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1217421" y="5353879"/>
            <a:ext cx="3864781" cy="1115114"/>
          </a:xfrm>
        </p:spPr>
        <p:txBody>
          <a:bodyPr/>
          <a:lstStyle/>
          <a:p>
            <a:pPr>
              <a:spcAft>
                <a:spcPts val="600"/>
              </a:spcAft>
              <a:defRPr/>
            </a:pPr>
            <a:r>
              <a:rPr kumimoji="0" lang="en-US" sz="1000" b="0" i="0" u="none" strike="noStrike" kern="1200" cap="all" spc="300" normalizeH="0" baseline="0" noProof="0" dirty="0">
                <a:ln>
                  <a:noFill/>
                </a:ln>
                <a:solidFill>
                  <a:srgbClr val="000000"/>
                </a:solidFill>
                <a:effectLst/>
                <a:uLnTx/>
                <a:uFillTx/>
                <a:latin typeface="Söhne"/>
              </a:rPr>
              <a:t>Recandosi al link precedentemente citato ci verrà chiesto di compilare alcuni campi secondo campy le nostre preferenze.</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16</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pic>
        <p:nvPicPr>
          <p:cNvPr id="6" name="Immagine 5" descr="Immagine che contiene testo, schermata, software, Icona del computer">
            <a:extLst>
              <a:ext uri="{FF2B5EF4-FFF2-40B4-BE49-F238E27FC236}">
                <a16:creationId xmlns:a16="http://schemas.microsoft.com/office/drawing/2014/main" id="{0EC497BC-4A85-F2BE-49C9-558CE893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97" y="2330193"/>
            <a:ext cx="5484663" cy="2921345"/>
          </a:xfrm>
          <a:prstGeom prst="rect">
            <a:avLst/>
          </a:prstGeom>
        </p:spPr>
      </p:pic>
      <p:pic>
        <p:nvPicPr>
          <p:cNvPr id="8" name="Immagine 7" descr="Immagine che contiene testo, schermata, software, Icona del computer">
            <a:extLst>
              <a:ext uri="{FF2B5EF4-FFF2-40B4-BE49-F238E27FC236}">
                <a16:creationId xmlns:a16="http://schemas.microsoft.com/office/drawing/2014/main" id="{1C76A630-B835-8EC3-67A0-6A14B902D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966" y="2330193"/>
            <a:ext cx="5481091" cy="2921345"/>
          </a:xfrm>
          <a:prstGeom prst="rect">
            <a:avLst/>
          </a:prstGeom>
        </p:spPr>
      </p:pic>
      <p:sp>
        <p:nvSpPr>
          <p:cNvPr id="9" name="Date Placeholder 3">
            <a:extLst>
              <a:ext uri="{FF2B5EF4-FFF2-40B4-BE49-F238E27FC236}">
                <a16:creationId xmlns:a16="http://schemas.microsoft.com/office/drawing/2014/main" id="{3EBD421A-4595-3FB0-2032-BDE2D37806D3}"/>
              </a:ext>
            </a:extLst>
          </p:cNvPr>
          <p:cNvSpPr txBox="1">
            <a:spLocks/>
          </p:cNvSpPr>
          <p:nvPr/>
        </p:nvSpPr>
        <p:spPr>
          <a:xfrm>
            <a:off x="7094776" y="5300873"/>
            <a:ext cx="3864781" cy="1115114"/>
          </a:xfrm>
          <a:prstGeom prst="rect">
            <a:avLst/>
          </a:prstGeom>
        </p:spPr>
        <p:txBody>
          <a:bodyPr vert="horz" lIns="91440" tIns="45720" rIns="91440" bIns="45720" rtlCol="0" anchor="ctr"/>
          <a:lstStyle>
            <a:defPPr>
              <a:defRPr lang="it-IT"/>
            </a:defPPr>
            <a:lvl1pPr marL="0" algn="l" defTabSz="914400" rtl="0" eaLnBrk="1" latinLnBrk="0" hangingPunct="1">
              <a:defRPr sz="900" b="1" kern="1200" cap="all" spc="3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r>
              <a:rPr lang="en-US" sz="1000" b="0" dirty="0">
                <a:solidFill>
                  <a:srgbClr val="000000"/>
                </a:solidFill>
                <a:latin typeface="Söhne"/>
              </a:rPr>
              <a:t>Successivamente dopo aver compilato I vari campi apparirà la licenza più </a:t>
            </a:r>
            <a:r>
              <a:rPr lang="en-US" sz="1000" b="0" dirty="0" err="1">
                <a:solidFill>
                  <a:srgbClr val="000000"/>
                </a:solidFill>
                <a:latin typeface="Söhne"/>
              </a:rPr>
              <a:t>adatta</a:t>
            </a:r>
            <a:r>
              <a:rPr lang="en-US" sz="1000" b="0" dirty="0">
                <a:solidFill>
                  <a:srgbClr val="000000"/>
                </a:solidFill>
                <a:latin typeface="Söhne"/>
              </a:rPr>
              <a:t> a te.</a:t>
            </a:r>
          </a:p>
          <a:p>
            <a:pPr>
              <a:spcAft>
                <a:spcPts val="600"/>
              </a:spcAft>
              <a:defRPr/>
            </a:pPr>
            <a:endParaRPr lang="en-US" dirty="0">
              <a:solidFill>
                <a:srgbClr val="000000"/>
              </a:solidFill>
              <a:latin typeface="Grandview Display"/>
            </a:endParaRPr>
          </a:p>
        </p:txBody>
      </p:sp>
    </p:spTree>
    <p:extLst>
      <p:ext uri="{BB962C8B-B14F-4D97-AF65-F5344CB8AC3E}">
        <p14:creationId xmlns:p14="http://schemas.microsoft.com/office/powerpoint/2010/main" val="29612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2040800" y="410033"/>
            <a:ext cx="9315087" cy="713498"/>
          </a:xfrm>
        </p:spPr>
        <p:txBody>
          <a:bodyPr anchor="t">
            <a:normAutofit/>
          </a:bodyPr>
          <a:lstStyle/>
          <a:p>
            <a:r>
              <a:rPr lang="en-US" sz="2400" dirty="0">
                <a:latin typeface="+mn-lt"/>
              </a:rPr>
              <a:t>INSTALLAZIONE E IMPLEMENTAZIONE DI REUSE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17</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pic>
        <p:nvPicPr>
          <p:cNvPr id="4" name="Immagine 3" descr="Immagine che contiene testo, schermata, software, Sistema operativo">
            <a:extLst>
              <a:ext uri="{FF2B5EF4-FFF2-40B4-BE49-F238E27FC236}">
                <a16:creationId xmlns:a16="http://schemas.microsoft.com/office/drawing/2014/main" id="{013D897D-5EED-E7C1-603A-FF871AF91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76" y="1661245"/>
            <a:ext cx="8416668" cy="4734376"/>
          </a:xfrm>
          <a:prstGeom prst="rect">
            <a:avLst/>
          </a:prstGeom>
        </p:spPr>
      </p:pic>
      <p:sp>
        <p:nvSpPr>
          <p:cNvPr id="6" name="Subtitle 8">
            <a:extLst>
              <a:ext uri="{FF2B5EF4-FFF2-40B4-BE49-F238E27FC236}">
                <a16:creationId xmlns:a16="http://schemas.microsoft.com/office/drawing/2014/main" id="{A985FAD0-6458-7BCA-03CA-BEE7E0CB3195}"/>
              </a:ext>
            </a:extLst>
          </p:cNvPr>
          <p:cNvSpPr txBox="1">
            <a:spLocks/>
          </p:cNvSpPr>
          <p:nvPr/>
        </p:nvSpPr>
        <p:spPr>
          <a:xfrm>
            <a:off x="2078176" y="1166844"/>
            <a:ext cx="4916671" cy="28898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dirty="0">
                <a:solidFill>
                  <a:srgbClr val="FF0000"/>
                </a:solidFill>
                <a:latin typeface="Grandview Display"/>
              </a:rPr>
              <a:t>1) Primo step installazione python.</a:t>
            </a:r>
            <a:endParaRPr kumimoji="0" lang="it-IT" sz="1100" b="0" i="0" u="none" strike="noStrike" kern="1200" cap="all" spc="300" normalizeH="0" baseline="0" noProof="0" dirty="0">
              <a:ln>
                <a:noFill/>
              </a:ln>
              <a:solidFill>
                <a:srgbClr val="FF0000"/>
              </a:solidFill>
              <a:effectLst/>
              <a:uLnTx/>
              <a:uFillTx/>
              <a:latin typeface="Söhne"/>
              <a:ea typeface="+mn-ea"/>
              <a:cs typeface="+mn-cs"/>
            </a:endParaRPr>
          </a:p>
        </p:txBody>
      </p:sp>
    </p:spTree>
    <p:extLst>
      <p:ext uri="{BB962C8B-B14F-4D97-AF65-F5344CB8AC3E}">
        <p14:creationId xmlns:p14="http://schemas.microsoft.com/office/powerpoint/2010/main" val="3819460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2110078" y="901866"/>
            <a:ext cx="9315087" cy="1364726"/>
          </a:xfrm>
        </p:spPr>
        <p:txBody>
          <a:bodyPr anchor="t">
            <a:normAutofit/>
          </a:bodyPr>
          <a:lstStyle/>
          <a:p>
            <a:r>
              <a:rPr lang="en-US" sz="2400" dirty="0">
                <a:latin typeface="+mn-lt"/>
              </a:rPr>
              <a:t>Controllo versione e aggiornamento</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3025514" y="3177265"/>
            <a:ext cx="4916671" cy="259224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kumimoji="0" lang="it-IT" sz="1050" b="1" i="0" u="none" strike="noStrike" kern="1200" cap="all" spc="300" normalizeH="0" baseline="0" noProof="0" dirty="0">
                <a:ln>
                  <a:noFill/>
                </a:ln>
                <a:solidFill>
                  <a:schemeClr val="bg1"/>
                </a:solidFill>
                <a:effectLst/>
                <a:uLnTx/>
                <a:uFillTx/>
                <a:latin typeface="Grandview Display"/>
                <a:ea typeface="+mn-ea"/>
                <a:cs typeface="+mn-cs"/>
              </a:rPr>
              <a:t>s</a:t>
            </a:r>
            <a:br>
              <a:rPr kumimoji="0" lang="it-IT" sz="1050" b="1" i="0" u="none" strike="noStrike" kern="1200" cap="all" spc="300" normalizeH="0" baseline="0" noProof="0" dirty="0">
                <a:ln>
                  <a:noFill/>
                </a:ln>
                <a:solidFill>
                  <a:schemeClr val="bg1"/>
                </a:solidFill>
                <a:effectLst/>
                <a:uLnTx/>
                <a:uFillTx/>
                <a:latin typeface="Grandview Display"/>
                <a:ea typeface="+mn-ea"/>
                <a:cs typeface="+mn-cs"/>
              </a:rPr>
            </a:br>
            <a:r>
              <a:rPr kumimoji="0" lang="it-IT" sz="1050" b="0" i="0" u="none" strike="noStrike" kern="1200" cap="all" spc="300" normalizeH="0" baseline="0" noProof="0" dirty="0">
                <a:ln>
                  <a:noFill/>
                </a:ln>
                <a:solidFill>
                  <a:schemeClr val="bg1"/>
                </a:solidFill>
                <a:effectLst/>
                <a:uLnTx/>
                <a:uFillTx/>
                <a:latin typeface="Söhne"/>
                <a:ea typeface="+mn-ea"/>
                <a:cs typeface="+mn-cs"/>
              </a:rPr>
              <a:t>2) secondo passo: attraverso il comando  </a:t>
            </a:r>
            <a:r>
              <a:rPr lang="it-IT" sz="1050" b="0" dirty="0">
                <a:solidFill>
                  <a:schemeClr val="bg1"/>
                </a:solidFill>
                <a:latin typeface="Söhne"/>
              </a:rPr>
              <a:t>Py --version, ho controllato la versione di pyton installata.</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kumimoji="0" lang="it-IT" sz="1100" b="0" i="0" u="none" strike="noStrike" kern="1200" cap="all" spc="300" normalizeH="0" baseline="0" noProof="0" dirty="0">
                <a:ln>
                  <a:noFill/>
                </a:ln>
                <a:solidFill>
                  <a:srgbClr val="374151"/>
                </a:solidFill>
                <a:effectLst/>
                <a:uLnTx/>
                <a:uFillTx/>
                <a:latin typeface="Söhne"/>
                <a:ea typeface="+mn-ea"/>
                <a:cs typeface="+mn-cs"/>
              </a:rPr>
              <a:t>secondo step: attraverso il comando        </a:t>
            </a:r>
            <a:r>
              <a:rPr lang="it-IT" sz="1100" dirty="0">
                <a:solidFill>
                  <a:srgbClr val="FF0000"/>
                </a:solidFill>
                <a:latin typeface="Söhne"/>
              </a:rPr>
              <a:t>Py --version</a:t>
            </a:r>
            <a:r>
              <a:rPr lang="it-IT" sz="1100" b="0" dirty="0">
                <a:solidFill>
                  <a:srgbClr val="374151"/>
                </a:solidFill>
                <a:latin typeface="Söhne"/>
              </a:rPr>
              <a:t>, ho controllato la versione di pyton installata.</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b="0" dirty="0">
                <a:solidFill>
                  <a:srgbClr val="374151"/>
                </a:solidFill>
                <a:latin typeface="Söhne"/>
              </a:rPr>
              <a:t>Terzo step: </a:t>
            </a:r>
            <a:r>
              <a:rPr kumimoji="0" lang="it-IT" sz="1100" b="0" i="0" u="none" strike="noStrike" kern="1200" cap="all" spc="300" normalizeH="0" baseline="0" noProof="0" dirty="0">
                <a:ln>
                  <a:noFill/>
                </a:ln>
                <a:solidFill>
                  <a:schemeClr val="bg2">
                    <a:lumMod val="25000"/>
                  </a:schemeClr>
                </a:solidFill>
                <a:effectLst/>
                <a:uLnTx/>
                <a:uFillTx/>
                <a:latin typeface="Söhne"/>
                <a:ea typeface="+mn-ea"/>
                <a:cs typeface="+mn-cs"/>
              </a:rPr>
              <a:t>attraverso</a:t>
            </a:r>
            <a:r>
              <a:rPr kumimoji="0" lang="it-IT" sz="1100" b="0" i="0" u="none" strike="noStrike" kern="1200" cap="all" spc="300" normalizeH="0" baseline="0" noProof="0" dirty="0">
                <a:ln>
                  <a:noFill/>
                </a:ln>
                <a:solidFill>
                  <a:srgbClr val="374151"/>
                </a:solidFill>
                <a:effectLst/>
                <a:uLnTx/>
                <a:uFillTx/>
                <a:latin typeface="Söhne"/>
                <a:ea typeface="+mn-ea"/>
                <a:cs typeface="+mn-cs"/>
              </a:rPr>
              <a:t> il comando            </a:t>
            </a:r>
            <a:r>
              <a:rPr lang="it-IT" sz="1100" dirty="0">
                <a:solidFill>
                  <a:srgbClr val="FF0000"/>
                </a:solidFill>
                <a:latin typeface="Söhne"/>
              </a:rPr>
              <a:t>py –m install --upgrade pip</a:t>
            </a:r>
            <a:r>
              <a:rPr lang="it-IT" sz="1100" dirty="0">
                <a:solidFill>
                  <a:schemeClr val="bg2">
                    <a:lumMod val="25000"/>
                  </a:schemeClr>
                </a:solidFill>
                <a:latin typeface="Söhne"/>
              </a:rPr>
              <a:t>, </a:t>
            </a:r>
            <a:r>
              <a:rPr lang="it-IT" sz="1100" b="0" dirty="0">
                <a:solidFill>
                  <a:schemeClr val="bg2">
                    <a:lumMod val="25000"/>
                  </a:schemeClr>
                </a:solidFill>
                <a:latin typeface="Söhne"/>
              </a:rPr>
              <a:t>ho aggiornato python.</a:t>
            </a:r>
          </a:p>
        </p:txBody>
      </p:sp>
      <p:sp>
        <p:nvSpPr>
          <p:cNvPr id="19" name="Subtitle 8">
            <a:extLst>
              <a:ext uri="{FF2B5EF4-FFF2-40B4-BE49-F238E27FC236}">
                <a16:creationId xmlns:a16="http://schemas.microsoft.com/office/drawing/2014/main" id="{C7703389-F167-5468-6C27-74CA9DAF39F3}"/>
              </a:ext>
            </a:extLst>
          </p:cNvPr>
          <p:cNvSpPr txBox="1">
            <a:spLocks/>
          </p:cNvSpPr>
          <p:nvPr/>
        </p:nvSpPr>
        <p:spPr>
          <a:xfrm>
            <a:off x="6894996" y="2617797"/>
            <a:ext cx="4916671" cy="1894142"/>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sp>
        <p:nvSpPr>
          <p:cNvPr id="4" name="Subtitle 8">
            <a:extLst>
              <a:ext uri="{FF2B5EF4-FFF2-40B4-BE49-F238E27FC236}">
                <a16:creationId xmlns:a16="http://schemas.microsoft.com/office/drawing/2014/main" id="{700E58C9-45AF-7FFC-784B-B919123EC5F4}"/>
              </a:ext>
            </a:extLst>
          </p:cNvPr>
          <p:cNvSpPr txBox="1">
            <a:spLocks/>
          </p:cNvSpPr>
          <p:nvPr/>
        </p:nvSpPr>
        <p:spPr>
          <a:xfrm>
            <a:off x="2741230" y="2430325"/>
            <a:ext cx="4916671" cy="143198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dirty="0">
                <a:solidFill>
                  <a:srgbClr val="000000"/>
                </a:solidFill>
                <a:latin typeface="Grandview Display"/>
              </a:rPr>
              <a:t>A questo punto dopo aver installato </a:t>
            </a:r>
            <a:r>
              <a:rPr lang="it-IT" sz="1100" dirty="0">
                <a:solidFill>
                  <a:srgbClr val="0070C0"/>
                </a:solidFill>
                <a:latin typeface="Grandview Display"/>
              </a:rPr>
              <a:t>python</a:t>
            </a:r>
            <a:r>
              <a:rPr lang="it-IT" sz="1100" dirty="0">
                <a:solidFill>
                  <a:srgbClr val="000000"/>
                </a:solidFill>
                <a:latin typeface="Grandview Display"/>
              </a:rPr>
              <a:t> e di conseguenza pip, ho prima controllato la versione di python e successivamente dopo aver notato che non era la più recente ho proceduto ad aggiornarla.</a:t>
            </a:r>
            <a:endParaRPr kumimoji="0" lang="it-IT" sz="1100" i="0" u="none" strike="noStrike" kern="1200" cap="all" spc="300" normalizeH="0" baseline="0" noProof="0" dirty="0">
              <a:ln>
                <a:noFill/>
              </a:ln>
              <a:solidFill>
                <a:srgbClr val="374151"/>
              </a:solidFill>
              <a:effectLst/>
              <a:uLnTx/>
              <a:uFillTx/>
              <a:latin typeface="Söhne"/>
              <a:ea typeface="+mn-ea"/>
              <a:cs typeface="+mn-cs"/>
            </a:endParaRPr>
          </a:p>
        </p:txBody>
      </p:sp>
    </p:spTree>
    <p:extLst>
      <p:ext uri="{BB962C8B-B14F-4D97-AF65-F5344CB8AC3E}">
        <p14:creationId xmlns:p14="http://schemas.microsoft.com/office/powerpoint/2010/main" val="329252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3567815" y="756094"/>
            <a:ext cx="4383487" cy="1364726"/>
          </a:xfrm>
        </p:spPr>
        <p:txBody>
          <a:bodyPr anchor="t">
            <a:normAutofit/>
          </a:bodyPr>
          <a:lstStyle/>
          <a:p>
            <a:r>
              <a:rPr lang="en-US" sz="2400" dirty="0">
                <a:latin typeface="+mn-lt"/>
              </a:rPr>
              <a:t>Installazione reuse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657713" y="2268748"/>
            <a:ext cx="4916671" cy="259224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sp>
        <p:nvSpPr>
          <p:cNvPr id="2" name="Subtitle 8">
            <a:extLst>
              <a:ext uri="{FF2B5EF4-FFF2-40B4-BE49-F238E27FC236}">
                <a16:creationId xmlns:a16="http://schemas.microsoft.com/office/drawing/2014/main" id="{05EA81BC-F951-EE09-8778-46A68EE128AC}"/>
              </a:ext>
            </a:extLst>
          </p:cNvPr>
          <p:cNvSpPr txBox="1">
            <a:spLocks/>
          </p:cNvSpPr>
          <p:nvPr/>
        </p:nvSpPr>
        <p:spPr>
          <a:xfrm>
            <a:off x="1899272" y="1542362"/>
            <a:ext cx="4916671" cy="28898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dirty="0">
                <a:solidFill>
                  <a:srgbClr val="FF0000"/>
                </a:solidFill>
                <a:latin typeface="Grandview Display"/>
              </a:rPr>
              <a:t>4) quarto step installazione reuse.</a:t>
            </a:r>
            <a:endParaRPr kumimoji="0" lang="it-IT" sz="1100" b="0" i="0" u="none" strike="noStrike" kern="1200" cap="all" spc="300" normalizeH="0" baseline="0" noProof="0" dirty="0">
              <a:ln>
                <a:noFill/>
              </a:ln>
              <a:solidFill>
                <a:srgbClr val="FF0000"/>
              </a:solidFill>
              <a:effectLst/>
              <a:uLnTx/>
              <a:uFillTx/>
              <a:latin typeface="Söhne"/>
              <a:ea typeface="+mn-ea"/>
              <a:cs typeface="+mn-cs"/>
            </a:endParaRPr>
          </a:p>
        </p:txBody>
      </p:sp>
      <p:pic>
        <p:nvPicPr>
          <p:cNvPr id="8" name="Immagine 7" descr="Immagine che contiene testo, schermata, Carattere">
            <a:extLst>
              <a:ext uri="{FF2B5EF4-FFF2-40B4-BE49-F238E27FC236}">
                <a16:creationId xmlns:a16="http://schemas.microsoft.com/office/drawing/2014/main" id="{7955096C-AE12-E5CC-94A6-F37BDBD8F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005" y="2506786"/>
            <a:ext cx="8876574" cy="2728520"/>
          </a:xfrm>
          <a:prstGeom prst="rect">
            <a:avLst/>
          </a:prstGeom>
        </p:spPr>
      </p:pic>
    </p:spTree>
    <p:extLst>
      <p:ext uri="{BB962C8B-B14F-4D97-AF65-F5344CB8AC3E}">
        <p14:creationId xmlns:p14="http://schemas.microsoft.com/office/powerpoint/2010/main" val="102687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78E53-B5BB-E8E9-1698-5CE569E9880D}"/>
              </a:ext>
            </a:extLst>
          </p:cNvPr>
          <p:cNvSpPr>
            <a:spLocks noGrp="1"/>
          </p:cNvSpPr>
          <p:nvPr>
            <p:ph type="ctrTitle"/>
          </p:nvPr>
        </p:nvSpPr>
        <p:spPr>
          <a:xfrm>
            <a:off x="7237814" y="1371600"/>
            <a:ext cx="4250665" cy="2696866"/>
          </a:xfrm>
        </p:spPr>
        <p:txBody>
          <a:bodyPr anchor="t">
            <a:normAutofit/>
          </a:bodyPr>
          <a:lstStyle/>
          <a:p>
            <a:r>
              <a:rPr lang="it-IT" dirty="0"/>
              <a:t>Cosa Sono?</a:t>
            </a:r>
            <a:br>
              <a:rPr lang="it-IT" dirty="0"/>
            </a:br>
            <a:endParaRPr lang="it-IT" dirty="0"/>
          </a:p>
        </p:txBody>
      </p:sp>
      <p:sp>
        <p:nvSpPr>
          <p:cNvPr id="48"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7237814" y="3968151"/>
            <a:ext cx="3640997" cy="1564873"/>
          </a:xfrm>
        </p:spPr>
        <p:txBody>
          <a:bodyPr anchor="b">
            <a:noAutofit/>
          </a:bodyPr>
          <a:lstStyle/>
          <a:p>
            <a:br>
              <a:rPr lang="it-IT" sz="1200" dirty="0"/>
            </a:br>
            <a:r>
              <a:rPr lang="it-IT" sz="1200" b="0" i="0" dirty="0">
                <a:solidFill>
                  <a:srgbClr val="374151"/>
                </a:solidFill>
                <a:effectLst/>
                <a:latin typeface="Söhne"/>
              </a:rPr>
              <a:t>Le licenze software sono accordi legali tra l'utente e il detentore dei diritti del software </a:t>
            </a:r>
            <a:r>
              <a:rPr lang="it-IT" sz="1200" b="0" dirty="0">
                <a:solidFill>
                  <a:srgbClr val="374151"/>
                </a:solidFill>
                <a:latin typeface="Söhne"/>
              </a:rPr>
              <a:t>che </a:t>
            </a:r>
            <a:r>
              <a:rPr lang="it-IT" sz="1200" b="0" i="0" dirty="0">
                <a:solidFill>
                  <a:srgbClr val="374151"/>
                </a:solidFill>
                <a:effectLst/>
                <a:latin typeface="Söhne"/>
              </a:rPr>
              <a:t>stabiliscono i termini e le condizioni per l'uso del software.</a:t>
            </a:r>
            <a:r>
              <a:rPr lang="it-IT" sz="1200" b="0" dirty="0">
                <a:solidFill>
                  <a:srgbClr val="374151"/>
                </a:solidFill>
                <a:latin typeface="Söhne"/>
              </a:rPr>
              <a:t> </a:t>
            </a:r>
            <a:endParaRPr lang="en-US" sz="1200" dirty="0">
              <a:latin typeface="+mn-lt"/>
            </a:endParaRPr>
          </a:p>
        </p:txBody>
      </p:sp>
      <p:pic>
        <p:nvPicPr>
          <p:cNvPr id="26" name="Picture 3" descr="Immagine che contiene luce, arte, design&#10;&#10;Descrizione generata automaticamente con attendibilità media">
            <a:extLst>
              <a:ext uri="{FF2B5EF4-FFF2-40B4-BE49-F238E27FC236}">
                <a16:creationId xmlns:a16="http://schemas.microsoft.com/office/drawing/2014/main" id="{B1E9A7BF-E8F1-113F-BEF3-F02C8870FEBF}"/>
              </a:ext>
            </a:extLst>
          </p:cNvPr>
          <p:cNvPicPr>
            <a:picLocks noChangeAspect="1"/>
          </p:cNvPicPr>
          <p:nvPr/>
        </p:nvPicPr>
        <p:blipFill rotWithShape="1">
          <a:blip r:embed="rId2"/>
          <a:srcRect r="14889" b="-1"/>
          <a:stretch/>
        </p:blipFill>
        <p:spPr>
          <a:xfrm>
            <a:off x="656719" y="1324977"/>
            <a:ext cx="5799962" cy="4208047"/>
          </a:xfrm>
          <a:prstGeom prst="rect">
            <a:avLst/>
          </a:prstGeom>
          <a:noFill/>
        </p:spPr>
      </p:pic>
      <p:sp>
        <p:nvSpPr>
          <p:cNvPr id="38"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2B6A0707-BFCA-4BDD-8B25-E2A14A0F80A6}" type="slidenum">
              <a:rPr kumimoji="0" lang="en-US" b="1" i="0" u="none" strike="noStrike" kern="1200" cap="all" spc="30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2</a:t>
            </a:fld>
            <a:endParaRPr kumimoji="0" lang="en-US" b="1" i="0" u="none" strike="noStrike" kern="1200" cap="all" spc="300" normalizeH="0" baseline="0" noProof="0" dirty="0">
              <a:ln>
                <a:noFill/>
              </a:ln>
              <a:effectLst/>
              <a:uLnTx/>
              <a:uFillTx/>
            </a:endParaRPr>
          </a:p>
        </p:txBody>
      </p:sp>
    </p:spTree>
    <p:extLst>
      <p:ext uri="{BB962C8B-B14F-4D97-AF65-F5344CB8AC3E}">
        <p14:creationId xmlns:p14="http://schemas.microsoft.com/office/powerpoint/2010/main" val="926982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2809733" y="444664"/>
            <a:ext cx="7290231" cy="746588"/>
          </a:xfrm>
        </p:spPr>
        <p:txBody>
          <a:bodyPr anchor="t">
            <a:normAutofit/>
          </a:bodyPr>
          <a:lstStyle/>
          <a:p>
            <a:r>
              <a:rPr lang="en-US" sz="2400" dirty="0">
                <a:latin typeface="+mn-lt"/>
              </a:rPr>
              <a:t>Inizializzazione del Progetto reuse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pic>
        <p:nvPicPr>
          <p:cNvPr id="4" name="Immagine 3" descr="Immagine che contiene testo, elettronica, schermata, software&#10;&#10;Descrizione generata automaticamente">
            <a:extLst>
              <a:ext uri="{FF2B5EF4-FFF2-40B4-BE49-F238E27FC236}">
                <a16:creationId xmlns:a16="http://schemas.microsoft.com/office/drawing/2014/main" id="{F48457E9-1E90-6CA3-D61F-64D29A8CE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579" y="1921108"/>
            <a:ext cx="7486841" cy="4211348"/>
          </a:xfrm>
          <a:prstGeom prst="rect">
            <a:avLst/>
          </a:prstGeom>
        </p:spPr>
      </p:pic>
      <p:sp>
        <p:nvSpPr>
          <p:cNvPr id="6" name="Subtitle 8">
            <a:extLst>
              <a:ext uri="{FF2B5EF4-FFF2-40B4-BE49-F238E27FC236}">
                <a16:creationId xmlns:a16="http://schemas.microsoft.com/office/drawing/2014/main" id="{0F5597CB-6480-CCFD-BC09-8AC491DCD595}"/>
              </a:ext>
            </a:extLst>
          </p:cNvPr>
          <p:cNvSpPr txBox="1">
            <a:spLocks/>
          </p:cNvSpPr>
          <p:nvPr/>
        </p:nvSpPr>
        <p:spPr>
          <a:xfrm>
            <a:off x="1899272" y="1163542"/>
            <a:ext cx="7482995" cy="50848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dirty="0">
                <a:solidFill>
                  <a:srgbClr val="FF0000"/>
                </a:solidFill>
                <a:latin typeface="Grandview Display"/>
              </a:rPr>
              <a:t>5) quinto step: comando </a:t>
            </a:r>
            <a:r>
              <a:rPr lang="it-IT" sz="1100" dirty="0">
                <a:latin typeface="Grandview Display"/>
              </a:rPr>
              <a:t>reuse init </a:t>
            </a:r>
            <a:r>
              <a:rPr lang="it-IT" sz="1100" dirty="0">
                <a:solidFill>
                  <a:srgbClr val="FF0000"/>
                </a:solidFill>
                <a:latin typeface="Grandview Display"/>
              </a:rPr>
              <a:t>per inizializzare il progetto</a:t>
            </a:r>
            <a:endParaRPr kumimoji="0" lang="it-IT" sz="1100" b="0" i="0" u="none" strike="noStrike" kern="1200" cap="all" spc="300" normalizeH="0" baseline="0" noProof="0" dirty="0">
              <a:ln>
                <a:noFill/>
              </a:ln>
              <a:solidFill>
                <a:srgbClr val="FF0000"/>
              </a:solidFill>
              <a:effectLst/>
              <a:uLnTx/>
              <a:uFillTx/>
              <a:latin typeface="Söhne"/>
              <a:ea typeface="+mn-ea"/>
              <a:cs typeface="+mn-cs"/>
            </a:endParaRPr>
          </a:p>
        </p:txBody>
      </p:sp>
    </p:spTree>
    <p:extLst>
      <p:ext uri="{BB962C8B-B14F-4D97-AF65-F5344CB8AC3E}">
        <p14:creationId xmlns:p14="http://schemas.microsoft.com/office/powerpoint/2010/main" val="3571253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3322351" y="901866"/>
            <a:ext cx="6756831" cy="1364726"/>
          </a:xfrm>
        </p:spPr>
        <p:txBody>
          <a:bodyPr anchor="t">
            <a:normAutofit/>
          </a:bodyPr>
          <a:lstStyle/>
          <a:p>
            <a:r>
              <a:rPr lang="en-US" sz="2400" dirty="0">
                <a:latin typeface="+mn-lt"/>
              </a:rPr>
              <a:t>Aggiunta intestazione copyright</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21</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818248" y="2060930"/>
            <a:ext cx="4949373" cy="259224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dirty="0">
                <a:ln>
                  <a:noFill/>
                </a:ln>
                <a:solidFill>
                  <a:srgbClr val="000000"/>
                </a:solidFill>
                <a:effectLst/>
                <a:uLnTx/>
                <a:uFillTx/>
                <a:latin typeface="Grandview Display"/>
                <a:ea typeface="+mn-ea"/>
                <a:cs typeface="+mn-cs"/>
              </a:rPr>
            </a:br>
            <a:r>
              <a:rPr kumimoji="0" lang="it-IT" sz="1100" b="0" i="0" u="none" strike="noStrike" kern="1200" cap="all" spc="300" normalizeH="0" baseline="0" noProof="0" dirty="0">
                <a:ln>
                  <a:noFill/>
                </a:ln>
                <a:solidFill>
                  <a:srgbClr val="000000"/>
                </a:solidFill>
                <a:effectLst/>
                <a:uLnTx/>
                <a:uFillTx/>
                <a:latin typeface="Söhne"/>
              </a:rPr>
              <a:t>ho utilizzato </a:t>
            </a:r>
            <a:r>
              <a:rPr kumimoji="0" lang="it-IT" sz="1100" b="0" i="0" u="none" strike="noStrike" kern="1200" cap="all" spc="300" normalizeH="0" baseline="0" noProof="0" dirty="0">
                <a:ln>
                  <a:noFill/>
                </a:ln>
                <a:solidFill>
                  <a:srgbClr val="374151"/>
                </a:solidFill>
                <a:effectLst/>
                <a:uLnTx/>
                <a:uFillTx/>
                <a:latin typeface="Söhne"/>
              </a:rPr>
              <a:t>Il comando </a:t>
            </a:r>
            <a:r>
              <a:rPr kumimoji="0" lang="it-IT" sz="1100" b="0" i="0" u="none" strike="noStrike" kern="1200" cap="all" spc="300" normalizeH="0" baseline="0" noProof="0" dirty="0">
                <a:ln>
                  <a:noFill/>
                </a:ln>
                <a:solidFill>
                  <a:srgbClr val="374151"/>
                </a:solidFill>
                <a:effectLst/>
                <a:uLnTx/>
                <a:uFillTx/>
                <a:latin typeface="Söhne"/>
                <a:ea typeface="+mn-ea"/>
                <a:cs typeface="+mn-cs"/>
              </a:rPr>
              <a:t>add header di reuse, che permette di aggiungere un'intestazione standard del copyright a tutti i file sorgente del progetto.</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374151"/>
                </a:solidFill>
                <a:effectLst/>
                <a:uLnTx/>
                <a:uFillTx/>
                <a:latin typeface="Söhne"/>
                <a:ea typeface="+mn-ea"/>
                <a:cs typeface="+mn-cs"/>
              </a:rPr>
              <a:t>Questa intestazione contiene informazioni sul copyright e include anche una licenza specifica che indica i termini e le condizioni di utilizzo del codice.</a:t>
            </a:r>
          </a:p>
        </p:txBody>
      </p:sp>
      <p:sp>
        <p:nvSpPr>
          <p:cNvPr id="2" name="Subtitle 8">
            <a:extLst>
              <a:ext uri="{FF2B5EF4-FFF2-40B4-BE49-F238E27FC236}">
                <a16:creationId xmlns:a16="http://schemas.microsoft.com/office/drawing/2014/main" id="{CBB479A2-802C-6182-6426-727EE6B0D2BB}"/>
              </a:ext>
            </a:extLst>
          </p:cNvPr>
          <p:cNvSpPr txBox="1">
            <a:spLocks/>
          </p:cNvSpPr>
          <p:nvPr/>
        </p:nvSpPr>
        <p:spPr>
          <a:xfrm>
            <a:off x="6882083" y="2698239"/>
            <a:ext cx="4949373" cy="2178561"/>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b="0" dirty="0">
                <a:solidFill>
                  <a:srgbClr val="000000"/>
                </a:solidFill>
                <a:latin typeface="Söhne"/>
              </a:rPr>
              <a:t>Tuttavia questa intestazione non poteva essere incorporata su tutti i file del progetto, ade esempio sulle immagini o sulle slide.</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b="0" dirty="0">
                <a:solidFill>
                  <a:srgbClr val="374151"/>
                </a:solidFill>
                <a:latin typeface="Söhne"/>
              </a:rPr>
              <a:t>Di conseguenza ho dovuto aggiungere il seguente argomento al comando add header:              </a:t>
            </a:r>
            <a:r>
              <a:rPr lang="it-IT" sz="1100" dirty="0">
                <a:solidFill>
                  <a:srgbClr val="FF0000"/>
                </a:solidFill>
                <a:latin typeface="Söhne"/>
              </a:rPr>
              <a:t>--force-dot-license</a:t>
            </a:r>
            <a:r>
              <a:rPr lang="it-IT" sz="1100" b="0" dirty="0">
                <a:solidFill>
                  <a:srgbClr val="374151"/>
                </a:solidFill>
                <a:latin typeface="Söhne"/>
              </a:rPr>
              <a:t>, questo argomento crea un file .license ad esempio di una immagine, così da non modificare l’immagine stessa.</a:t>
            </a:r>
            <a:endParaRPr kumimoji="0" lang="it-IT" sz="1100" b="0" i="0" u="none" strike="noStrike" kern="1200" cap="all" spc="300" normalizeH="0" baseline="0" noProof="0" dirty="0">
              <a:ln>
                <a:noFill/>
              </a:ln>
              <a:solidFill>
                <a:srgbClr val="000000"/>
              </a:solidFill>
              <a:effectLst/>
              <a:uLnTx/>
              <a:uFillTx/>
              <a:latin typeface="Söhne"/>
            </a:endParaRPr>
          </a:p>
        </p:txBody>
      </p:sp>
    </p:spTree>
    <p:extLst>
      <p:ext uri="{BB962C8B-B14F-4D97-AF65-F5344CB8AC3E}">
        <p14:creationId xmlns:p14="http://schemas.microsoft.com/office/powerpoint/2010/main" val="56849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237242" y="770248"/>
            <a:ext cx="10414431" cy="1364726"/>
          </a:xfrm>
        </p:spPr>
        <p:txBody>
          <a:bodyPr anchor="t">
            <a:normAutofit/>
          </a:bodyPr>
          <a:lstStyle/>
          <a:p>
            <a:r>
              <a:rPr lang="en-US" sz="2400" dirty="0">
                <a:latin typeface="+mn-lt"/>
              </a:rPr>
              <a:t>Applicazione commando add header (alle immagini)</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22</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pic>
        <p:nvPicPr>
          <p:cNvPr id="4" name="Immagine 3" descr="Immagine che contiene schermata, testo, software, Software multimediale&#10;&#10;Descrizione generata automaticamente">
            <a:extLst>
              <a:ext uri="{FF2B5EF4-FFF2-40B4-BE49-F238E27FC236}">
                <a16:creationId xmlns:a16="http://schemas.microsoft.com/office/drawing/2014/main" id="{ED890FAB-3FF4-895F-BD58-37236FA96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28" y="2051429"/>
            <a:ext cx="9290258" cy="3372626"/>
          </a:xfrm>
          <a:prstGeom prst="rect">
            <a:avLst/>
          </a:prstGeom>
        </p:spPr>
      </p:pic>
    </p:spTree>
    <p:extLst>
      <p:ext uri="{BB962C8B-B14F-4D97-AF65-F5344CB8AC3E}">
        <p14:creationId xmlns:p14="http://schemas.microsoft.com/office/powerpoint/2010/main" val="136371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181826" y="770248"/>
            <a:ext cx="10830067" cy="1364726"/>
          </a:xfrm>
        </p:spPr>
        <p:txBody>
          <a:bodyPr anchor="t">
            <a:normAutofit/>
          </a:bodyPr>
          <a:lstStyle/>
          <a:p>
            <a:r>
              <a:rPr lang="en-US" sz="2400" dirty="0">
                <a:latin typeface="+mn-lt"/>
              </a:rPr>
              <a:t>Applicazione commando add header (su file generici)</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23</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pic>
        <p:nvPicPr>
          <p:cNvPr id="4" name="Immagine 3">
            <a:extLst>
              <a:ext uri="{FF2B5EF4-FFF2-40B4-BE49-F238E27FC236}">
                <a16:creationId xmlns:a16="http://schemas.microsoft.com/office/drawing/2014/main" id="{ED890FAB-3FF4-895F-BD58-37236FA969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6232" y="2698036"/>
            <a:ext cx="10308972" cy="931853"/>
          </a:xfrm>
          <a:prstGeom prst="rect">
            <a:avLst/>
          </a:prstGeom>
        </p:spPr>
      </p:pic>
      <p:sp>
        <p:nvSpPr>
          <p:cNvPr id="3" name="Subtitle 8">
            <a:extLst>
              <a:ext uri="{FF2B5EF4-FFF2-40B4-BE49-F238E27FC236}">
                <a16:creationId xmlns:a16="http://schemas.microsoft.com/office/drawing/2014/main" id="{BA8A6F91-9649-5E57-2F6D-275978640765}"/>
              </a:ext>
            </a:extLst>
          </p:cNvPr>
          <p:cNvSpPr txBox="1">
            <a:spLocks/>
          </p:cNvSpPr>
          <p:nvPr/>
        </p:nvSpPr>
        <p:spPr>
          <a:xfrm>
            <a:off x="2781137" y="3986711"/>
            <a:ext cx="4949373" cy="2178561"/>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b="0" dirty="0">
                <a:solidFill>
                  <a:srgbClr val="000000"/>
                </a:solidFill>
                <a:latin typeface="Söhne"/>
              </a:rPr>
              <a:t>L'opzione </a:t>
            </a:r>
            <a:r>
              <a:rPr lang="it-IT" sz="1100" dirty="0">
                <a:solidFill>
                  <a:srgbClr val="FF0000"/>
                </a:solidFill>
                <a:latin typeface="Söhne"/>
              </a:rPr>
              <a:t>--style=rst </a:t>
            </a:r>
            <a:r>
              <a:rPr lang="it-IT" sz="1100" b="0" dirty="0">
                <a:solidFill>
                  <a:srgbClr val="000000"/>
                </a:solidFill>
                <a:latin typeface="Söhne"/>
              </a:rPr>
              <a:t>nel comando reuse add header specifica il formato dello stile dell'intestazione. </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b="0" dirty="0">
                <a:solidFill>
                  <a:srgbClr val="000000"/>
                </a:solidFill>
                <a:latin typeface="Söhne"/>
              </a:rPr>
              <a:t>In questo caso, rst si riferisce a reStructuredText, un formato di markup leggibile da un essere umano e utilizzato spesso nella documentazione in Python</a:t>
            </a:r>
            <a:r>
              <a:rPr lang="it-IT" sz="1100" b="0" dirty="0">
                <a:solidFill>
                  <a:srgbClr val="374151"/>
                </a:solidFill>
                <a:latin typeface="Söhne"/>
              </a:rPr>
              <a:t>.</a:t>
            </a:r>
            <a:endParaRPr kumimoji="0" lang="it-IT" sz="1100" b="0" i="0" u="none" strike="noStrike" kern="1200" cap="all" spc="300" normalizeH="0" baseline="0" noProof="0" dirty="0">
              <a:ln>
                <a:noFill/>
              </a:ln>
              <a:solidFill>
                <a:srgbClr val="000000"/>
              </a:solidFill>
              <a:effectLst/>
              <a:uLnTx/>
              <a:uFillTx/>
              <a:latin typeface="Söhne"/>
            </a:endParaRPr>
          </a:p>
        </p:txBody>
      </p:sp>
    </p:spTree>
    <p:extLst>
      <p:ext uri="{BB962C8B-B14F-4D97-AF65-F5344CB8AC3E}">
        <p14:creationId xmlns:p14="http://schemas.microsoft.com/office/powerpoint/2010/main" val="3961294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3737986" y="901866"/>
            <a:ext cx="5066577" cy="1364726"/>
          </a:xfrm>
        </p:spPr>
        <p:txBody>
          <a:bodyPr anchor="t">
            <a:normAutofit/>
          </a:bodyPr>
          <a:lstStyle/>
          <a:p>
            <a:r>
              <a:rPr lang="en-US" sz="2400" dirty="0"/>
              <a:t>Aggiunta licenze usate</a:t>
            </a:r>
            <a:endParaRPr lang="en-US" sz="2400" dirty="0">
              <a:latin typeface="+mn-lt"/>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24</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299450" y="1723073"/>
            <a:ext cx="9631786" cy="466251"/>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1" i="0" u="none" strike="noStrike" kern="1200" cap="all" spc="300" normalizeH="0" baseline="0" noProof="0" dirty="0">
                <a:ln>
                  <a:noFill/>
                </a:ln>
                <a:solidFill>
                  <a:srgbClr val="000000"/>
                </a:solidFill>
                <a:effectLst/>
                <a:uLnTx/>
                <a:uFillTx/>
                <a:latin typeface="Grandview Display"/>
                <a:ea typeface="+mn-ea"/>
                <a:cs typeface="+mn-cs"/>
              </a:rPr>
              <a:t>Con il comando </a:t>
            </a:r>
            <a:r>
              <a:rPr kumimoji="0" lang="it-IT" sz="1100" b="1" i="0" u="none" strike="noStrike" kern="1200" cap="all" spc="300" normalizeH="0" baseline="0" noProof="0" dirty="0">
                <a:ln>
                  <a:noFill/>
                </a:ln>
                <a:solidFill>
                  <a:srgbClr val="FF0000"/>
                </a:solidFill>
                <a:effectLst/>
                <a:uLnTx/>
                <a:uFillTx/>
                <a:latin typeface="Grandview Display"/>
                <a:ea typeface="+mn-ea"/>
                <a:cs typeface="+mn-cs"/>
              </a:rPr>
              <a:t>reuse download –all</a:t>
            </a:r>
            <a:r>
              <a:rPr lang="it-IT" sz="1100" dirty="0">
                <a:solidFill>
                  <a:srgbClr val="000000"/>
                </a:solidFill>
                <a:latin typeface="Grandview Display"/>
              </a:rPr>
              <a:t>,</a:t>
            </a:r>
            <a:r>
              <a:rPr kumimoji="0" lang="it-IT" sz="1100" b="1" i="0" u="none" strike="noStrike" kern="1200" cap="all" spc="300" normalizeH="0" baseline="0" noProof="0" dirty="0">
                <a:ln>
                  <a:noFill/>
                </a:ln>
                <a:solidFill>
                  <a:srgbClr val="000000"/>
                </a:solidFill>
                <a:effectLst/>
                <a:uLnTx/>
                <a:uFillTx/>
                <a:latin typeface="Grandview Display"/>
                <a:ea typeface="+mn-ea"/>
                <a:cs typeface="+mn-cs"/>
              </a:rPr>
              <a:t> reuse aggiungerà alla cartella licenses, tutte le licenze che ho utilizzato. </a:t>
            </a:r>
          </a:p>
        </p:txBody>
      </p:sp>
      <p:pic>
        <p:nvPicPr>
          <p:cNvPr id="4" name="Immagine 3" descr="Immagine che contiene testo, schermata, software&#10;&#10;Descrizione generata automaticamente">
            <a:extLst>
              <a:ext uri="{FF2B5EF4-FFF2-40B4-BE49-F238E27FC236}">
                <a16:creationId xmlns:a16="http://schemas.microsoft.com/office/drawing/2014/main" id="{02080FF1-78FD-15AC-8488-886159844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986" y="2459229"/>
            <a:ext cx="4854365" cy="3927763"/>
          </a:xfrm>
          <a:prstGeom prst="rect">
            <a:avLst/>
          </a:prstGeom>
        </p:spPr>
      </p:pic>
    </p:spTree>
    <p:extLst>
      <p:ext uri="{BB962C8B-B14F-4D97-AF65-F5344CB8AC3E}">
        <p14:creationId xmlns:p14="http://schemas.microsoft.com/office/powerpoint/2010/main" val="1702565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3938878" y="354613"/>
            <a:ext cx="3879905" cy="656770"/>
          </a:xfrm>
        </p:spPr>
        <p:txBody>
          <a:bodyPr anchor="t">
            <a:normAutofit/>
          </a:bodyPr>
          <a:lstStyle/>
          <a:p>
            <a:r>
              <a:rPr lang="en-US" sz="2400" dirty="0">
                <a:latin typeface="+mn-lt"/>
              </a:rPr>
              <a:t>Controllo finale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25</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657713" y="2268748"/>
            <a:ext cx="4916671" cy="259224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sp>
        <p:nvSpPr>
          <p:cNvPr id="19" name="Subtitle 8">
            <a:extLst>
              <a:ext uri="{FF2B5EF4-FFF2-40B4-BE49-F238E27FC236}">
                <a16:creationId xmlns:a16="http://schemas.microsoft.com/office/drawing/2014/main" id="{C7703389-F167-5468-6C27-74CA9DAF39F3}"/>
              </a:ext>
            </a:extLst>
          </p:cNvPr>
          <p:cNvSpPr txBox="1">
            <a:spLocks/>
          </p:cNvSpPr>
          <p:nvPr/>
        </p:nvSpPr>
        <p:spPr>
          <a:xfrm>
            <a:off x="6894996" y="2617797"/>
            <a:ext cx="4916671" cy="1894142"/>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pic>
        <p:nvPicPr>
          <p:cNvPr id="7" name="Immagine 6" descr="Immagine che contiene testo, schermata, software">
            <a:extLst>
              <a:ext uri="{FF2B5EF4-FFF2-40B4-BE49-F238E27FC236}">
                <a16:creationId xmlns:a16="http://schemas.microsoft.com/office/drawing/2014/main" id="{B3341F9A-4625-4F4E-298C-264ECE250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739" y="1890781"/>
            <a:ext cx="6868521" cy="4654168"/>
          </a:xfrm>
          <a:prstGeom prst="rect">
            <a:avLst/>
          </a:prstGeom>
        </p:spPr>
      </p:pic>
      <p:sp>
        <p:nvSpPr>
          <p:cNvPr id="9" name="CasellaDiTesto 8">
            <a:extLst>
              <a:ext uri="{FF2B5EF4-FFF2-40B4-BE49-F238E27FC236}">
                <a16:creationId xmlns:a16="http://schemas.microsoft.com/office/drawing/2014/main" id="{A3D7337B-AA59-59A7-14ED-4FD3AED83C30}"/>
              </a:ext>
            </a:extLst>
          </p:cNvPr>
          <p:cNvSpPr txBox="1"/>
          <p:nvPr/>
        </p:nvSpPr>
        <p:spPr>
          <a:xfrm>
            <a:off x="1861840" y="880450"/>
            <a:ext cx="6570518" cy="780598"/>
          </a:xfrm>
          <a:prstGeom prst="rect">
            <a:avLst/>
          </a:prstGeom>
          <a:noFill/>
        </p:spPr>
        <p:txBody>
          <a:bodyPr wrap="square">
            <a:spAutoFit/>
          </a:body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800" b="1" dirty="0">
                <a:solidFill>
                  <a:srgbClr val="FF0000"/>
                </a:solidFill>
                <a:latin typeface="Grandview Display"/>
              </a:rPr>
              <a:t>ultimo step</a:t>
            </a:r>
            <a:r>
              <a:rPr lang="it-IT" sz="1800" dirty="0">
                <a:latin typeface="Grandview Display"/>
              </a:rPr>
              <a:t>: comando </a:t>
            </a:r>
            <a:r>
              <a:rPr lang="it-IT" sz="1800" b="1" dirty="0">
                <a:solidFill>
                  <a:srgbClr val="FF0000"/>
                </a:solidFill>
                <a:latin typeface="Grandview Display"/>
              </a:rPr>
              <a:t>reuse lint </a:t>
            </a:r>
            <a:r>
              <a:rPr lang="it-IT" sz="1800" dirty="0">
                <a:latin typeface="Grandview Display"/>
              </a:rPr>
              <a:t>per verificare la conformità di un progetto ai principi di "Reuse Software".</a:t>
            </a:r>
            <a:endParaRPr kumimoji="0" lang="it-IT" sz="1800" b="0" i="0" u="none" strike="noStrike" kern="1200" cap="all" spc="300" normalizeH="0" baseline="0" noProof="0" dirty="0">
              <a:ln>
                <a:noFill/>
              </a:ln>
              <a:effectLst/>
              <a:uLnTx/>
              <a:uFillTx/>
              <a:latin typeface="Söhne"/>
              <a:ea typeface="+mn-ea"/>
              <a:cs typeface="+mn-cs"/>
            </a:endParaRPr>
          </a:p>
        </p:txBody>
      </p:sp>
    </p:spTree>
    <p:extLst>
      <p:ext uri="{BB962C8B-B14F-4D97-AF65-F5344CB8AC3E}">
        <p14:creationId xmlns:p14="http://schemas.microsoft.com/office/powerpoint/2010/main" val="1945798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26</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pic>
        <p:nvPicPr>
          <p:cNvPr id="9" name="Immagine 8" descr="Immagine che contiene testo, Carattere, grafica, Elementi grafici">
            <a:extLst>
              <a:ext uri="{FF2B5EF4-FFF2-40B4-BE49-F238E27FC236}">
                <a16:creationId xmlns:a16="http://schemas.microsoft.com/office/drawing/2014/main" id="{69A804AC-7DCA-01E3-9688-5C01AF7CD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72" y="701276"/>
            <a:ext cx="11139055" cy="5930144"/>
          </a:xfrm>
          <a:prstGeom prst="rect">
            <a:avLst/>
          </a:prstGeom>
        </p:spPr>
      </p:pic>
    </p:spTree>
    <p:extLst>
      <p:ext uri="{BB962C8B-B14F-4D97-AF65-F5344CB8AC3E}">
        <p14:creationId xmlns:p14="http://schemas.microsoft.com/office/powerpoint/2010/main" val="20702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78E53-B5BB-E8E9-1698-5CE569E9880D}"/>
              </a:ext>
            </a:extLst>
          </p:cNvPr>
          <p:cNvSpPr>
            <a:spLocks noGrp="1"/>
          </p:cNvSpPr>
          <p:nvPr>
            <p:ph type="ctrTitle"/>
          </p:nvPr>
        </p:nvSpPr>
        <p:spPr>
          <a:xfrm>
            <a:off x="912628" y="1371600"/>
            <a:ext cx="4916672" cy="2696866"/>
          </a:xfrm>
        </p:spPr>
        <p:txBody>
          <a:bodyPr>
            <a:normAutofit/>
          </a:bodyPr>
          <a:lstStyle/>
          <a:p>
            <a:r>
              <a:rPr lang="it-IT" dirty="0"/>
              <a:t>A COSA SERVONO?</a:t>
            </a:r>
          </a:p>
        </p:txBody>
      </p:sp>
      <p:sp>
        <p:nvSpPr>
          <p:cNvPr id="32" name="Subtitle 8">
            <a:extLst>
              <a:ext uri="{FF2B5EF4-FFF2-40B4-BE49-F238E27FC236}">
                <a16:creationId xmlns:a16="http://schemas.microsoft.com/office/drawing/2014/main" id="{4131CF8D-46E3-47EB-B59D-E17760563FB5}"/>
              </a:ext>
            </a:extLst>
          </p:cNvPr>
          <p:cNvSpPr>
            <a:spLocks noGrp="1"/>
          </p:cNvSpPr>
          <p:nvPr>
            <p:ph type="subTitle" idx="1"/>
          </p:nvPr>
        </p:nvSpPr>
        <p:spPr>
          <a:xfrm>
            <a:off x="912629" y="3390899"/>
            <a:ext cx="4916671" cy="2068517"/>
          </a:xfrm>
        </p:spPr>
        <p:txBody>
          <a:bodyPr>
            <a:noAutofit/>
          </a:bodyPr>
          <a:lstStyle/>
          <a:p>
            <a:br>
              <a:rPr lang="it-IT" sz="1100" dirty="0"/>
            </a:br>
            <a:r>
              <a:rPr lang="it-IT" sz="1100" b="0" i="0" dirty="0">
                <a:solidFill>
                  <a:srgbClr val="374151"/>
                </a:solidFill>
                <a:effectLst/>
                <a:latin typeface="Söhne"/>
              </a:rPr>
              <a:t>Le licenze software servono a regolare l'uso, la distribuzione e la modifica del software. </a:t>
            </a:r>
          </a:p>
          <a:p>
            <a:r>
              <a:rPr lang="it-IT" sz="1100" b="0" i="0" dirty="0">
                <a:solidFill>
                  <a:srgbClr val="374151"/>
                </a:solidFill>
                <a:effectLst/>
                <a:latin typeface="Söhne"/>
              </a:rPr>
              <a:t>Forniscono un quadro legale che definisce i diritti dell'utente rispetto al software e stabilisce le condizioni d'uso, contribuendo a proteggere i diritti d'autore del creatore e a evitare controversie legali.</a:t>
            </a:r>
          </a:p>
        </p:txBody>
      </p:sp>
      <p:pic>
        <p:nvPicPr>
          <p:cNvPr id="26" name="Picture 3">
            <a:extLst>
              <a:ext uri="{FF2B5EF4-FFF2-40B4-BE49-F238E27FC236}">
                <a16:creationId xmlns:a16="http://schemas.microsoft.com/office/drawing/2014/main" id="{B1E9A7BF-E8F1-113F-BEF3-F02C8870FEBF}"/>
              </a:ext>
            </a:extLst>
          </p:cNvPr>
          <p:cNvPicPr>
            <a:picLocks noChangeAspect="1"/>
          </p:cNvPicPr>
          <p:nvPr/>
        </p:nvPicPr>
        <p:blipFill rotWithShape="1">
          <a:blip r:embed="rId2"/>
          <a:srcRect r="38249" b="-2"/>
          <a:stretch/>
        </p:blipFill>
        <p:spPr>
          <a:xfrm>
            <a:off x="6516745" y="980758"/>
            <a:ext cx="4820283" cy="4820283"/>
          </a:xfrm>
          <a:custGeom>
            <a:avLst/>
            <a:gdLst/>
            <a:ahLst/>
            <a:cxnLst/>
            <a:rect l="l" t="t" r="r" b="b"/>
            <a:pathLst>
              <a:path w="5320980" h="5320980">
                <a:moveTo>
                  <a:pt x="2660490" y="0"/>
                </a:moveTo>
                <a:cubicBezTo>
                  <a:pt x="4129838" y="0"/>
                  <a:pt x="5320980" y="1191142"/>
                  <a:pt x="5320980" y="2660490"/>
                </a:cubicBezTo>
                <a:cubicBezTo>
                  <a:pt x="5320980" y="4129838"/>
                  <a:pt x="4129838" y="5320980"/>
                  <a:pt x="2660490" y="5320980"/>
                </a:cubicBezTo>
                <a:cubicBezTo>
                  <a:pt x="1191142" y="5320980"/>
                  <a:pt x="0" y="4129838"/>
                  <a:pt x="0" y="2660490"/>
                </a:cubicBezTo>
                <a:cubicBezTo>
                  <a:pt x="0" y="1191142"/>
                  <a:pt x="1191142" y="0"/>
                  <a:pt x="2660490" y="0"/>
                </a:cubicBezTo>
                <a:close/>
              </a:path>
            </a:pathLst>
          </a:custGeom>
          <a:noFill/>
        </p:spPr>
      </p:pic>
      <p:sp>
        <p:nvSpPr>
          <p:cNvPr id="38"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3</a:t>
            </a:fld>
            <a:endParaRPr lang="en-US" dirty="0"/>
          </a:p>
        </p:txBody>
      </p:sp>
    </p:spTree>
    <p:extLst>
      <p:ext uri="{BB962C8B-B14F-4D97-AF65-F5344CB8AC3E}">
        <p14:creationId xmlns:p14="http://schemas.microsoft.com/office/powerpoint/2010/main" val="203107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2" name="Titolo 1">
            <a:extLst>
              <a:ext uri="{FF2B5EF4-FFF2-40B4-BE49-F238E27FC236}">
                <a16:creationId xmlns:a16="http://schemas.microsoft.com/office/drawing/2014/main" id="{C353AA1B-3A7B-CCB4-4F06-3E7482905E1D}"/>
              </a:ext>
            </a:extLst>
          </p:cNvPr>
          <p:cNvSpPr>
            <a:spLocks noGrp="1"/>
          </p:cNvSpPr>
          <p:nvPr>
            <p:ph type="ctrTitle"/>
          </p:nvPr>
        </p:nvSpPr>
        <p:spPr>
          <a:xfrm>
            <a:off x="1984076" y="3289127"/>
            <a:ext cx="4934310" cy="1500975"/>
          </a:xfrm>
        </p:spPr>
        <p:txBody>
          <a:bodyPr anchor="b">
            <a:noAutofit/>
          </a:bodyPr>
          <a:lstStyle/>
          <a:p>
            <a:r>
              <a:rPr kumimoji="0" lang="it-IT" sz="1300" b="0" i="0" u="none" strike="noStrike" kern="1200" cap="all" spc="300" normalizeH="0" baseline="0" noProof="0" dirty="0">
                <a:ln>
                  <a:noFill/>
                </a:ln>
                <a:solidFill>
                  <a:srgbClr val="374151"/>
                </a:solidFill>
                <a:effectLst/>
                <a:uLnTx/>
                <a:uFillTx/>
                <a:latin typeface="Söhne"/>
                <a:ea typeface="+mn-ea"/>
                <a:cs typeface="+mn-cs"/>
              </a:rPr>
              <a:t>LA scelta di una licenza software è una decisione importante che influenzerà come gli altri possono utilizzare, modificare e distribuire il tuo software. È QUINDI FONDAMENTALE SCEGLIERE LA LICENZA Più ADEGUATA ALLE NOSTRE ESIGENZE.</a:t>
            </a:r>
            <a:endParaRPr lang="it-IT" sz="1300" dirty="0">
              <a:latin typeface="Söhne"/>
            </a:endParaRPr>
          </a:p>
        </p:txBody>
      </p:sp>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838867" y="1722879"/>
            <a:ext cx="4762500" cy="1364726"/>
          </a:xfrm>
        </p:spPr>
        <p:txBody>
          <a:bodyPr anchor="t">
            <a:normAutofit/>
          </a:bodyPr>
          <a:lstStyle/>
          <a:p>
            <a:r>
              <a:rPr lang="en-US" sz="3200" dirty="0">
                <a:latin typeface="+mn-lt"/>
              </a:rPr>
              <a:t>Come scegliere?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4</a:t>
            </a:fld>
            <a:endParaRPr lang="en-US" dirty="0"/>
          </a:p>
        </p:txBody>
      </p:sp>
      <p:pic>
        <p:nvPicPr>
          <p:cNvPr id="6" name="Immagine 5" descr="Immagine che contiene nero, oscurità">
            <a:extLst>
              <a:ext uri="{FF2B5EF4-FFF2-40B4-BE49-F238E27FC236}">
                <a16:creationId xmlns:a16="http://schemas.microsoft.com/office/drawing/2014/main" id="{CC90CE29-4570-A935-7E54-CDF46BBE7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9820" y="2769773"/>
            <a:ext cx="2539682" cy="2539682"/>
          </a:xfrm>
          <a:prstGeom prst="rect">
            <a:avLst/>
          </a:prstGeom>
        </p:spPr>
      </p:pic>
    </p:spTree>
    <p:extLst>
      <p:ext uri="{BB962C8B-B14F-4D97-AF65-F5344CB8AC3E}">
        <p14:creationId xmlns:p14="http://schemas.microsoft.com/office/powerpoint/2010/main" val="269049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2110078" y="901866"/>
            <a:ext cx="9315087" cy="1364726"/>
          </a:xfrm>
        </p:spPr>
        <p:txBody>
          <a:bodyPr anchor="t">
            <a:normAutofit/>
          </a:bodyPr>
          <a:lstStyle/>
          <a:p>
            <a:r>
              <a:rPr lang="en-US" sz="2400" dirty="0">
                <a:latin typeface="+mn-lt"/>
              </a:rPr>
              <a:t>Contribuire ad un Progetto già esistente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5</a:t>
            </a:fld>
            <a:endParaRPr lang="en-US" dirty="0"/>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657713" y="2268748"/>
            <a:ext cx="4916671" cy="259224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it-IT" sz="1100" dirty="0"/>
            </a:br>
            <a:r>
              <a:rPr lang="it-IT" sz="1100" b="0" i="0" dirty="0">
                <a:solidFill>
                  <a:srgbClr val="374151"/>
                </a:solidFill>
                <a:effectLst/>
                <a:latin typeface="Söhne"/>
              </a:rPr>
              <a:t>Quando apportate modifiche a un progetto già esistente, si consiglia di pubblicare le versioni modificate con la stessa licenza del progetto originale.</a:t>
            </a:r>
          </a:p>
          <a:p>
            <a:r>
              <a:rPr lang="it-IT" sz="1100" b="0" i="0" dirty="0">
                <a:solidFill>
                  <a:srgbClr val="374151"/>
                </a:solidFill>
                <a:effectLst/>
                <a:latin typeface="Söhne"/>
              </a:rPr>
              <a:t>Collaborare con i responsabili del progetto è positivo, e rilasciare modifiche con un'altra licenza può spesso complicare la cooperazione. Si dovrebbe optare per questa scelta solo in situazioni eccezionali in cui è fortemente giustificabile.</a:t>
            </a:r>
            <a:endParaRPr lang="it-IT" sz="1100" b="0" dirty="0">
              <a:solidFill>
                <a:srgbClr val="374151"/>
              </a:solidFill>
              <a:latin typeface="Söhne"/>
            </a:endParaRPr>
          </a:p>
        </p:txBody>
      </p:sp>
      <p:sp>
        <p:nvSpPr>
          <p:cNvPr id="19" name="Subtitle 8">
            <a:extLst>
              <a:ext uri="{FF2B5EF4-FFF2-40B4-BE49-F238E27FC236}">
                <a16:creationId xmlns:a16="http://schemas.microsoft.com/office/drawing/2014/main" id="{C7703389-F167-5468-6C27-74CA9DAF39F3}"/>
              </a:ext>
            </a:extLst>
          </p:cNvPr>
          <p:cNvSpPr txBox="1">
            <a:spLocks/>
          </p:cNvSpPr>
          <p:nvPr/>
        </p:nvSpPr>
        <p:spPr>
          <a:xfrm>
            <a:off x="6894996" y="2617797"/>
            <a:ext cx="4916671" cy="1894142"/>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it-IT" sz="1100" dirty="0"/>
            </a:br>
            <a:r>
              <a:rPr lang="it-IT" sz="1100" b="0" i="0" dirty="0">
                <a:solidFill>
                  <a:srgbClr val="374151"/>
                </a:solidFill>
                <a:effectLst/>
                <a:latin typeface="Söhne"/>
              </a:rPr>
              <a:t>Un caso in cui usare una licenza diversa è giustificabile è quando vengono effettuate modifiche sostanziali ad un progetto rilasciato sotto una licenza non copyleft.</a:t>
            </a:r>
          </a:p>
          <a:p>
            <a:r>
              <a:rPr lang="it-IT" sz="1100" b="0" i="0" dirty="0">
                <a:solidFill>
                  <a:srgbClr val="374151"/>
                </a:solidFill>
                <a:effectLst/>
                <a:latin typeface="Söhne"/>
              </a:rPr>
              <a:t>Se la versione da voi creata è notevolmente più utile rispetto all'originale, è comprensibile rilasciarla sotto una licenza copyleft.</a:t>
            </a:r>
            <a:endParaRPr lang="it-IT" sz="1100" b="0" dirty="0">
              <a:solidFill>
                <a:srgbClr val="374151"/>
              </a:solidFill>
              <a:latin typeface="Söhne"/>
            </a:endParaRPr>
          </a:p>
        </p:txBody>
      </p:sp>
    </p:spTree>
    <p:extLst>
      <p:ext uri="{BB962C8B-B14F-4D97-AF65-F5344CB8AC3E}">
        <p14:creationId xmlns:p14="http://schemas.microsoft.com/office/powerpoint/2010/main" val="151163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3" y="975496"/>
            <a:ext cx="4762500" cy="1364726"/>
          </a:xfrm>
        </p:spPr>
        <p:txBody>
          <a:bodyPr anchor="t">
            <a:normAutofit/>
          </a:bodyPr>
          <a:lstStyle/>
          <a:p>
            <a:r>
              <a:rPr lang="en-US" sz="2400" dirty="0">
                <a:latin typeface="+mn-lt"/>
              </a:rPr>
              <a:t>software</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126274" y="2626596"/>
            <a:ext cx="4775410" cy="344338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dirty="0">
                <a:ln>
                  <a:noFill/>
                </a:ln>
                <a:solidFill>
                  <a:srgbClr val="000000"/>
                </a:solidFill>
                <a:effectLst/>
                <a:uLnTx/>
                <a:uFillTx/>
                <a:latin typeface="Grandview Display"/>
                <a:ea typeface="+mn-ea"/>
                <a:cs typeface="+mn-cs"/>
              </a:rPr>
            </a:br>
            <a:r>
              <a:rPr lang="it-IT" sz="1100" b="0" dirty="0">
                <a:solidFill>
                  <a:srgbClr val="374151"/>
                </a:solidFill>
                <a:latin typeface="Söhne"/>
              </a:rPr>
              <a:t>gene</a:t>
            </a:r>
            <a:r>
              <a:rPr kumimoji="0" lang="it-IT" sz="1100" b="0" i="0" u="none" strike="noStrike" kern="1200" cap="all" spc="300" normalizeH="0" baseline="0" noProof="0" dirty="0">
                <a:ln>
                  <a:noFill/>
                </a:ln>
                <a:solidFill>
                  <a:srgbClr val="374151"/>
                </a:solidFill>
                <a:effectLst/>
                <a:uLnTx/>
                <a:uFillTx/>
                <a:latin typeface="Söhne"/>
                <a:ea typeface="+mn-ea"/>
                <a:cs typeface="+mn-cs"/>
              </a:rPr>
              <a:t>ralmente quando lavoriamo su un software è consigliato utilizzare una licenza </a:t>
            </a:r>
            <a:r>
              <a:rPr kumimoji="0" lang="it-IT" sz="1100" i="0" u="none" strike="noStrike" kern="1200" cap="all" spc="300" normalizeH="0" baseline="0" noProof="0" dirty="0">
                <a:ln>
                  <a:noFill/>
                </a:ln>
                <a:solidFill>
                  <a:srgbClr val="FF0000"/>
                </a:solidFill>
                <a:effectLst/>
                <a:uLnTx/>
                <a:uFillTx/>
                <a:latin typeface="Söhne"/>
                <a:ea typeface="+mn-ea"/>
                <a:cs typeface="+mn-cs"/>
              </a:rPr>
              <a:t>copyleft</a:t>
            </a:r>
            <a:r>
              <a:rPr kumimoji="0" lang="it-IT" sz="1100" b="0" i="0" u="none" strike="noStrike" kern="1200" cap="all" spc="300" normalizeH="0" baseline="0" noProof="0" dirty="0">
                <a:ln>
                  <a:noFill/>
                </a:ln>
                <a:solidFill>
                  <a:srgbClr val="374151"/>
                </a:solidFill>
                <a:effectLst/>
                <a:uLnTx/>
                <a:uFillTx/>
                <a:latin typeface="Söhne"/>
                <a:ea typeface="+mn-ea"/>
                <a:cs typeface="+mn-cs"/>
              </a:rPr>
              <a:t>. Le licenze copyleft ci permettono di rendere un programma (o altro lavoro) libero ed imporre che tutte le modifiche e versioni estese del programma siano anch'esse software liber</a:t>
            </a:r>
            <a:r>
              <a:rPr lang="it-IT" sz="1100" b="0" dirty="0">
                <a:solidFill>
                  <a:srgbClr val="374151"/>
                </a:solidFill>
                <a:latin typeface="Söhne"/>
              </a:rPr>
              <a:t>o.</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374151"/>
                </a:solidFill>
                <a:effectLst/>
                <a:uLnTx/>
                <a:uFillTx/>
                <a:latin typeface="Söhne"/>
                <a:ea typeface="+mn-ea"/>
                <a:cs typeface="+mn-cs"/>
              </a:rPr>
              <a:t>quando apportate modifiche a un progetto Per la maggior parte dei programmi, è consigliato l'utilizzo della versione più recente della </a:t>
            </a:r>
            <a:r>
              <a:rPr kumimoji="0" lang="it-IT" sz="1100" b="0" i="0" u="none" strike="noStrike" kern="1200" cap="all" spc="300" normalizeH="0" baseline="0" noProof="0" dirty="0">
                <a:ln>
                  <a:noFill/>
                </a:ln>
                <a:solidFill>
                  <a:srgbClr val="0070C0"/>
                </a:solidFill>
                <a:effectLst/>
                <a:uLnTx/>
                <a:uFillTx/>
                <a:latin typeface="Söhne"/>
                <a:ea typeface="+mn-ea"/>
                <a:cs typeface="+mn-cs"/>
              </a:rPr>
              <a:t>GNU General Public License </a:t>
            </a:r>
            <a:r>
              <a:rPr kumimoji="0" lang="it-IT" sz="1100" b="0" i="0" u="none" strike="noStrike" kern="1200" cap="all" spc="300" normalizeH="0" baseline="0" noProof="0" dirty="0">
                <a:ln>
                  <a:noFill/>
                </a:ln>
                <a:solidFill>
                  <a:srgbClr val="374151"/>
                </a:solidFill>
                <a:effectLst/>
                <a:uLnTx/>
                <a:uFillTx/>
                <a:latin typeface="Söhne"/>
                <a:ea typeface="+mn-ea"/>
                <a:cs typeface="+mn-cs"/>
              </a:rPr>
              <a:t>(</a:t>
            </a:r>
            <a:r>
              <a:rPr kumimoji="0" lang="it-IT" sz="1100" i="0" u="none" strike="noStrike" kern="1200" cap="all" spc="300" normalizeH="0" baseline="0" noProof="0" dirty="0">
                <a:ln>
                  <a:noFill/>
                </a:ln>
                <a:solidFill>
                  <a:srgbClr val="0070C0"/>
                </a:solidFill>
                <a:effectLst/>
                <a:uLnTx/>
                <a:uFillTx/>
                <a:latin typeface="Söhne"/>
                <a:ea typeface="+mn-ea"/>
                <a:cs typeface="+mn-cs"/>
              </a:rPr>
              <a:t>GPL</a:t>
            </a:r>
            <a:r>
              <a:rPr kumimoji="0" lang="it-IT" sz="1100" b="0" i="0" u="none" strike="noStrike" kern="1200" cap="all" spc="300" normalizeH="0" baseline="0" noProof="0" dirty="0">
                <a:ln>
                  <a:noFill/>
                </a:ln>
                <a:solidFill>
                  <a:srgbClr val="374151"/>
                </a:solidFill>
                <a:effectLst/>
                <a:uLnTx/>
                <a:uFillTx/>
                <a:latin typeface="Söhne"/>
                <a:ea typeface="+mn-ea"/>
                <a:cs typeface="+mn-cs"/>
              </a:rPr>
              <a:t>) per i vostri progetti.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p:txBody>
      </p:sp>
      <p:pic>
        <p:nvPicPr>
          <p:cNvPr id="9" name="Immagine 8" descr="Immagine che contiene computer, schermata, computer, elettronica">
            <a:extLst>
              <a:ext uri="{FF2B5EF4-FFF2-40B4-BE49-F238E27FC236}">
                <a16:creationId xmlns:a16="http://schemas.microsoft.com/office/drawing/2014/main" id="{F240BC4F-E815-0389-915B-60548008C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324" y="3239927"/>
            <a:ext cx="3130775" cy="1981333"/>
          </a:xfrm>
          <a:prstGeom prst="rect">
            <a:avLst/>
          </a:prstGeom>
        </p:spPr>
      </p:pic>
    </p:spTree>
    <p:extLst>
      <p:ext uri="{BB962C8B-B14F-4D97-AF65-F5344CB8AC3E}">
        <p14:creationId xmlns:p14="http://schemas.microsoft.com/office/powerpoint/2010/main" val="62440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2" y="975496"/>
            <a:ext cx="6315855" cy="1364726"/>
          </a:xfrm>
        </p:spPr>
        <p:txBody>
          <a:bodyPr anchor="t">
            <a:normAutofit/>
          </a:bodyPr>
          <a:lstStyle/>
          <a:p>
            <a:r>
              <a:rPr lang="en-US" sz="2400" dirty="0">
                <a:latin typeface="+mn-lt"/>
              </a:rPr>
              <a:t>Utilizzo della licenza </a:t>
            </a:r>
            <a:r>
              <a:rPr lang="en-US" sz="2400" dirty="0" err="1">
                <a:latin typeface="+mn-lt"/>
              </a:rPr>
              <a:t>gpl</a:t>
            </a:r>
            <a:endParaRPr lang="en-US" sz="2400" dirty="0">
              <a:latin typeface="+mn-lt"/>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538785" y="2340222"/>
            <a:ext cx="4775410" cy="2919557"/>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dirty="0">
                <a:ln>
                  <a:noFill/>
                </a:ln>
                <a:solidFill>
                  <a:srgbClr val="000000"/>
                </a:solidFill>
                <a:effectLst/>
                <a:uLnTx/>
                <a:uFillTx/>
                <a:latin typeface="Grandview Display"/>
                <a:ea typeface="+mn-ea"/>
                <a:cs typeface="+mn-cs"/>
              </a:rPr>
            </a:br>
            <a:endParaRPr kumimoji="0" lang="it-IT" sz="1100" b="0" i="0" u="none" strike="noStrike" kern="1200" cap="all" spc="300" normalizeH="0" baseline="0" noProof="0" dirty="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374151"/>
                </a:solidFill>
                <a:effectLst/>
                <a:uLnTx/>
                <a:uFillTx/>
                <a:latin typeface="Söhne"/>
                <a:ea typeface="+mn-ea"/>
                <a:cs typeface="+mn-cs"/>
              </a:rPr>
              <a:t>Un esempio di progetto che utilizza la Licenza GNU General Public License (GPL) è il kernel Linux. </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374151"/>
                </a:solidFill>
                <a:effectLst/>
                <a:uLnTx/>
                <a:uFillTx/>
                <a:latin typeface="Söhne"/>
                <a:ea typeface="+mn-ea"/>
                <a:cs typeface="+mn-cs"/>
              </a:rPr>
              <a:t>Il </a:t>
            </a:r>
            <a:r>
              <a:rPr kumimoji="0" lang="it-IT" sz="1100" i="0" u="none" strike="noStrike" kern="1200" cap="all" spc="300" normalizeH="0" baseline="0" noProof="0" dirty="0">
                <a:ln>
                  <a:noFill/>
                </a:ln>
                <a:solidFill>
                  <a:srgbClr val="FF0000"/>
                </a:solidFill>
                <a:effectLst/>
                <a:uLnTx/>
                <a:uFillTx/>
                <a:latin typeface="Söhne"/>
                <a:ea typeface="+mn-ea"/>
                <a:cs typeface="+mn-cs"/>
              </a:rPr>
              <a:t>kernel Linux</a:t>
            </a:r>
            <a:r>
              <a:rPr kumimoji="0" lang="it-IT" sz="1100" b="0" i="0" u="none" strike="noStrike" kern="1200" cap="all" spc="300" normalizeH="0" baseline="0" noProof="0" dirty="0">
                <a:ln>
                  <a:noFill/>
                </a:ln>
                <a:solidFill>
                  <a:srgbClr val="374151"/>
                </a:solidFill>
                <a:effectLst/>
                <a:uLnTx/>
                <a:uFillTx/>
                <a:latin typeface="Söhne"/>
                <a:ea typeface="+mn-ea"/>
                <a:cs typeface="+mn-cs"/>
              </a:rPr>
              <a:t>, uno dei più riusciti esempi di software open source, costituisce il nucleo dei sistemi operativi della famiglia di Linux ovvero le distribuzioni Linux.</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dirty="0">
                <a:ln>
                  <a:noFill/>
                </a:ln>
                <a:solidFill>
                  <a:srgbClr val="374151"/>
                </a:solidFill>
                <a:effectLst/>
                <a:uLnTx/>
                <a:uFillTx/>
                <a:latin typeface="Söhne"/>
                <a:ea typeface="+mn-ea"/>
                <a:cs typeface="+mn-cs"/>
              </a:rPr>
              <a:t>distribuito sotto la GPL, che promuove il software libero, garantendo agli utenti le libertà di eseguire, studiare, modificare e condividere il software. </a:t>
            </a:r>
          </a:p>
        </p:txBody>
      </p:sp>
      <p:pic>
        <p:nvPicPr>
          <p:cNvPr id="4" name="Immagine 3">
            <a:extLst>
              <a:ext uri="{FF2B5EF4-FFF2-40B4-BE49-F238E27FC236}">
                <a16:creationId xmlns:a16="http://schemas.microsoft.com/office/drawing/2014/main" id="{7986BB3B-EC55-1530-0CB5-C0DFA30B36F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95268" y="3096191"/>
            <a:ext cx="2502429" cy="1407617"/>
          </a:xfrm>
          <a:prstGeom prst="rect">
            <a:avLst/>
          </a:prstGeom>
        </p:spPr>
      </p:pic>
    </p:spTree>
    <p:extLst>
      <p:ext uri="{BB962C8B-B14F-4D97-AF65-F5344CB8AC3E}">
        <p14:creationId xmlns:p14="http://schemas.microsoft.com/office/powerpoint/2010/main" val="372481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04" y="-27709"/>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2" y="975496"/>
            <a:ext cx="8300104" cy="1364726"/>
          </a:xfrm>
        </p:spPr>
        <p:txBody>
          <a:bodyPr anchor="t">
            <a:normAutofit/>
          </a:bodyPr>
          <a:lstStyle/>
          <a:p>
            <a:r>
              <a:rPr lang="en-US" sz="2400" dirty="0">
                <a:latin typeface="+mn-lt"/>
              </a:rPr>
              <a:t>vantaggi nell’utilizzo di un</a:t>
            </a:r>
            <a:r>
              <a:rPr lang="en-US" sz="2400" dirty="0"/>
              <a:t>a</a:t>
            </a:r>
            <a:r>
              <a:rPr lang="en-US" sz="2400" dirty="0">
                <a:latin typeface="+mn-lt"/>
              </a:rPr>
              <a:t> licenza gpl</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716211" y="1688014"/>
            <a:ext cx="5576393" cy="423485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000" b="0" i="0" kern="1200" cap="all" spc="300" baseline="0" dirty="0">
                <a:ln>
                  <a:noFill/>
                </a:ln>
                <a:solidFill>
                  <a:srgbClr val="374151"/>
                </a:solidFill>
                <a:effectLst/>
                <a:latin typeface="Söhne"/>
                <a:ea typeface="+mn-ea"/>
                <a:cs typeface="+mn-cs"/>
              </a:rPr>
              <a:t>È una licenza copyleft forte che include numerose salvaguardie per le libertà degli utenti, appropriata per ogni tipo di software. </a:t>
            </a:r>
            <a:r>
              <a:rPr kumimoji="0" lang="it-IT" sz="1000" b="0" u="none" strike="noStrike" normalizeH="0" noProof="0" dirty="0">
                <a:solidFill>
                  <a:srgbClr val="374151"/>
                </a:solidFill>
                <a:uLnTx/>
                <a:uFillTx/>
                <a:latin typeface="Söhne"/>
              </a:rPr>
              <a:t>Inoltre quest</a:t>
            </a:r>
            <a:r>
              <a:rPr lang="it-IT" sz="1000" b="0" dirty="0">
                <a:solidFill>
                  <a:srgbClr val="374151"/>
                </a:solidFill>
                <a:latin typeface="Söhne"/>
              </a:rPr>
              <a:t>a licenza offre </a:t>
            </a:r>
            <a:r>
              <a:rPr kumimoji="0" lang="it-IT" sz="1000" b="0" u="none" strike="noStrike" normalizeH="0" noProof="0" dirty="0">
                <a:solidFill>
                  <a:srgbClr val="374151"/>
                </a:solidFill>
                <a:uLnTx/>
                <a:uFillTx/>
                <a:latin typeface="Söhne"/>
              </a:rPr>
              <a:t>tanti altri vantaggi tra cui: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000" b="0" u="none" strike="noStrike" normalizeH="0" noProof="0" dirty="0">
              <a:solidFill>
                <a:srgbClr val="374151"/>
              </a:solidFill>
              <a:uLnTx/>
              <a:uFillTx/>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000" i="0" dirty="0">
                <a:solidFill>
                  <a:srgbClr val="0070C0"/>
                </a:solidFill>
                <a:effectLst/>
                <a:latin typeface="Söhne"/>
              </a:rPr>
              <a:t>Libertà del software: </a:t>
            </a:r>
            <a:r>
              <a:rPr lang="it-IT" sz="1000" b="0" i="0" dirty="0">
                <a:solidFill>
                  <a:srgbClr val="374151"/>
                </a:solidFill>
                <a:effectLst/>
                <a:latin typeface="Söhne"/>
              </a:rPr>
              <a:t>La GPL è una licenza progettata per garantire la libertà del software. Impone che qualsiasi opera derivata del software sotto GPL debba anch'essa essere distribuita con la stessa licenza, assicurando che il codice sorgente sia sempre accessibile e modificabile. </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0" dirty="0">
              <a:solidFill>
                <a:srgbClr val="374151"/>
              </a:solidFill>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000" b="1" i="0" dirty="0">
                <a:solidFill>
                  <a:schemeClr val="tx2"/>
                </a:solidFill>
                <a:effectLst/>
                <a:latin typeface="Söhne"/>
              </a:rPr>
              <a:t>Prevenzione dell'appropriazione proprietaria:</a:t>
            </a:r>
            <a:r>
              <a:rPr lang="it-IT" sz="1000" b="0" i="0" dirty="0">
                <a:solidFill>
                  <a:schemeClr val="tx2"/>
                </a:solidFill>
                <a:effectLst/>
                <a:latin typeface="Söhne"/>
              </a:rPr>
              <a:t> </a:t>
            </a:r>
            <a:r>
              <a:rPr lang="it-IT" sz="1000" b="0" i="0" dirty="0">
                <a:solidFill>
                  <a:srgbClr val="374151"/>
                </a:solidFill>
                <a:effectLst/>
                <a:latin typeface="Söhne"/>
              </a:rPr>
              <a:t>La GPL impedisce che il software venga trasformato in un prodotto proprietario. Se qualcuno modifica un software rilasciato con licenza GPL, è obbligato a distribuire le modifiche con la stessa licenza GPL.</a:t>
            </a:r>
          </a:p>
        </p:txBody>
      </p:sp>
      <p:sp>
        <p:nvSpPr>
          <p:cNvPr id="7" name="Subtitle 8">
            <a:extLst>
              <a:ext uri="{FF2B5EF4-FFF2-40B4-BE49-F238E27FC236}">
                <a16:creationId xmlns:a16="http://schemas.microsoft.com/office/drawing/2014/main" id="{2AEDA361-7F4D-24E0-8DAF-C7D4B6DF97BE}"/>
              </a:ext>
            </a:extLst>
          </p:cNvPr>
          <p:cNvSpPr txBox="1">
            <a:spLocks/>
          </p:cNvSpPr>
          <p:nvPr/>
        </p:nvSpPr>
        <p:spPr>
          <a:xfrm>
            <a:off x="7234478" y="2228300"/>
            <a:ext cx="4797721" cy="329670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buFont typeface="+mj-lt"/>
              <a:buAutoNum type="arabicPeriod"/>
            </a:pPr>
            <a:endParaRPr lang="it-IT" sz="1100" dirty="0"/>
          </a:p>
          <a:p>
            <a:pPr marL="228600" indent="-228600">
              <a:buFont typeface="+mj-lt"/>
              <a:buAutoNum type="arabicParenR"/>
            </a:pPr>
            <a:endParaRPr lang="it-IT" sz="1100" dirty="0"/>
          </a:p>
          <a:p>
            <a:pPr marL="228600" indent="-228600">
              <a:buFont typeface="+mj-lt"/>
              <a:buAutoNum type="arabicParenR"/>
            </a:pPr>
            <a:r>
              <a:rPr lang="it-IT" sz="1100" dirty="0">
                <a:solidFill>
                  <a:schemeClr val="bg1"/>
                </a:solidFill>
              </a:rPr>
              <a:t> </a:t>
            </a:r>
          </a:p>
          <a:p>
            <a:pPr marL="228600" indent="-228600">
              <a:buFont typeface="+mj-lt"/>
              <a:buAutoNum type="arabicParenR"/>
            </a:pPr>
            <a:r>
              <a:rPr lang="it-IT" sz="1100" dirty="0">
                <a:solidFill>
                  <a:schemeClr val="bg1"/>
                </a:solidFill>
              </a:rPr>
              <a:t>Kù</a:t>
            </a:r>
          </a:p>
          <a:p>
            <a:pPr marL="228600" indent="-228600">
              <a:buFont typeface="+mj-lt"/>
              <a:buAutoNum type="arabicParenR"/>
            </a:pPr>
            <a:r>
              <a:rPr lang="it-IT" sz="1000" i="0" dirty="0">
                <a:solidFill>
                  <a:srgbClr val="FF0000"/>
                </a:solidFill>
                <a:effectLst/>
                <a:latin typeface="Söhne"/>
              </a:rPr>
              <a:t>Garanzia di accesso al codice sorgente: </a:t>
            </a:r>
            <a:r>
              <a:rPr lang="it-IT" sz="1000" b="0" i="0" dirty="0">
                <a:solidFill>
                  <a:srgbClr val="374151"/>
                </a:solidFill>
                <a:effectLst/>
                <a:latin typeface="Söhne"/>
              </a:rPr>
              <a:t>La                      GPL richiede che il codice sorgente sia reso disponibile insieme al software. Ciò significa che gli utenti hanno accesso completo al codice sorgente.</a:t>
            </a:r>
          </a:p>
          <a:p>
            <a:pPr marL="228600" indent="-228600">
              <a:buFont typeface="+mj-lt"/>
              <a:buAutoNum type="arabicParenR"/>
            </a:pPr>
            <a:endParaRPr lang="it-IT" sz="1000" b="0" i="0" dirty="0">
              <a:solidFill>
                <a:srgbClr val="374151"/>
              </a:solidFill>
              <a:effectLst/>
              <a:latin typeface="Söhne"/>
            </a:endParaRPr>
          </a:p>
          <a:p>
            <a:pPr marL="228600" indent="-228600">
              <a:buFont typeface="+mj-lt"/>
              <a:buAutoNum type="arabicParenR"/>
            </a:pPr>
            <a:r>
              <a:rPr lang="it-IT" sz="1000" b="1" i="0" dirty="0">
                <a:solidFill>
                  <a:srgbClr val="00B050"/>
                </a:solidFill>
                <a:effectLst/>
                <a:latin typeface="Söhne"/>
              </a:rPr>
              <a:t>Innovazione aperta:</a:t>
            </a:r>
            <a:r>
              <a:rPr lang="it-IT" sz="1000" b="0" i="0" dirty="0">
                <a:solidFill>
                  <a:srgbClr val="00B050"/>
                </a:solidFill>
                <a:effectLst/>
                <a:latin typeface="Söhne"/>
              </a:rPr>
              <a:t> </a:t>
            </a:r>
            <a:r>
              <a:rPr lang="it-IT" sz="1000" b="0" i="0" dirty="0">
                <a:solidFill>
                  <a:srgbClr val="374151"/>
                </a:solidFill>
                <a:effectLst/>
                <a:latin typeface="Söhne"/>
              </a:rPr>
              <a:t>La GPL può incentivare l'innovazione aperta, incoraggiando gli sviluppatori a condividere idee e miglioramenti senza restrizioni proprietarie</a:t>
            </a:r>
          </a:p>
        </p:txBody>
      </p:sp>
    </p:spTree>
    <p:extLst>
      <p:ext uri="{BB962C8B-B14F-4D97-AF65-F5344CB8AC3E}">
        <p14:creationId xmlns:p14="http://schemas.microsoft.com/office/powerpoint/2010/main" val="219632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485" y="-27709"/>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2" y="975496"/>
            <a:ext cx="8565280" cy="1364726"/>
          </a:xfrm>
        </p:spPr>
        <p:txBody>
          <a:bodyPr anchor="t">
            <a:normAutofit/>
          </a:bodyPr>
          <a:lstStyle/>
          <a:p>
            <a:r>
              <a:rPr lang="en-US" sz="2400" dirty="0">
                <a:latin typeface="+mn-lt"/>
              </a:rPr>
              <a:t>svantaggi nell’utilizzo di una licenza gpl</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900" b="1" i="0" u="none" strike="noStrike" kern="1200" cap="all" spc="300" normalizeH="0" baseline="0" noProof="0" dirty="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822677" y="2721120"/>
            <a:ext cx="5475809" cy="3161384"/>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mj-lt"/>
              <a:buAutoNum type="arabicPeriod"/>
            </a:pPr>
            <a:r>
              <a:rPr lang="it-IT" sz="1000" b="1" i="0" dirty="0">
                <a:solidFill>
                  <a:srgbClr val="FF0000"/>
                </a:solidFill>
                <a:effectLst/>
                <a:latin typeface="Söhne"/>
              </a:rPr>
              <a:t>Scarsa Compatibilità con Altre Licenze</a:t>
            </a:r>
            <a:r>
              <a:rPr lang="it-IT" sz="1000" b="1" i="0" dirty="0">
                <a:solidFill>
                  <a:srgbClr val="374151"/>
                </a:solidFill>
                <a:effectLst/>
                <a:latin typeface="Söhne"/>
              </a:rPr>
              <a:t>:</a:t>
            </a:r>
            <a:r>
              <a:rPr lang="it-IT" sz="1000" b="0" i="0" dirty="0">
                <a:solidFill>
                  <a:srgbClr val="374151"/>
                </a:solidFill>
                <a:effectLst/>
                <a:latin typeface="Söhne"/>
              </a:rPr>
              <a:t> La GPL può essere considerata incompatibile con alcune altre licenze. Ad esempio, se si desidera incorporare del software GPL in un progetto con una licenza più restrittiva, potrebbero sorgere problemi di compatibilità.</a:t>
            </a:r>
          </a:p>
          <a:p>
            <a:pPr algn="l">
              <a:buFont typeface="+mj-lt"/>
              <a:buAutoNum type="arabicPeriod"/>
            </a:pPr>
            <a:endParaRPr lang="it-IT" sz="1000" b="0" i="0" dirty="0">
              <a:solidFill>
                <a:srgbClr val="374151"/>
              </a:solidFill>
              <a:effectLst/>
              <a:latin typeface="Söhne"/>
            </a:endParaRPr>
          </a:p>
          <a:p>
            <a:pPr algn="l">
              <a:buFont typeface="+mj-lt"/>
              <a:buAutoNum type="arabicPeriod"/>
            </a:pPr>
            <a:r>
              <a:rPr lang="it-IT" sz="1000" b="1" i="0" dirty="0">
                <a:solidFill>
                  <a:srgbClr val="0070C0"/>
                </a:solidFill>
                <a:effectLst/>
                <a:latin typeface="Söhne"/>
              </a:rPr>
              <a:t>Obbligo di Rilascio del Codice Sorgente</a:t>
            </a:r>
            <a:r>
              <a:rPr lang="it-IT" sz="1000" b="1" i="0" dirty="0">
                <a:solidFill>
                  <a:srgbClr val="374151"/>
                </a:solidFill>
                <a:effectLst/>
                <a:latin typeface="Söhne"/>
              </a:rPr>
              <a:t>:</a:t>
            </a:r>
            <a:r>
              <a:rPr lang="it-IT" sz="1000" b="0" i="0" dirty="0">
                <a:solidFill>
                  <a:srgbClr val="374151"/>
                </a:solidFill>
                <a:effectLst/>
                <a:latin typeface="Söhne"/>
              </a:rPr>
              <a:t> Uno degli aspetti distintivi della GPL è l'obbligo di rilasciare il codice sorgente delle modifiche apportate al software sotto la stessa licenza GPL. Questo può essere considerato uno svantaggio da parte di coloro che desiderano mantenere le modifiche proprietarie.</a:t>
            </a:r>
          </a:p>
        </p:txBody>
      </p:sp>
      <p:sp>
        <p:nvSpPr>
          <p:cNvPr id="7" name="Subtitle 8">
            <a:extLst>
              <a:ext uri="{FF2B5EF4-FFF2-40B4-BE49-F238E27FC236}">
                <a16:creationId xmlns:a16="http://schemas.microsoft.com/office/drawing/2014/main" id="{2AEDA361-7F4D-24E0-8DAF-C7D4B6DF97BE}"/>
              </a:ext>
            </a:extLst>
          </p:cNvPr>
          <p:cNvSpPr txBox="1">
            <a:spLocks/>
          </p:cNvSpPr>
          <p:nvPr/>
        </p:nvSpPr>
        <p:spPr>
          <a:xfrm>
            <a:off x="7298486" y="2914972"/>
            <a:ext cx="4797721" cy="1814059"/>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eriod"/>
              <a:tabLst/>
              <a:defRPr/>
            </a:pPr>
            <a:endParaRPr kumimoji="0" lang="it-IT" sz="1100" b="1" i="0" u="none" strike="noStrike" kern="1200" cap="all" spc="300" normalizeH="0" baseline="0" noProof="0" dirty="0">
              <a:ln>
                <a:noFill/>
              </a:ln>
              <a:solidFill>
                <a:srgbClr val="000000"/>
              </a:solidFill>
              <a:effectLst/>
              <a:uLnTx/>
              <a:uFillTx/>
              <a:latin typeface="Grandview Display"/>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kumimoji="0" lang="it-IT" sz="1100" b="1" i="0" u="none" strike="noStrike" kern="1200" cap="all" spc="300" normalizeH="0" baseline="0" noProof="0" dirty="0">
              <a:ln>
                <a:noFill/>
              </a:ln>
              <a:solidFill>
                <a:srgbClr val="000000"/>
              </a:solidFill>
              <a:effectLst/>
              <a:uLnTx/>
              <a:uFillTx/>
              <a:latin typeface="Grandview Display"/>
              <a:ea typeface="+mn-ea"/>
              <a:cs typeface="+mn-cs"/>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kumimoji="0" lang="it-IT" sz="1100" b="1" i="0" u="none" strike="noStrike" kern="1200" cap="all" spc="300" normalizeH="0" baseline="0" noProof="0" dirty="0">
                <a:ln>
                  <a:noFill/>
                </a:ln>
                <a:solidFill>
                  <a:srgbClr val="FFFFFF"/>
                </a:solidFill>
                <a:effectLst/>
                <a:uLnTx/>
                <a:uFillTx/>
                <a:latin typeface="Grandview Display"/>
                <a:ea typeface="+mn-ea"/>
                <a:cs typeface="+mn-cs"/>
              </a:rPr>
              <a:t> </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kumimoji="0" lang="it-IT" sz="1100" b="1" i="0" u="none" strike="noStrike" kern="1200" cap="all" spc="300" normalizeH="0" baseline="0" noProof="0" dirty="0">
                <a:ln>
                  <a:noFill/>
                </a:ln>
                <a:solidFill>
                  <a:srgbClr val="FFFFFF"/>
                </a:solidFill>
                <a:effectLst/>
                <a:uLnTx/>
                <a:uFillTx/>
                <a:latin typeface="Grandview Display"/>
                <a:ea typeface="+mn-ea"/>
                <a:cs typeface="+mn-cs"/>
              </a:rPr>
              <a:t>Kù</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dirty="0">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endParaRPr lang="it-IT" sz="1000" b="1" i="0" dirty="0">
              <a:effectLst/>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000" b="1" i="0" dirty="0">
                <a:solidFill>
                  <a:schemeClr val="accent4">
                    <a:lumMod val="75000"/>
                  </a:schemeClr>
                </a:solidFill>
                <a:effectLst/>
                <a:latin typeface="Söhne"/>
              </a:rPr>
              <a:t>Complessità nella Gestione delle Licenze Derivate</a:t>
            </a:r>
            <a:r>
              <a:rPr lang="it-IT" sz="1000" b="1" i="0" dirty="0">
                <a:effectLst/>
                <a:latin typeface="Söhne"/>
              </a:rPr>
              <a:t>:</a:t>
            </a:r>
            <a:r>
              <a:rPr lang="it-IT" sz="1000" b="0" i="0" dirty="0">
                <a:solidFill>
                  <a:srgbClr val="374151"/>
                </a:solidFill>
                <a:effectLst/>
                <a:latin typeface="Söhne"/>
              </a:rPr>
              <a:t> La GPL richiede che il software derivato sia anch'esso distribuito sotto la stessa licenza. Questo può rendere complessa la gestione delle licenze, specialmente in ambienti in cui si utilizzano diverse licenze per software diversi.</a:t>
            </a:r>
          </a:p>
          <a:p>
            <a:pPr marR="0" lvl="0" algn="l" defTabSz="914400" rtl="0" eaLnBrk="1" fontAlgn="auto" latinLnBrk="0" hangingPunct="1">
              <a:lnSpc>
                <a:spcPct val="130000"/>
              </a:lnSpc>
              <a:spcBef>
                <a:spcPts val="1000"/>
              </a:spcBef>
              <a:spcAft>
                <a:spcPts val="0"/>
              </a:spcAft>
              <a:buClrTx/>
              <a:buSzPct val="87000"/>
              <a:tabLst/>
              <a:defRPr/>
            </a:pPr>
            <a:endParaRPr lang="it-IT" sz="1000" b="0" i="0" dirty="0">
              <a:solidFill>
                <a:srgbClr val="374151"/>
              </a:solidFill>
              <a:effectLst/>
              <a:latin typeface="Söhne"/>
            </a:endParaRPr>
          </a:p>
        </p:txBody>
      </p:sp>
      <p:sp>
        <p:nvSpPr>
          <p:cNvPr id="2" name="Subtitle 8">
            <a:extLst>
              <a:ext uri="{FF2B5EF4-FFF2-40B4-BE49-F238E27FC236}">
                <a16:creationId xmlns:a16="http://schemas.microsoft.com/office/drawing/2014/main" id="{6B7C3B4A-73CE-36EB-8217-01350306E8C4}"/>
              </a:ext>
            </a:extLst>
          </p:cNvPr>
          <p:cNvSpPr txBox="1">
            <a:spLocks/>
          </p:cNvSpPr>
          <p:nvPr/>
        </p:nvSpPr>
        <p:spPr>
          <a:xfrm>
            <a:off x="1658085" y="1883664"/>
            <a:ext cx="5576393" cy="705274"/>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000" b="0" dirty="0">
                <a:solidFill>
                  <a:srgbClr val="374151"/>
                </a:solidFill>
                <a:latin typeface="Söhne"/>
              </a:rPr>
              <a:t>Sebbene sia un licenza ottima e affidabile, nell’utilizzo della gpl, si può incombere in alcuni svantaggi:</a:t>
            </a:r>
            <a:endParaRPr lang="it-IT" sz="1000" b="0" i="0" dirty="0">
              <a:solidFill>
                <a:srgbClr val="374151"/>
              </a:solidFill>
              <a:effectLst/>
              <a:latin typeface="Söhne"/>
            </a:endParaRPr>
          </a:p>
        </p:txBody>
      </p:sp>
    </p:spTree>
    <p:extLst>
      <p:ext uri="{BB962C8B-B14F-4D97-AF65-F5344CB8AC3E}">
        <p14:creationId xmlns:p14="http://schemas.microsoft.com/office/powerpoint/2010/main" val="2911703125"/>
      </p:ext>
    </p:extLst>
  </p:cSld>
  <p:clrMapOvr>
    <a:masterClrMapping/>
  </p:clrMapOvr>
</p:sld>
</file>

<file path=ppt/theme/theme1.xml><?xml version="1.0" encoding="utf-8"?>
<a:theme xmlns:a="http://schemas.openxmlformats.org/drawingml/2006/main" name="DashVTI">
  <a:themeElements>
    <a:clrScheme name="AnalogousFromLightSeedLeftStep">
      <a:dk1>
        <a:srgbClr val="000000"/>
      </a:dk1>
      <a:lt1>
        <a:srgbClr val="FFFFFF"/>
      </a:lt1>
      <a:dk2>
        <a:srgbClr val="41242B"/>
      </a:dk2>
      <a:lt2>
        <a:srgbClr val="E2E4E8"/>
      </a:lt2>
      <a:accent1>
        <a:srgbClr val="B69D7A"/>
      </a:accent1>
      <a:accent2>
        <a:srgbClr val="BA897F"/>
      </a:accent2>
      <a:accent3>
        <a:srgbClr val="C4929E"/>
      </a:accent3>
      <a:accent4>
        <a:srgbClr val="BA7FA6"/>
      </a:accent4>
      <a:accent5>
        <a:srgbClr val="C193C5"/>
      </a:accent5>
      <a:accent6>
        <a:srgbClr val="9D7FBA"/>
      </a:accent6>
      <a:hlink>
        <a:srgbClr val="6582AC"/>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EDD6D420202654F8C7555F820688DDB" ma:contentTypeVersion="6" ma:contentTypeDescription="Creare un nuovo documento." ma:contentTypeScope="" ma:versionID="c082791021ba44ed9e266fb0f7635941">
  <xsd:schema xmlns:xsd="http://www.w3.org/2001/XMLSchema" xmlns:xs="http://www.w3.org/2001/XMLSchema" xmlns:p="http://schemas.microsoft.com/office/2006/metadata/properties" xmlns:ns3="081a5155-7c1a-4f0a-85ce-57943588e62b" targetNamespace="http://schemas.microsoft.com/office/2006/metadata/properties" ma:root="true" ma:fieldsID="4f8e5ab97b1268350875f5941f492cca" ns3:_="">
    <xsd:import namespace="081a5155-7c1a-4f0a-85ce-57943588e62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1a5155-7c1a-4f0a-85ce-57943588e6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81a5155-7c1a-4f0a-85ce-57943588e62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9821E5-6680-4604-A34E-4CB2340EE94D}">
  <ds:schemaRefs>
    <ds:schemaRef ds:uri="081a5155-7c1a-4f0a-85ce-57943588e6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A3EFE58-FDDF-422C-BFB0-C20F5A7F4F1F}">
  <ds:schemaRefs>
    <ds:schemaRef ds:uri="http://schemas.microsoft.com/office/2006/documentManagement/types"/>
    <ds:schemaRef ds:uri="081a5155-7c1a-4f0a-85ce-57943588e62b"/>
    <ds:schemaRef ds:uri="http://purl.org/dc/elements/1.1/"/>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BDD313C-92EC-420F-AE06-C6772B40A9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135</TotalTime>
  <Words>2035</Words>
  <Application>Microsoft Office PowerPoint</Application>
  <PresentationFormat>Widescreen</PresentationFormat>
  <Paragraphs>225</Paragraphs>
  <Slides>26</Slides>
  <Notes>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Calibri</vt:lpstr>
      <vt:lpstr>Grandview Display</vt:lpstr>
      <vt:lpstr>Söhne</vt:lpstr>
      <vt:lpstr>DashVTI</vt:lpstr>
      <vt:lpstr>Licenze</vt:lpstr>
      <vt:lpstr>Cosa Sono? </vt:lpstr>
      <vt:lpstr>A COSA SERVONO?</vt:lpstr>
      <vt:lpstr>LA scelta di una licenza software è una decisione importante che influenzerà come gli altri possono utilizzare, modificare e distribuire il tuo software. È QUINDI FONDAMENTALE SCEGLIERE LA LICENZA Più ADEGUATA ALLE NOSTRE ESIGENZE.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Licenze</dc:title>
  <dc:creator>Alessandro Manucci</dc:creator>
  <cp:lastModifiedBy>Alessandro Manucci</cp:lastModifiedBy>
  <cp:revision>1</cp:revision>
  <dcterms:created xsi:type="dcterms:W3CDTF">2023-12-16T15:16:46Z</dcterms:created>
  <dcterms:modified xsi:type="dcterms:W3CDTF">2024-01-16T23:49:08Z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0x0101005EDD6D420202654F8C7555F820688DDB</vt:lpwstr>
  </property>
</Properties>
</file>