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Lato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495E"/>
    <a:srgbClr val="1ABC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11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E25A-B8AD-4BF9-B649-880F445B8A6A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69E42-1330-433A-824F-EF2FDB44B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45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0360A-8FD7-465F-8B7C-79563FA3C6A1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2DA1-56CC-47A9-9D0F-98B191F31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6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651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52763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ABC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9E75-6A11-4A09-93A9-8F9DE093DE1A}" type="datetime1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C667-17EA-4C8C-8ADD-A236CFDA9584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8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1EC1-117A-4517-AD0F-251745FFB8E4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4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21DD-3F8A-4C81-AA47-BC79ABD73FDB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2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ABC9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2A8-AEB1-4B7B-91AE-BE522C662DFF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9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515-1E7D-4186-A11A-4C77F6F75653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1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089-C71A-42EA-B8F5-1D63F49CBF63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849" y="6179812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8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849" y="6200713"/>
            <a:ext cx="914846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66900" y="6356351"/>
            <a:ext cx="7647708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93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69BD-713F-4115-94AA-B130601692D9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2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76963"/>
            <a:ext cx="9144000" cy="68103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77" y="6208059"/>
            <a:ext cx="683984" cy="61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9F2-6171-401C-8B28-91C8431772F4}" type="datetime1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04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538" y="6356351"/>
            <a:ext cx="134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6E519BB6-367B-48EF-B192-82D5DF1ECED2}" type="datetime1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6151" y="6356351"/>
            <a:ext cx="4711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6356351"/>
            <a:ext cx="1587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999054D-06BB-4A32-900B-21571B58E5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881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495E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50" y="389070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15 Minutes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 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in Advance</a:t>
            </a:r>
            <a:endParaRPr lang="en-US" sz="5400" dirty="0">
              <a:solidFill>
                <a:srgbClr val="34495E"/>
              </a:solidFill>
              <a:latin typeface="Lat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0" y="4829194"/>
            <a:ext cx="89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54% of predictions within 1 bike of actual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82% within 3 bikes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93% within 5 bikes</a:t>
            </a:r>
            <a:endParaRPr lang="en-US" sz="2800" dirty="0">
              <a:solidFill>
                <a:srgbClr val="1ABC9C"/>
              </a:solidFill>
            </a:endParaRPr>
          </a:p>
        </p:txBody>
      </p:sp>
      <p:pic>
        <p:nvPicPr>
          <p:cNvPr id="8" name="Picture 7" descr="15_Minute_Predi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0996" y="1198782"/>
            <a:ext cx="6003578" cy="37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50" y="389070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30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 Minutes 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in Advance</a:t>
            </a:r>
            <a:endParaRPr lang="en-US" sz="5400" dirty="0">
              <a:solidFill>
                <a:srgbClr val="34495E"/>
              </a:solidFill>
              <a:latin typeface="Lat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0" y="4829194"/>
            <a:ext cx="89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40</a:t>
            </a:r>
            <a:r>
              <a:rPr lang="en-US" sz="2800" dirty="0" smtClean="0">
                <a:solidFill>
                  <a:srgbClr val="1ABC9C"/>
                </a:solidFill>
              </a:rPr>
              <a:t>% of predictions within </a:t>
            </a:r>
            <a:r>
              <a:rPr lang="en-US" sz="2800" dirty="0" smtClean="0">
                <a:solidFill>
                  <a:srgbClr val="1ABC9C"/>
                </a:solidFill>
              </a:rPr>
              <a:t>1 bike of actual</a:t>
            </a:r>
            <a:endParaRPr lang="en-US" sz="2800" dirty="0" smtClean="0">
              <a:solidFill>
                <a:srgbClr val="1ABC9C"/>
              </a:solidFill>
            </a:endParaRP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73% within 3 bikes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84% within 5 bikes</a:t>
            </a:r>
            <a:endParaRPr lang="en-US" sz="2800" dirty="0">
              <a:solidFill>
                <a:srgbClr val="1ABC9C"/>
              </a:solidFill>
            </a:endParaRPr>
          </a:p>
        </p:txBody>
      </p:sp>
      <p:pic>
        <p:nvPicPr>
          <p:cNvPr id="7" name="Picture 6" descr="Error_for_30_min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125" y="1182975"/>
            <a:ext cx="6010050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50" y="389070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4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5 Minutes 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in Advance</a:t>
            </a:r>
            <a:endParaRPr lang="en-US" sz="5400" dirty="0">
              <a:solidFill>
                <a:srgbClr val="34495E"/>
              </a:solidFill>
              <a:latin typeface="Lat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0" y="4829194"/>
            <a:ext cx="89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38</a:t>
            </a:r>
            <a:r>
              <a:rPr lang="en-US" sz="2800" dirty="0" smtClean="0">
                <a:solidFill>
                  <a:srgbClr val="1ABC9C"/>
                </a:solidFill>
              </a:rPr>
              <a:t>% of predictions within </a:t>
            </a:r>
            <a:r>
              <a:rPr lang="en-US" sz="2800" dirty="0" smtClean="0">
                <a:solidFill>
                  <a:srgbClr val="1ABC9C"/>
                </a:solidFill>
              </a:rPr>
              <a:t>1 bike of actual</a:t>
            </a:r>
            <a:endParaRPr lang="en-US" sz="2800" dirty="0" smtClean="0">
              <a:solidFill>
                <a:srgbClr val="1ABC9C"/>
              </a:solidFill>
            </a:endParaRP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69% within 3 bikes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80% within 5 bikes</a:t>
            </a:r>
            <a:endParaRPr lang="en-US" sz="2800" dirty="0">
              <a:solidFill>
                <a:srgbClr val="1ABC9C"/>
              </a:solidFill>
            </a:endParaRPr>
          </a:p>
        </p:txBody>
      </p:sp>
      <p:pic>
        <p:nvPicPr>
          <p:cNvPr id="7" name="Picture 6" descr="Error_for_45_Min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125" y="1182975"/>
            <a:ext cx="6010050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50" y="389070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One Hour 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in Advance</a:t>
            </a:r>
            <a:endParaRPr lang="en-US" sz="5400" dirty="0">
              <a:solidFill>
                <a:srgbClr val="34495E"/>
              </a:solidFill>
              <a:latin typeface="Lat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0" y="4829194"/>
            <a:ext cx="89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33</a:t>
            </a:r>
            <a:r>
              <a:rPr lang="en-US" sz="2800" dirty="0" smtClean="0">
                <a:solidFill>
                  <a:srgbClr val="1ABC9C"/>
                </a:solidFill>
              </a:rPr>
              <a:t>% of predictions within </a:t>
            </a:r>
            <a:r>
              <a:rPr lang="en-US" sz="2800" dirty="0" smtClean="0">
                <a:solidFill>
                  <a:srgbClr val="1ABC9C"/>
                </a:solidFill>
              </a:rPr>
              <a:t>1 bike of actual</a:t>
            </a:r>
            <a:endParaRPr lang="en-US" sz="2800" dirty="0" smtClean="0">
              <a:solidFill>
                <a:srgbClr val="1ABC9C"/>
              </a:solidFill>
            </a:endParaRP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66% within 3 bikes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77% within 5 bikes</a:t>
            </a:r>
            <a:endParaRPr lang="en-US" sz="2800" dirty="0">
              <a:solidFill>
                <a:srgbClr val="1ABC9C"/>
              </a:solidFill>
            </a:endParaRPr>
          </a:p>
        </p:txBody>
      </p:sp>
      <p:pic>
        <p:nvPicPr>
          <p:cNvPr id="7" name="Picture 6" descr="Error_for_One_H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125" y="1182975"/>
            <a:ext cx="6010050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Eric &amp; Wendy Schmidt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 Science for Social Good</a:t>
            </a:r>
            <a:r>
              <a:rPr lang="en-US" dirty="0" smtClean="0">
                <a:solidFill>
                  <a:srgbClr val="34495E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Summer Fellowship 2013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054D-06BB-4A32-900B-21571B58E5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50" y="389070"/>
            <a:ext cx="89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Two Hours </a:t>
            </a:r>
            <a:r>
              <a:rPr lang="en-US" sz="5400" dirty="0" smtClean="0">
                <a:solidFill>
                  <a:srgbClr val="34495E"/>
                </a:solidFill>
                <a:latin typeface="Lato" pitchFamily="34" charset="0"/>
              </a:rPr>
              <a:t>in Advance</a:t>
            </a:r>
            <a:endParaRPr lang="en-US" sz="5400" dirty="0">
              <a:solidFill>
                <a:srgbClr val="34495E"/>
              </a:solidFill>
              <a:latin typeface="Lat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0" y="4829194"/>
            <a:ext cx="89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23</a:t>
            </a:r>
            <a:r>
              <a:rPr lang="en-US" sz="2800" dirty="0" smtClean="0">
                <a:solidFill>
                  <a:srgbClr val="1ABC9C"/>
                </a:solidFill>
              </a:rPr>
              <a:t>% of predictions within </a:t>
            </a:r>
            <a:r>
              <a:rPr lang="en-US" sz="2800" dirty="0" smtClean="0">
                <a:solidFill>
                  <a:srgbClr val="1ABC9C"/>
                </a:solidFill>
              </a:rPr>
              <a:t>1 bike of actual</a:t>
            </a:r>
            <a:endParaRPr lang="en-US" sz="2800" dirty="0" smtClean="0">
              <a:solidFill>
                <a:srgbClr val="1ABC9C"/>
              </a:solidFill>
            </a:endParaRP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49% within 3 bikes</a:t>
            </a:r>
          </a:p>
          <a:p>
            <a:pPr algn="ctr"/>
            <a:r>
              <a:rPr lang="en-US" sz="2800" dirty="0" smtClean="0">
                <a:solidFill>
                  <a:srgbClr val="1ABC9C"/>
                </a:solidFill>
              </a:rPr>
              <a:t>66% within 5 bikes</a:t>
            </a:r>
            <a:endParaRPr lang="en-US" sz="2800" dirty="0">
              <a:solidFill>
                <a:srgbClr val="1ABC9C"/>
              </a:solidFill>
            </a:endParaRPr>
          </a:p>
        </p:txBody>
      </p:sp>
      <p:pic>
        <p:nvPicPr>
          <p:cNvPr id="7" name="Picture 6" descr="Error_for_two_H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125" y="1182975"/>
            <a:ext cx="6010050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ssg template.potx" id="{9FBC0763-93DE-4667-8954-66096AA14A7D}" vid="{55AF3FCD-2F51-4BD0-86DE-55059786C9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dssg template</Template>
  <TotalTime>184</TotalTime>
  <Words>185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raise money?</dc:title>
  <dc:creator>John Brock</dc:creator>
  <cp:lastModifiedBy>breanna</cp:lastModifiedBy>
  <cp:revision>22</cp:revision>
  <dcterms:created xsi:type="dcterms:W3CDTF">2013-07-22T19:44:08Z</dcterms:created>
  <dcterms:modified xsi:type="dcterms:W3CDTF">2013-08-23T19:27:33Z</dcterms:modified>
</cp:coreProperties>
</file>