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1692275" y="4411663"/>
            <a:ext cx="18669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2282825" y="2293938"/>
            <a:ext cx="6897688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GB" alt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396875" y="2133600"/>
            <a:ext cx="8423275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5262563" y="4076700"/>
            <a:ext cx="1397000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130425" y="4749800"/>
            <a:ext cx="7013575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GB" alt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Amazon Web Services (AWS)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Comprehensive Breakdown of Services and Features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AWS Pros &amp;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23605" cy="5258435"/>
          </a:xfrm>
        </p:spPr>
        <p:txBody>
          <a:bodyPr/>
          <a:lstStyle/>
          <a:p>
            <a:r>
              <a:t>Pros:</a:t>
            </a:r>
          </a:p>
          <a:p>
            <a:r>
              <a:t>• Broadest service offering.</a:t>
            </a:r>
          </a:p>
          <a:p>
            <a:r>
              <a:t>• Global reach with 99.99% uptime.</a:t>
            </a:r>
          </a:p>
          <a:p>
            <a:r>
              <a:t>• Strong security features.</a:t>
            </a:r>
          </a:p>
          <a:p/>
          <a:p>
            <a:r>
              <a:t>Cons:</a:t>
            </a:r>
          </a:p>
          <a:p>
            <a:r>
              <a:t>• Complex pricing model.</a:t>
            </a:r>
          </a:p>
          <a:p>
            <a:r>
              <a:t>• Steep learning curve for beginners.</a:t>
            </a:r>
          </a:p>
          <a:p>
            <a:r>
              <a:rPr lang="en-US" altLang="en-GB"/>
              <a:t> Can be complex for beginners</a:t>
            </a:r>
            <a:endParaRPr lang="en-US" alt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AWS dominates the cloud market due to its extensive features, reliability, and scalability. It is ideal for enterprises, startups, and research applications.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GB"/>
              <a:t>AWS, launched by Amazon in 2006, is the world's most widely used cloud platform. It offers over 200 fully-featured services across computing, storage, networking, machine learning, security, and more</a:t>
            </a:r>
            <a:r>
              <a:t>.</a:t>
            </a:r>
          </a:p>
          <a:p>
            <a:r>
              <a:rPr lang="en-US" altLang="en-GB"/>
              <a:t>AWS has a strong global presence, operating in multiple regions with a large network of data centers.</a:t>
            </a:r>
            <a:endParaRPr lang="en-US" alt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AWS Global Infrastructure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AWS operates in 32+ regions and 100+ availability zones. It uses edge locations and data centers worldwide to ensure low latency and high availability.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/>
            <a:r>
              <a:rPr lang="en-US"/>
              <a:t>The Key Services and Features</a:t>
            </a:r>
            <a:br/>
            <a:r>
              <a:t>AWS Compute Services</a:t>
            </a:r>
            <a:b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GB"/>
              <a:t>Amazon EC2 (Elastic Compute Cloud): Virtual servers to run applications.</a:t>
            </a:r>
            <a:endParaRPr lang="en-US" altLang="en-GB"/>
          </a:p>
          <a:p>
            <a:r>
              <a:rPr lang="en-US" altLang="en-GB"/>
              <a:t>AWS Lambda: Serverless computing that runs code in response to events.</a:t>
            </a:r>
            <a:endParaRPr lang="en-US" altLang="en-GB"/>
          </a:p>
          <a:p>
            <a:r>
              <a:rPr lang="en-US" altLang="en-GB"/>
              <a:t>Amazon Lightsail: Simple cloud hosting for developers and small businesses.</a:t>
            </a:r>
            <a:endParaRPr lang="en-US" alt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AWS Storage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GB"/>
              <a:t>Amazon S3 (Simple Storage Service): Scalable object storage for data backup, archiving, and big data analytics.</a:t>
            </a:r>
            <a:endParaRPr lang="en-US" altLang="en-GB"/>
          </a:p>
          <a:p>
            <a:r>
              <a:rPr lang="en-US" altLang="en-GB"/>
              <a:t>Amazon EBS (Elastic Block Store): Persistent block storage for EC2 instances.</a:t>
            </a:r>
            <a:endParaRPr lang="en-US" altLang="en-GB"/>
          </a:p>
          <a:p>
            <a:r>
              <a:rPr lang="en-US" altLang="en-GB"/>
              <a:t>Amazon Glacier: Low-cost archival storage.</a:t>
            </a:r>
            <a:endParaRPr lang="en-US" alt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AWS Databases &amp;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GB"/>
              <a:t>Amazon RDS (Relational Database Service): Managed database services supporting MySQL, PostgreSQL, SQL Server, and more.</a:t>
            </a:r>
            <a:endParaRPr lang="en-US" altLang="en-GB"/>
          </a:p>
          <a:p>
            <a:r>
              <a:rPr lang="en-US" altLang="en-GB"/>
              <a:t>Amazon DynamoDB: NoSQL database for applications requiring high-speed performance.</a:t>
            </a:r>
            <a:endParaRPr lang="en-US" altLang="en-GB"/>
          </a:p>
          <a:p>
            <a:r>
              <a:rPr lang="en-US" altLang="en-GB"/>
              <a:t>Amazon Aurora: High-performance database compatible with MySQL and PostgreSQL.</a:t>
            </a:r>
            <a:endParaRPr lang="en-US" alt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AWS Networking &amp;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VPC: Private networking for AWS resources.</a:t>
            </a:r>
          </a:p>
          <a:p>
            <a:r>
              <a:t>• Route 53: Domain Name System (DNS) service.</a:t>
            </a:r>
          </a:p>
          <a:p>
            <a:r>
              <a:t>• AWS Shield: DDoS protection.</a:t>
            </a:r>
          </a:p>
          <a:p>
            <a:r>
              <a:t>• IAM: Identity &amp; Access Management for user roles and permissions.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AWS Use Cases &amp; Industries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Netflix: Uses AWS for scalable video streaming.</a:t>
            </a:r>
          </a:p>
          <a:p>
            <a:r>
              <a:t>• NASA: Processes large-scale satellite imagery with AWS.</a:t>
            </a:r>
          </a:p>
          <a:p>
            <a:r>
              <a:t>• Airbnb: Handles millions of reservations globally using AWS compute and storage services.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AWS Pricing &amp; Cost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Pay-as-you-go: No upfront costs, billed per usage.</a:t>
            </a:r>
          </a:p>
          <a:p>
            <a:r>
              <a:t>• Reserved Instances: Lower costs for long-term commitments.</a:t>
            </a:r>
          </a:p>
          <a:p>
            <a:r>
              <a:t>• Savings Plans: Flexible pricing model to optimize cloud costs.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2404</Words>
  <Application>WPS Presentation</Application>
  <PresentationFormat>On-screen Show (4:3)</PresentationFormat>
  <Paragraphs>66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SimSun</vt:lpstr>
      <vt:lpstr>Wingdings</vt:lpstr>
      <vt:lpstr>Microsoft YaHei</vt:lpstr>
      <vt:lpstr>Arial Unicode MS</vt:lpstr>
      <vt:lpstr>Calibri</vt:lpstr>
      <vt:lpstr>Art_mountaineering</vt:lpstr>
      <vt:lpstr>Amazon Web Services (AWS)</vt:lpstr>
      <vt:lpstr>Introduction to AWS</vt:lpstr>
      <vt:lpstr>AWS Global Infrastructure</vt:lpstr>
      <vt:lpstr>AWS Compute Services</vt:lpstr>
      <vt:lpstr>AWS Storage Services</vt:lpstr>
      <vt:lpstr>AWS Databases &amp; Analytics</vt:lpstr>
      <vt:lpstr>AWS Networking &amp; Security</vt:lpstr>
      <vt:lpstr>AWS Use Cases &amp; Industries</vt:lpstr>
      <vt:lpstr>AWS Pricing &amp; Cost Optimization</vt:lpstr>
      <vt:lpstr>AWS Pros &amp; Cons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WPS_1723332087</cp:lastModifiedBy>
  <cp:revision>4</cp:revision>
  <dcterms:created xsi:type="dcterms:W3CDTF">2013-01-27T09:14:00Z</dcterms:created>
  <dcterms:modified xsi:type="dcterms:W3CDTF">2025-03-16T22:11:31Z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23DE1E808DB041A79A5A0FC2E62DC761_12</vt:lpwstr>
  </property>
  <property fmtid="{D5CDD505-2E9C-101B-9397-08002B2CF9AE}" pid="3" name="KSOProductBuildVer">
    <vt:lpwstr>2057-12.2.0.19821</vt:lpwstr>
  </property>
</Properties>
</file>