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350" y="0"/>
            <a:ext cx="91503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Microsoft Azure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Breakdown of Services and Features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Pros &amp;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Pros:</a:t>
            </a:r>
          </a:p>
          <a:p>
            <a:r>
              <a:t>• Best for hybrid cloud &amp; enterprises.</a:t>
            </a:r>
          </a:p>
          <a:p>
            <a:r>
              <a:t>• Strong Microsoft product integrations.</a:t>
            </a:r>
          </a:p>
          <a:p>
            <a:r>
              <a:t>• High security compliance.</a:t>
            </a:r>
          </a:p>
          <a:p/>
          <a:p>
            <a:r>
              <a:t>Cons:</a:t>
            </a:r>
          </a:p>
          <a:p>
            <a:r>
              <a:t>• Complex pricing.</a:t>
            </a:r>
          </a:p>
          <a:p>
            <a:r>
              <a:t>• Steeper learning curve than GCP.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Azure is a powerful cloud platform, especially for businesses needing hybrid cloud and Microsoft integration.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Microsoft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Microsoft Azure is a cloud computing platform providing services for computing, analytics, storage, and networking, with strong hybrid cloud capabilities.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Global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Azure has 60+ cloud regions worldwide, focusing on hybrid cloud solutions and seamless integration with on-premise environments.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Compute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Virtual Machines: Customizable Windows &amp; Linux VMs.</a:t>
            </a:r>
          </a:p>
          <a:p>
            <a:r>
              <a:t>• Azure Kubernetes Service (AKS): Managed Kubernetes.</a:t>
            </a:r>
          </a:p>
          <a:p>
            <a:r>
              <a:t>• Functions: Event-driven serverless computing.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Storage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Blob Storage: Object storage.</a:t>
            </a:r>
          </a:p>
          <a:p>
            <a:r>
              <a:t>• Azure Files: SMB-based file storage.</a:t>
            </a:r>
          </a:p>
          <a:p>
            <a:r>
              <a:t>• Disk Storage: High-performance block storage.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Databases &amp;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SQL Database: Managed relational database.</a:t>
            </a:r>
          </a:p>
          <a:p>
            <a:r>
              <a:t>• Cosmos DB: Global-scale NoSQL database.</a:t>
            </a:r>
          </a:p>
          <a:p>
            <a:r>
              <a:t>• Azure AI &amp; Machine Learning: Pre-built AI services and ML model training.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Networking &amp;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Virtual Network (VNet): Private networking.</a:t>
            </a:r>
          </a:p>
          <a:p>
            <a:r>
              <a:t>• ExpressRoute: Dedicated private cloud connections.</a:t>
            </a:r>
          </a:p>
          <a:p>
            <a:r>
              <a:t>• Azure AD: Enterprise identity management.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Use Cases &amp; Industries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BMW: Uses Azure for IoT-powered smart factories.</a:t>
            </a:r>
          </a:p>
          <a:p>
            <a:r>
              <a:t>• LinkedIn: Runs analytics and user data processing on Azure.</a:t>
            </a:r>
          </a:p>
          <a:p>
            <a:r>
              <a:t>• Government agencies: Secure cloud for defense and public sectors.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Pricing &amp; Cost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Hybrid Benefits: Discounts for Windows Server users.</a:t>
            </a:r>
          </a:p>
          <a:p>
            <a:r>
              <a:t>• Reserved Instances: Lower costs for long-term commitments.</a:t>
            </a:r>
          </a:p>
          <a:p>
            <a:r>
              <a:t>• Pay-as-you-go model.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1741</Words>
  <Application>WPS Presentation</Application>
  <PresentationFormat>On-screen Show (4:3)</PresentationFormat>
  <Paragraphs>63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Gear Drives</vt:lpstr>
      <vt:lpstr>Microsoft Azure</vt:lpstr>
      <vt:lpstr>Introduction to Microsoft Azure</vt:lpstr>
      <vt:lpstr>Azure Global Infrastructure</vt:lpstr>
      <vt:lpstr>Azure Compute Services</vt:lpstr>
      <vt:lpstr>Azure Storage Services</vt:lpstr>
      <vt:lpstr>Azure Databases &amp; AI</vt:lpstr>
      <vt:lpstr>Azure Networking &amp; Security</vt:lpstr>
      <vt:lpstr>Azure Use Cases &amp; Industries</vt:lpstr>
      <vt:lpstr>Azure Pricing &amp; Cost Optimization</vt:lpstr>
      <vt:lpstr>Azure Pros &amp; Cons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WPS_1723332087</cp:lastModifiedBy>
  <cp:revision>2</cp:revision>
  <dcterms:created xsi:type="dcterms:W3CDTF">2013-01-27T09:14:00Z</dcterms:created>
  <dcterms:modified xsi:type="dcterms:W3CDTF">2025-03-14T19:36:39Z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00A885AE76E74BCFBE67665247FBEE14_12</vt:lpwstr>
  </property>
  <property fmtid="{D5CDD505-2E9C-101B-9397-08002B2CF9AE}" pid="3" name="KSOProductBuildVer">
    <vt:lpwstr>2057-12.2.0.19821</vt:lpwstr>
  </property>
</Properties>
</file>