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Cloud Platform (GCP)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Breakdown of Services and Features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Pros:</a:t>
            </a:r>
          </a:p>
          <a:p>
            <a:r>
              <a:t>• Best in AI/ML services.</a:t>
            </a:r>
          </a:p>
          <a:p>
            <a:r>
              <a:t>• High-performance networking.</a:t>
            </a:r>
          </a:p>
          <a:p>
            <a:r>
              <a:t>• Cost-effective pricing models.</a:t>
            </a:r>
          </a:p>
          <a:p/>
          <a:p>
            <a:r>
              <a:t>Cons:</a:t>
            </a:r>
          </a:p>
          <a:p>
            <a:r>
              <a:t>• Smaller market share than AWS.</a:t>
            </a:r>
          </a:p>
          <a:p>
            <a:r>
              <a:t>• Fewer enterprise integrations.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GCP is an excellent choice for AI/ML workloads, analytics, and high-performance cloud computing.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Cloud Platform (GCP) is a suite of cloud computing services that runs on the same infrastructure Google uses for its end-user products, such as YouTube, Gmail, and 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Global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GCP has 38+ cloud regions and 100+ points of presence, providing low-latency networking with a high-speed fiber optic backbone.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Compute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Compute Engine: Customizable Virtual Machines.</a:t>
            </a:r>
          </a:p>
          <a:p>
            <a:r>
              <a:t>• Kubernetes Engine (GKE): Fully managed Kubernetes for containers.</a:t>
            </a:r>
          </a:p>
          <a:p>
            <a:r>
              <a:t>• Cloud Functions: Serverless execution for microservices.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Storage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Cloud Storage: Scalable object storage.</a:t>
            </a:r>
          </a:p>
          <a:p>
            <a:r>
              <a:t>• Persistent Disks: Block storage for VMs.</a:t>
            </a:r>
          </a:p>
          <a:p>
            <a:r>
              <a:t>• Filestore: Managed file storage.</a:t>
            </a:r>
          </a:p>
          <a:p>
            <a:r>
              <a:t>• Nearline &amp; Coldline: Cost-effective archival storage.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Databases &amp; AI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BigQuery: Serverless data warehousing for analytics.</a:t>
            </a:r>
          </a:p>
          <a:p>
            <a:r>
              <a:t>• Firestore: Real-time NoSQL database.</a:t>
            </a:r>
          </a:p>
          <a:p>
            <a:r>
              <a:t>• Cloud AI: Pre-trained and custom AI models for ML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Networking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VPC: Software-defined networking.</a:t>
            </a:r>
          </a:p>
          <a:p>
            <a:r>
              <a:t>• Cloud CDN: Low-latency content delivery.</a:t>
            </a:r>
          </a:p>
          <a:p>
            <a:r>
              <a:t>• IAM &amp; Security Command Center: Centralized security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Use Cases &amp;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Spotify: Uses GCP for music recommendation AI.</a:t>
            </a:r>
          </a:p>
          <a:p>
            <a:r>
              <a:t>• Twitter: Runs real-time analytics on GCP.</a:t>
            </a:r>
          </a:p>
          <a:p>
            <a:r>
              <a:t>• PayPal: Uses GCP for fraud detection and financial transactions.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Pricing &amp; 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Sustained Use Discounts: Auto-discounts for continuous usage.</a:t>
            </a:r>
          </a:p>
          <a:p>
            <a:r>
              <a:t>• Per-second billing: More precise cost savings.</a:t>
            </a:r>
          </a:p>
          <a:p>
            <a:r>
              <a:t>• Free tier for select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WPS Presentation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Google Cloud Platform (GCP)</vt:lpstr>
      <vt:lpstr>Introduction to GCP</vt:lpstr>
      <vt:lpstr>GCP Global Infrastructure</vt:lpstr>
      <vt:lpstr>GCP Compute Services</vt:lpstr>
      <vt:lpstr>GCP Storage Services</vt:lpstr>
      <vt:lpstr>GCP Databases &amp; AI Services</vt:lpstr>
      <vt:lpstr>GCP Networking &amp; Security</vt:lpstr>
      <vt:lpstr>GCP Use Cases &amp; Industries</vt:lpstr>
      <vt:lpstr>GCP Pricing &amp; Cost Optimization</vt:lpstr>
      <vt:lpstr>GCP Pros &amp; Cons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WPS_1723332087</cp:lastModifiedBy>
  <cp:revision>2</cp:revision>
  <dcterms:created xsi:type="dcterms:W3CDTF">2013-01-27T09:14:00Z</dcterms:created>
  <dcterms:modified xsi:type="dcterms:W3CDTF">2025-03-14T19:36:43Z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F753F3812D9B404499DD7CFBA1C5C039_12</vt:lpwstr>
  </property>
  <property fmtid="{D5CDD505-2E9C-101B-9397-08002B2CF9AE}" pid="3" name="KSOProductBuildVer">
    <vt:lpwstr>2057-12.2.0.19821</vt:lpwstr>
  </property>
</Properties>
</file>