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F82E-7CBD-41C9-BB84-7FBFA59E905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C42B-F590-4926-862C-1317ED722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C42B-F590-4926-862C-1317ED7228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gZRQ7N3cNT929bqmLgobOb_wmWA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371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5337110"/>
            <a:ext cx="12192000" cy="1520890"/>
          </a:xfrm>
          <a:solidFill>
            <a:schemeClr val="accent4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/>
            <a:r>
              <a:rPr lang="ko-KR" altLang="en-US" dirty="0"/>
              <a:t>고양이 </a:t>
            </a:r>
            <a:r>
              <a:rPr lang="ko-KR" altLang="en-US" dirty="0" err="1"/>
              <a:t>밈</a:t>
            </a:r>
            <a:r>
              <a:rPr lang="ko-KR" altLang="en-US" dirty="0"/>
              <a:t> 게시판 프로젝트</a:t>
            </a:r>
          </a:p>
        </p:txBody>
      </p:sp>
    </p:spTree>
    <p:extLst>
      <p:ext uri="{BB962C8B-B14F-4D97-AF65-F5344CB8AC3E}">
        <p14:creationId xmlns:p14="http://schemas.microsoft.com/office/powerpoint/2010/main" val="397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976DA-6E15-CE07-C331-6D7335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자바스크립트 로직 </a:t>
            </a:r>
            <a:r>
              <a:rPr lang="en-US" altLang="ko-KR" dirty="0"/>
              <a:t>- </a:t>
            </a:r>
            <a:r>
              <a:rPr lang="ko-KR" altLang="en-US" dirty="0"/>
              <a:t>동작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F37C-DEF4-CA70-92D4-C57DB91D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주요 </a:t>
            </a:r>
            <a:r>
              <a:rPr lang="ko-KR" altLang="en-US" sz="3600" dirty="0" smtClean="0"/>
              <a:t>코드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폼 제출 시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파일과 설명을 받아서 게시판에 추가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 err="1"/>
              <a:t>FileReader</a:t>
            </a:r>
            <a:r>
              <a:rPr lang="en-US" altLang="ko-KR" sz="3600" dirty="0"/>
              <a:t>()</a:t>
            </a:r>
            <a:r>
              <a:rPr lang="ko-KR" altLang="en-US" sz="3600" dirty="0"/>
              <a:t>로 이미지 파일을 </a:t>
            </a:r>
            <a:r>
              <a:rPr lang="en-US" altLang="ko-KR" sz="3600" dirty="0"/>
              <a:t>Base64</a:t>
            </a:r>
            <a:r>
              <a:rPr lang="ko-KR" altLang="en-US" sz="3600" dirty="0"/>
              <a:t>로 변환하여 사용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동적으로 게시글을 추가하고</a:t>
            </a:r>
            <a:r>
              <a:rPr lang="en-US" altLang="ko-KR" sz="3600" dirty="0"/>
              <a:t>, </a:t>
            </a:r>
            <a:r>
              <a:rPr lang="ko-KR" altLang="en-US" sz="3600" dirty="0"/>
              <a:t>페이지에 바로 반영</a:t>
            </a:r>
          </a:p>
        </p:txBody>
      </p:sp>
    </p:spTree>
    <p:extLst>
      <p:ext uri="{BB962C8B-B14F-4D97-AF65-F5344CB8AC3E}">
        <p14:creationId xmlns:p14="http://schemas.microsoft.com/office/powerpoint/2010/main" val="96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713-49D8-05EF-FD77-4A763C96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결론 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E568-6B0E-C06B-47A8-BBFF173C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현재 진행 상황</a:t>
            </a:r>
            <a:r>
              <a:rPr lang="en-US" altLang="ko-KR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클라이언트 측 기능 구현 완료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서버 및 데이터베이스 연동 필요</a:t>
            </a:r>
          </a:p>
        </p:txBody>
      </p:sp>
    </p:spTree>
    <p:extLst>
      <p:ext uri="{BB962C8B-B14F-4D97-AF65-F5344CB8AC3E}">
        <p14:creationId xmlns:p14="http://schemas.microsoft.com/office/powerpoint/2010/main" val="1577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99584" y="0"/>
            <a:ext cx="6192416" cy="1293028"/>
          </a:xfrm>
          <a:solidFill>
            <a:schemeClr val="accent3">
              <a:lumMod val="40000"/>
              <a:lumOff val="60000"/>
            </a:schemeClr>
          </a:solidFill>
          <a:effectLst>
            <a:softEdge rad="63500"/>
          </a:effectLst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및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기능 소개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6CDC9-4D99-4F2C-5091-8A5342F2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7" y="4615191"/>
            <a:ext cx="3670432" cy="18160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AFC95E-A8BB-84D9-5B51-E7424E71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47" y="4391887"/>
            <a:ext cx="4121741" cy="2039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0C181-9005-446C-C98D-905A0BDA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147" y="1566825"/>
            <a:ext cx="3962400" cy="196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42B659-4BCD-5F56-B52A-D98664BB6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871" y="1415268"/>
            <a:ext cx="2570623" cy="25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8782-C364-34FC-539C-49E7A19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사용자들이 고양이 </a:t>
            </a:r>
            <a:r>
              <a:rPr lang="ko-KR" altLang="en-US" dirty="0" err="1"/>
              <a:t>밈을</a:t>
            </a:r>
            <a:r>
              <a:rPr lang="ko-KR" altLang="en-US" dirty="0"/>
              <a:t> 업로드하고 공유할 수 있는 웹 게시판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097D3-4C41-24AE-4305-B794CE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주요기능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err="1"/>
              <a:t>밈</a:t>
            </a:r>
            <a:r>
              <a:rPr lang="ko-KR" altLang="en-US" sz="4800" dirty="0"/>
              <a:t> 올리기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/>
              <a:t>게시글 목록 보기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/>
              <a:t>로그인 및 회원가입</a:t>
            </a:r>
            <a:endParaRPr lang="en-US" altLang="ko-KR" sz="4800" dirty="0"/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1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FB93-F486-643D-39DB-A06300AB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72C2-4C3F-DD8A-1A02-BC85CC27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HTML, CSS (Tailwind CSS)</a:t>
            </a:r>
          </a:p>
          <a:p>
            <a:r>
              <a:rPr lang="en-US" altLang="ko-KR" sz="3600" dirty="0"/>
              <a:t>JavaScript (DOM </a:t>
            </a:r>
            <a:r>
              <a:rPr lang="ko-KR" altLang="en-US" sz="3600" dirty="0"/>
              <a:t>조작</a:t>
            </a:r>
            <a:r>
              <a:rPr lang="en-US" altLang="ko-KR" sz="3600" dirty="0"/>
              <a:t>, Axios)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7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80D2-790B-92B0-DF78-E34C7813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웹 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7F921-DF53-62FF-52E6-F141A45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메인 페이지</a:t>
            </a:r>
            <a:r>
              <a:rPr lang="en-US" altLang="ko-KR" sz="3600" dirty="0"/>
              <a:t>: </a:t>
            </a:r>
            <a:r>
              <a:rPr lang="ko-KR" altLang="en-US" sz="3600" dirty="0"/>
              <a:t>다양한 고양이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카드를 통해 표시</a:t>
            </a:r>
            <a:endParaRPr lang="en-US" altLang="ko-KR" sz="3600" dirty="0"/>
          </a:p>
          <a:p>
            <a:r>
              <a:rPr lang="ko-KR" altLang="en-US" sz="3600" b="1" dirty="0"/>
              <a:t>회원가입 및 로그인</a:t>
            </a:r>
            <a:r>
              <a:rPr lang="en-US" altLang="ko-KR" sz="3600" dirty="0"/>
              <a:t>:</a:t>
            </a:r>
            <a:r>
              <a:rPr lang="ko-KR" altLang="en-US" sz="3600" dirty="0"/>
              <a:t>사용자 인증을 위한 폼 제공</a:t>
            </a:r>
          </a:p>
          <a:p>
            <a:r>
              <a:rPr lang="ko-KR" altLang="en-US" sz="3600" b="1" dirty="0" err="1"/>
              <a:t>밈</a:t>
            </a:r>
            <a:r>
              <a:rPr lang="ko-KR" altLang="en-US" sz="3600" b="1" dirty="0"/>
              <a:t> 게시판</a:t>
            </a:r>
            <a:r>
              <a:rPr lang="en-US" altLang="ko-KR" sz="3600" dirty="0"/>
              <a:t>:</a:t>
            </a:r>
            <a:r>
              <a:rPr lang="ko-KR" altLang="en-US" sz="3600" dirty="0"/>
              <a:t>게시글을 이미지와 설명과 함께 동적으로 업로드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D05A-CFD9-0BB5-47BF-F9C398B0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713AA-341C-BFBB-4B72-714DB27C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다양한 고양이 </a:t>
            </a:r>
            <a:r>
              <a:rPr lang="ko-KR" altLang="en-US" sz="4000" dirty="0" err="1"/>
              <a:t>밈을</a:t>
            </a:r>
            <a:r>
              <a:rPr lang="ko-KR" altLang="en-US" sz="4000" dirty="0"/>
              <a:t> 카드 형식으로 배치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이미지</a:t>
            </a:r>
            <a:r>
              <a:rPr lang="en-US" altLang="ko-KR" sz="4000" dirty="0"/>
              <a:t>, </a:t>
            </a:r>
            <a:r>
              <a:rPr lang="ko-KR" altLang="en-US" sz="4000" dirty="0"/>
              <a:t>제목</a:t>
            </a:r>
            <a:r>
              <a:rPr lang="en-US" altLang="ko-KR" sz="4000" dirty="0"/>
              <a:t>, </a:t>
            </a:r>
            <a:r>
              <a:rPr lang="ko-KR" altLang="en-US" sz="4000" dirty="0"/>
              <a:t>설명을 포함한 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카드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/>
              <a:t>“</a:t>
            </a:r>
            <a:r>
              <a:rPr lang="ko-KR" altLang="en-US" sz="4000" dirty="0"/>
              <a:t>회원가입</a:t>
            </a:r>
            <a:r>
              <a:rPr lang="en-US" altLang="ko-KR" sz="4000" dirty="0"/>
              <a:t>”, “</a:t>
            </a:r>
            <a:r>
              <a:rPr lang="ko-KR" altLang="en-US" sz="4000" dirty="0"/>
              <a:t>로그인</a:t>
            </a:r>
            <a:r>
              <a:rPr lang="en-US" altLang="ko-KR" sz="4000" dirty="0"/>
              <a:t>”, “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게시판</a:t>
            </a:r>
            <a:r>
              <a:rPr lang="en-US" altLang="ko-KR" sz="4000" dirty="0"/>
              <a:t>”</a:t>
            </a:r>
            <a:r>
              <a:rPr lang="ko-KR" altLang="en-US" sz="4000" dirty="0"/>
              <a:t>으로 이동하는 링크 제공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86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7D9F-35F4-7015-F6CA-11B83CCF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회원가입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DC178-C461-05ED-B79D-5D9FDB53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78248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/>
              <a:t>기능</a:t>
            </a:r>
            <a:r>
              <a:rPr lang="en-US" altLang="ko-KR" sz="3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사용자 이름과 비밀번호 입력 폼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회원가입 후 로그인 페이지로 </a:t>
            </a:r>
            <a:r>
              <a:rPr lang="ko-KR" altLang="en-US" sz="3600" dirty="0" smtClean="0"/>
              <a:t>이동</a:t>
            </a: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필드</a:t>
            </a:r>
            <a:r>
              <a:rPr lang="en-US" altLang="ko-KR" sz="36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144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4ADA-84BF-FF4F-FA9F-F6E793B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/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557EA-D11A-EFF6-2377-35F6A36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6869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기능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 이름과 비밀번호로 로그인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로그인 후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밈</a:t>
            </a:r>
            <a:r>
              <a:rPr lang="ko-KR" altLang="en-US" sz="3600" dirty="0"/>
              <a:t> 게시판으로 </a:t>
            </a:r>
            <a:r>
              <a:rPr lang="ko-KR" altLang="en-US" sz="3600" dirty="0" smtClean="0"/>
              <a:t>이동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</a:t>
            </a:r>
            <a:r>
              <a:rPr lang="ko-KR" altLang="en-US" sz="3600" dirty="0" smtClean="0"/>
              <a:t>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4185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792D-ECC6-109B-52AE-3F743160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197"/>
            <a:ext cx="12192000" cy="1293028"/>
          </a:xfrm>
        </p:spPr>
        <p:txBody>
          <a:bodyPr/>
          <a:lstStyle/>
          <a:p>
            <a:pPr algn="ctr"/>
            <a:r>
              <a:rPr lang="ko-KR" altLang="en-US" dirty="0" err="1"/>
              <a:t>밈</a:t>
            </a:r>
            <a:r>
              <a:rPr lang="ko-KR" altLang="en-US" dirty="0"/>
              <a:t> 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C5288-524C-B045-70D8-24D7097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7400"/>
            <a:ext cx="10820400" cy="4990012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사용자가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업로드하고 다른 사용자들과 공유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이미지 파일과 텍스트 설명을 </a:t>
            </a:r>
            <a:r>
              <a:rPr lang="ko-KR" altLang="en-US" sz="3600" dirty="0" smtClean="0"/>
              <a:t>입력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포함된 요소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이미지 선택 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텍스트 설명 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제출 버튼</a:t>
            </a:r>
          </a:p>
        </p:txBody>
      </p:sp>
    </p:spTree>
    <p:extLst>
      <p:ext uri="{BB962C8B-B14F-4D97-AF65-F5344CB8AC3E}">
        <p14:creationId xmlns:p14="http://schemas.microsoft.com/office/powerpoint/2010/main" val="24518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221</Words>
  <Application>Microsoft Office PowerPoint</Application>
  <PresentationFormat>와이드스크린</PresentationFormat>
  <Paragraphs>54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Century Gothic</vt:lpstr>
      <vt:lpstr>맑은 고딕</vt:lpstr>
      <vt:lpstr>Arial</vt:lpstr>
      <vt:lpstr>비행기 구름</vt:lpstr>
      <vt:lpstr>고양이 밈 게시판 프로젝트</vt:lpstr>
      <vt:lpstr>UI 및 기능 소개 </vt:lpstr>
      <vt:lpstr>목표: 사용자들이 고양이 밈을 업로드하고 공유할 수 있는 웹 게시판 구현</vt:lpstr>
      <vt:lpstr>기술 스택</vt:lpstr>
      <vt:lpstr>웹 페이지 구성</vt:lpstr>
      <vt:lpstr>메인 페이지</vt:lpstr>
      <vt:lpstr>회원가입 페이지</vt:lpstr>
      <vt:lpstr>로그인 페이지</vt:lpstr>
      <vt:lpstr>밈 게시판 페이지</vt:lpstr>
      <vt:lpstr>자바스크립트 로직 - 동작 설명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밈 게시판 프로젝트</dc:title>
  <dc:creator>문숙 김</dc:creator>
  <cp:lastModifiedBy>훈련용6-6</cp:lastModifiedBy>
  <cp:revision>4</cp:revision>
  <dcterms:created xsi:type="dcterms:W3CDTF">2025-02-20T00:07:49Z</dcterms:created>
  <dcterms:modified xsi:type="dcterms:W3CDTF">2025-02-20T01:33:40Z</dcterms:modified>
</cp:coreProperties>
</file>