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50" d="100"/>
          <a:sy n="50" d="100"/>
        </p:scale>
        <p:origin x="78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35907-BFF2-1987-E10B-8EE5C0907A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고양이 </a:t>
            </a:r>
            <a:r>
              <a:rPr lang="ko-KR" altLang="en-US" dirty="0" err="1"/>
              <a:t>밈</a:t>
            </a:r>
            <a:r>
              <a:rPr lang="ko-KR" altLang="en-US" dirty="0"/>
              <a:t> 게시판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9E1ECF-9881-0A6B-31B9-492BB8E51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/>
              <a:t>기능 소개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196CDC9-4D99-4F2C-5091-8A5342F26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146551"/>
            <a:ext cx="3670432" cy="181609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4AFC95E-A8BB-84D9-5B51-E7424E71B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316" y="3923247"/>
            <a:ext cx="4121741" cy="203940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A10C181-9005-446C-C98D-905A0BDA2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986" y="592939"/>
            <a:ext cx="3962400" cy="196056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942B659-4BCD-5F56-B52A-D98664BB62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1504" y="114686"/>
            <a:ext cx="2570623" cy="255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5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18713-49D8-05EF-FD77-4A763C965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 및 향후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3FE568-6B0E-C06B-47A8-BBFF173C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현재 진행 상황</a:t>
            </a:r>
            <a:r>
              <a:rPr lang="en-US" altLang="ko-KR" sz="3600" dirty="0"/>
              <a:t>: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sz="3600" dirty="0"/>
              <a:t>클라이언트 측 기능 구현 완료</a:t>
            </a:r>
            <a:endParaRPr lang="en-US" altLang="ko-KR" sz="3600" dirty="0"/>
          </a:p>
          <a:p>
            <a:pPr marL="742950" indent="-742950">
              <a:buFont typeface="+mj-lt"/>
              <a:buAutoNum type="arabicPeriod"/>
            </a:pPr>
            <a:r>
              <a:rPr lang="ko-KR" altLang="en-US" sz="3600" dirty="0"/>
              <a:t>서버 및 데이터베이스 연동 필요</a:t>
            </a:r>
          </a:p>
        </p:txBody>
      </p:sp>
    </p:spTree>
    <p:extLst>
      <p:ext uri="{BB962C8B-B14F-4D97-AF65-F5344CB8AC3E}">
        <p14:creationId xmlns:p14="http://schemas.microsoft.com/office/powerpoint/2010/main" val="1577333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18782-C364-34FC-539C-49E7A190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목표</a:t>
            </a:r>
            <a:r>
              <a:rPr lang="en-US" altLang="ko-KR" dirty="0"/>
              <a:t>: </a:t>
            </a:r>
            <a:r>
              <a:rPr lang="ko-KR" altLang="en-US" dirty="0"/>
              <a:t>사용자들이 고양이 </a:t>
            </a:r>
            <a:r>
              <a:rPr lang="ko-KR" altLang="en-US" dirty="0" err="1"/>
              <a:t>밈을</a:t>
            </a:r>
            <a:r>
              <a:rPr lang="ko-KR" altLang="en-US" dirty="0"/>
              <a:t> 업로드하고 공유할 수 있는 웹 게시판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F097D3-4C41-24AE-4305-B794CE665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주요기능</a:t>
            </a:r>
            <a:endParaRPr lang="en-US" altLang="ko-KR" sz="4800" dirty="0"/>
          </a:p>
          <a:p>
            <a:pPr marL="914400" indent="-914400">
              <a:buFont typeface="+mj-lt"/>
              <a:buAutoNum type="arabicPeriod"/>
            </a:pPr>
            <a:r>
              <a:rPr lang="ko-KR" altLang="en-US" sz="4800" dirty="0" err="1"/>
              <a:t>밈</a:t>
            </a:r>
            <a:r>
              <a:rPr lang="ko-KR" altLang="en-US" sz="4800" dirty="0"/>
              <a:t> 올리기</a:t>
            </a:r>
            <a:endParaRPr lang="en-US" altLang="ko-KR" sz="4800" dirty="0"/>
          </a:p>
          <a:p>
            <a:pPr marL="914400" indent="-914400">
              <a:buFont typeface="+mj-lt"/>
              <a:buAutoNum type="arabicPeriod"/>
            </a:pPr>
            <a:r>
              <a:rPr lang="ko-KR" altLang="en-US" sz="4800" dirty="0"/>
              <a:t>게시글 목록 보기</a:t>
            </a:r>
            <a:endParaRPr lang="en-US" altLang="ko-KR" sz="4800" dirty="0"/>
          </a:p>
          <a:p>
            <a:pPr marL="914400" indent="-914400">
              <a:buFont typeface="+mj-lt"/>
              <a:buAutoNum type="arabicPeriod"/>
            </a:pPr>
            <a:r>
              <a:rPr lang="ko-KR" altLang="en-US" sz="4800" dirty="0"/>
              <a:t>로그인 및 회원가입</a:t>
            </a:r>
            <a:endParaRPr lang="en-US" altLang="ko-KR" sz="4800" dirty="0"/>
          </a:p>
          <a:p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07178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BFB93-F486-643D-39DB-A06300AB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 스택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0072C2-4C3F-DD8A-1A02-BC85CC279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HTML, CSS (Tailwind CSS)</a:t>
            </a:r>
          </a:p>
          <a:p>
            <a:r>
              <a:rPr lang="en-US" altLang="ko-KR" sz="3600" dirty="0"/>
              <a:t>JavaScript (DOM </a:t>
            </a:r>
            <a:r>
              <a:rPr lang="ko-KR" altLang="en-US" sz="3600" dirty="0"/>
              <a:t>조작</a:t>
            </a:r>
            <a:r>
              <a:rPr lang="en-US" altLang="ko-KR" sz="3600" dirty="0"/>
              <a:t>, Axios)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67600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A80D2-790B-92B0-DF78-E34C7813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페이지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7F921-DF53-62FF-52E6-F141A45EA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600" b="1" dirty="0"/>
              <a:t>메인 페이지</a:t>
            </a:r>
            <a:r>
              <a:rPr lang="en-US" altLang="ko-KR" sz="3600" dirty="0"/>
              <a:t>: </a:t>
            </a:r>
            <a:r>
              <a:rPr lang="ko-KR" altLang="en-US" sz="3600" dirty="0"/>
              <a:t>다양한 고양이 </a:t>
            </a:r>
            <a:r>
              <a:rPr lang="ko-KR" altLang="en-US" sz="3600" dirty="0" err="1"/>
              <a:t>밈을</a:t>
            </a:r>
            <a:r>
              <a:rPr lang="ko-KR" altLang="en-US" sz="3600" dirty="0"/>
              <a:t> 카드를 통해 표시</a:t>
            </a:r>
            <a:endParaRPr lang="en-US" altLang="ko-KR" sz="3600" dirty="0"/>
          </a:p>
          <a:p>
            <a:r>
              <a:rPr lang="ko-KR" altLang="en-US" sz="3600" b="1" dirty="0"/>
              <a:t>회원가입 및 로그인</a:t>
            </a:r>
            <a:r>
              <a:rPr lang="en-US" altLang="ko-KR" sz="3600" dirty="0"/>
              <a:t>:</a:t>
            </a:r>
            <a:r>
              <a:rPr lang="ko-KR" altLang="en-US" sz="3600" dirty="0"/>
              <a:t>사용자 인증을 위한 폼 제공</a:t>
            </a:r>
          </a:p>
          <a:p>
            <a:r>
              <a:rPr lang="ko-KR" altLang="en-US" sz="3600" b="1" dirty="0" err="1"/>
              <a:t>밈</a:t>
            </a:r>
            <a:r>
              <a:rPr lang="ko-KR" altLang="en-US" sz="3600" b="1" dirty="0"/>
              <a:t> 게시판</a:t>
            </a:r>
            <a:r>
              <a:rPr lang="en-US" altLang="ko-KR" sz="3600" dirty="0"/>
              <a:t>:</a:t>
            </a:r>
            <a:r>
              <a:rPr lang="ko-KR" altLang="en-US" sz="3600" dirty="0"/>
              <a:t>게시글을 이미지와 설명과 함께 동적으로 업로드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598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BD05A-CFD9-0BB5-47BF-F9C398B0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C713AA-341C-BFBB-4B72-714DB27C6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기능</a:t>
            </a:r>
            <a:endParaRPr lang="en-US" altLang="ko-KR" sz="4000" dirty="0"/>
          </a:p>
          <a:p>
            <a:pPr marL="742950" indent="-742950">
              <a:buFont typeface="+mj-lt"/>
              <a:buAutoNum type="arabicPeriod"/>
            </a:pPr>
            <a:r>
              <a:rPr lang="ko-KR" altLang="en-US" sz="4000" dirty="0"/>
              <a:t>다양한 고양이 </a:t>
            </a:r>
            <a:r>
              <a:rPr lang="ko-KR" altLang="en-US" sz="4000" dirty="0" err="1"/>
              <a:t>밈을</a:t>
            </a:r>
            <a:r>
              <a:rPr lang="ko-KR" altLang="en-US" sz="4000" dirty="0"/>
              <a:t> 카드 형식으로 배치</a:t>
            </a:r>
            <a:endParaRPr lang="en-US" altLang="ko-KR" sz="4000" dirty="0"/>
          </a:p>
          <a:p>
            <a:pPr marL="742950" indent="-742950">
              <a:buFont typeface="+mj-lt"/>
              <a:buAutoNum type="arabicPeriod"/>
            </a:pPr>
            <a:r>
              <a:rPr lang="ko-KR" altLang="en-US" sz="4000" dirty="0"/>
              <a:t>이미지</a:t>
            </a:r>
            <a:r>
              <a:rPr lang="en-US" altLang="ko-KR" sz="4000" dirty="0"/>
              <a:t>, </a:t>
            </a:r>
            <a:r>
              <a:rPr lang="ko-KR" altLang="en-US" sz="4000" dirty="0"/>
              <a:t>제목</a:t>
            </a:r>
            <a:r>
              <a:rPr lang="en-US" altLang="ko-KR" sz="4000" dirty="0"/>
              <a:t>, </a:t>
            </a:r>
            <a:r>
              <a:rPr lang="ko-KR" altLang="en-US" sz="4000" dirty="0"/>
              <a:t>설명을 포함한 </a:t>
            </a:r>
            <a:r>
              <a:rPr lang="ko-KR" altLang="en-US" sz="4000" dirty="0" err="1"/>
              <a:t>밈</a:t>
            </a:r>
            <a:r>
              <a:rPr lang="ko-KR" altLang="en-US" sz="4000" dirty="0"/>
              <a:t> 카드</a:t>
            </a:r>
            <a:endParaRPr lang="en-US" altLang="ko-KR" sz="4000" dirty="0"/>
          </a:p>
          <a:p>
            <a:pPr marL="742950" indent="-742950">
              <a:buFont typeface="+mj-lt"/>
              <a:buAutoNum type="arabicPeriod"/>
            </a:pPr>
            <a:r>
              <a:rPr lang="en-US" altLang="ko-KR" sz="4000" dirty="0"/>
              <a:t>“</a:t>
            </a:r>
            <a:r>
              <a:rPr lang="ko-KR" altLang="en-US" sz="4000" dirty="0"/>
              <a:t>회원가입</a:t>
            </a:r>
            <a:r>
              <a:rPr lang="en-US" altLang="ko-KR" sz="4000" dirty="0"/>
              <a:t>”, “</a:t>
            </a:r>
            <a:r>
              <a:rPr lang="ko-KR" altLang="en-US" sz="4000" dirty="0"/>
              <a:t>로그인</a:t>
            </a:r>
            <a:r>
              <a:rPr lang="en-US" altLang="ko-KR" sz="4000" dirty="0"/>
              <a:t>”, “</a:t>
            </a:r>
            <a:r>
              <a:rPr lang="ko-KR" altLang="en-US" sz="4000" dirty="0" err="1"/>
              <a:t>밈</a:t>
            </a:r>
            <a:r>
              <a:rPr lang="ko-KR" altLang="en-US" sz="4000" dirty="0"/>
              <a:t> 게시판</a:t>
            </a:r>
            <a:r>
              <a:rPr lang="en-US" altLang="ko-KR" sz="4000" dirty="0"/>
              <a:t>”</a:t>
            </a:r>
            <a:r>
              <a:rPr lang="ko-KR" altLang="en-US" sz="4000" dirty="0"/>
              <a:t>으로 이동하는 링크 제공</a:t>
            </a:r>
            <a:endParaRPr lang="en-US" altLang="ko-KR" sz="4000" dirty="0"/>
          </a:p>
          <a:p>
            <a:pPr marL="742950" indent="-742950">
              <a:buFont typeface="+mj-lt"/>
              <a:buAutoNum type="arabicPeriod"/>
            </a:pP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8865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7D9F-35F4-7015-F6CA-11B83CCF9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DC178-C461-05ED-B79D-5D9FDB538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기능</a:t>
            </a:r>
            <a:r>
              <a:rPr lang="en-US" altLang="ko-KR" sz="36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3600" dirty="0"/>
              <a:t>사용자 이름과 비밀번호 입력 폼</a:t>
            </a:r>
            <a:endParaRPr lang="en-US" altLang="ko-KR" sz="36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3600" dirty="0"/>
              <a:t>회원가입 후 로그인 페이지로 이동</a:t>
            </a:r>
            <a:endParaRPr lang="en-US" altLang="ko-KR" sz="3600" dirty="0"/>
          </a:p>
          <a:p>
            <a:r>
              <a:rPr lang="ko-KR" altLang="en-US" sz="3600" dirty="0"/>
              <a:t>폼 필드</a:t>
            </a:r>
            <a:r>
              <a:rPr lang="en-US" altLang="ko-KR" sz="3600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600" dirty="0"/>
              <a:t>사용자 </a:t>
            </a:r>
            <a:r>
              <a:rPr lang="en-US" altLang="ko-KR" sz="3600" dirty="0"/>
              <a:t>ID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600" dirty="0"/>
              <a:t>비밀번호</a:t>
            </a:r>
          </a:p>
        </p:txBody>
      </p:sp>
    </p:spTree>
    <p:extLst>
      <p:ext uri="{BB962C8B-B14F-4D97-AF65-F5344CB8AC3E}">
        <p14:creationId xmlns:p14="http://schemas.microsoft.com/office/powerpoint/2010/main" val="1144722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14ADA-84BF-FF4F-FA9F-F6E793B09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0557EA-D11A-EFF6-2377-35F6A3618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기능</a:t>
            </a:r>
            <a:r>
              <a:rPr lang="en-US" altLang="ko-KR" sz="3600" dirty="0"/>
              <a:t>: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sz="3600" dirty="0"/>
              <a:t>사용자 이름과 비밀번호로 로그인</a:t>
            </a:r>
            <a:endParaRPr lang="en-US" altLang="ko-KR" sz="3600" dirty="0"/>
          </a:p>
          <a:p>
            <a:pPr marL="742950" indent="-742950">
              <a:buFont typeface="+mj-lt"/>
              <a:buAutoNum type="arabicPeriod"/>
            </a:pPr>
            <a:r>
              <a:rPr lang="ko-KR" altLang="en-US" sz="3600" dirty="0"/>
              <a:t>로그인 후</a:t>
            </a:r>
            <a:r>
              <a:rPr lang="en-US" altLang="ko-KR" sz="3600" dirty="0"/>
              <a:t>, </a:t>
            </a:r>
            <a:r>
              <a:rPr lang="ko-KR" altLang="en-US" sz="3600" dirty="0" err="1"/>
              <a:t>밈</a:t>
            </a:r>
            <a:r>
              <a:rPr lang="ko-KR" altLang="en-US" sz="3600" dirty="0"/>
              <a:t> 게시판으로 이동</a:t>
            </a:r>
            <a:endParaRPr lang="en-US" altLang="ko-KR" sz="3600" dirty="0"/>
          </a:p>
          <a:p>
            <a:r>
              <a:rPr lang="ko-KR" altLang="en-US" sz="3600" dirty="0"/>
              <a:t>폼 필드</a:t>
            </a:r>
            <a:r>
              <a:rPr lang="en-US" altLang="ko-KR" sz="3600" dirty="0"/>
              <a:t>: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sz="3600" dirty="0"/>
              <a:t>사용자 </a:t>
            </a:r>
            <a:r>
              <a:rPr lang="en-US" altLang="ko-KR" sz="3600" dirty="0"/>
              <a:t>ID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sz="3600" dirty="0"/>
              <a:t>비밀번호</a:t>
            </a:r>
          </a:p>
        </p:txBody>
      </p:sp>
    </p:spTree>
    <p:extLst>
      <p:ext uri="{BB962C8B-B14F-4D97-AF65-F5344CB8AC3E}">
        <p14:creationId xmlns:p14="http://schemas.microsoft.com/office/powerpoint/2010/main" val="4185524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8792D-ECC6-109B-52AE-3F743160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밈</a:t>
            </a:r>
            <a:r>
              <a:rPr lang="ko-KR" altLang="en-US" dirty="0"/>
              <a:t> 게시판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C5288-524C-B045-70D8-24D7097E2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187190"/>
          </a:xfrm>
        </p:spPr>
        <p:txBody>
          <a:bodyPr>
            <a:noAutofit/>
          </a:bodyPr>
          <a:lstStyle/>
          <a:p>
            <a:r>
              <a:rPr lang="ko-KR" altLang="en-US" sz="3600" dirty="0"/>
              <a:t>기능</a:t>
            </a:r>
            <a:endParaRPr lang="en-US" altLang="ko-KR" sz="3600" dirty="0"/>
          </a:p>
          <a:p>
            <a:pPr marL="742950" indent="-742950">
              <a:buFont typeface="+mj-lt"/>
              <a:buAutoNum type="arabicPeriod"/>
            </a:pPr>
            <a:r>
              <a:rPr lang="ko-KR" altLang="en-US" sz="3600" dirty="0"/>
              <a:t>사용자가 </a:t>
            </a:r>
            <a:r>
              <a:rPr lang="ko-KR" altLang="en-US" sz="3600" dirty="0" err="1"/>
              <a:t>밈을</a:t>
            </a:r>
            <a:r>
              <a:rPr lang="ko-KR" altLang="en-US" sz="3600" dirty="0"/>
              <a:t> 업로드하고 다른 사용자들과 공유</a:t>
            </a:r>
            <a:endParaRPr lang="en-US" altLang="ko-KR" sz="3600" dirty="0"/>
          </a:p>
          <a:p>
            <a:pPr marL="742950" indent="-742950">
              <a:buFont typeface="+mj-lt"/>
              <a:buAutoNum type="arabicPeriod"/>
            </a:pPr>
            <a:r>
              <a:rPr lang="ko-KR" altLang="en-US" sz="3600" dirty="0"/>
              <a:t>이미지 파일과 텍스트 설명을 입력</a:t>
            </a:r>
            <a:endParaRPr lang="en-US" altLang="ko-KR" sz="3600" dirty="0"/>
          </a:p>
          <a:p>
            <a:r>
              <a:rPr lang="ko-KR" altLang="en-US" sz="3600" dirty="0"/>
              <a:t>포함된 요소</a:t>
            </a:r>
            <a:endParaRPr lang="en-US" altLang="ko-KR" sz="3600" dirty="0"/>
          </a:p>
          <a:p>
            <a:pPr marL="742950" indent="-742950">
              <a:buFont typeface="+mj-lt"/>
              <a:buAutoNum type="arabicPeriod"/>
            </a:pPr>
            <a:r>
              <a:rPr lang="ko-KR" altLang="en-US" sz="3600" dirty="0"/>
              <a:t>이미지 선택 필드</a:t>
            </a:r>
            <a:endParaRPr lang="en-US" altLang="ko-KR" sz="3600" dirty="0"/>
          </a:p>
          <a:p>
            <a:pPr marL="742950" indent="-742950">
              <a:buFont typeface="+mj-lt"/>
              <a:buAutoNum type="arabicPeriod"/>
            </a:pPr>
            <a:r>
              <a:rPr lang="ko-KR" altLang="en-US" sz="3600" dirty="0"/>
              <a:t>텍스트 설명 필드</a:t>
            </a:r>
            <a:endParaRPr lang="en-US" altLang="ko-KR" sz="3600" dirty="0"/>
          </a:p>
          <a:p>
            <a:pPr marL="742950" indent="-742950">
              <a:buFont typeface="+mj-lt"/>
              <a:buAutoNum type="arabicPeriod"/>
            </a:pPr>
            <a:r>
              <a:rPr lang="ko-KR" altLang="en-US" sz="3600" dirty="0"/>
              <a:t>제출 버튼</a:t>
            </a:r>
          </a:p>
        </p:txBody>
      </p:sp>
    </p:spTree>
    <p:extLst>
      <p:ext uri="{BB962C8B-B14F-4D97-AF65-F5344CB8AC3E}">
        <p14:creationId xmlns:p14="http://schemas.microsoft.com/office/powerpoint/2010/main" val="2451813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976DA-6E15-CE07-C331-6D733509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 로직 </a:t>
            </a:r>
            <a:r>
              <a:rPr lang="en-US" altLang="ko-KR" dirty="0"/>
              <a:t>- </a:t>
            </a:r>
            <a:r>
              <a:rPr lang="ko-KR" altLang="en-US" dirty="0"/>
              <a:t>동작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1CF37C-DEF4-CA70-92D4-C57DB91D5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주요 코드</a:t>
            </a:r>
            <a:r>
              <a:rPr lang="en-US" altLang="ko-KR" sz="3600" dirty="0"/>
              <a:t>: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sz="3600" dirty="0"/>
              <a:t>폼 제출 시</a:t>
            </a:r>
            <a:r>
              <a:rPr lang="en-US" altLang="ko-KR" sz="3600" dirty="0"/>
              <a:t>, </a:t>
            </a:r>
            <a:r>
              <a:rPr lang="ko-KR" altLang="en-US" sz="3600" dirty="0"/>
              <a:t>이미지 파일과 설명을 받아서 게시판에 추가</a:t>
            </a:r>
            <a:endParaRPr lang="en-US" altLang="ko-KR" sz="3600" dirty="0"/>
          </a:p>
          <a:p>
            <a:pPr marL="742950" indent="-742950">
              <a:buFont typeface="+mj-lt"/>
              <a:buAutoNum type="arabicPeriod"/>
            </a:pPr>
            <a:r>
              <a:rPr lang="en-US" altLang="ko-KR" sz="3600" dirty="0" err="1"/>
              <a:t>FileReader</a:t>
            </a:r>
            <a:r>
              <a:rPr lang="en-US" altLang="ko-KR" sz="3600" dirty="0"/>
              <a:t>()</a:t>
            </a:r>
            <a:r>
              <a:rPr lang="ko-KR" altLang="en-US" sz="3600" dirty="0"/>
              <a:t>로 이미지 파일을 </a:t>
            </a:r>
            <a:r>
              <a:rPr lang="en-US" altLang="ko-KR" sz="3600" dirty="0"/>
              <a:t>Base64</a:t>
            </a:r>
            <a:r>
              <a:rPr lang="ko-KR" altLang="en-US" sz="3600" dirty="0"/>
              <a:t>로 변환하여 사용</a:t>
            </a:r>
            <a:endParaRPr lang="en-US" altLang="ko-KR" sz="3600" dirty="0"/>
          </a:p>
          <a:p>
            <a:pPr marL="742950" indent="-742950">
              <a:buFont typeface="+mj-lt"/>
              <a:buAutoNum type="arabicPeriod"/>
            </a:pPr>
            <a:r>
              <a:rPr lang="ko-KR" altLang="en-US" sz="3600" dirty="0"/>
              <a:t>동적으로 게시글을 추가하고</a:t>
            </a:r>
            <a:r>
              <a:rPr lang="en-US" altLang="ko-KR" sz="3600" dirty="0"/>
              <a:t>, </a:t>
            </a:r>
            <a:r>
              <a:rPr lang="ko-KR" altLang="en-US" sz="3600" dirty="0"/>
              <a:t>페이지에 바로 반영</a:t>
            </a:r>
          </a:p>
        </p:txBody>
      </p:sp>
    </p:spTree>
    <p:extLst>
      <p:ext uri="{BB962C8B-B14F-4D97-AF65-F5344CB8AC3E}">
        <p14:creationId xmlns:p14="http://schemas.microsoft.com/office/powerpoint/2010/main" val="96549477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34</TotalTime>
  <Words>223</Words>
  <Application>Microsoft Office PowerPoint</Application>
  <PresentationFormat>와이드스크린</PresentationFormat>
  <Paragraphs>50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비행기 구름</vt:lpstr>
      <vt:lpstr>고양이 밈 게시판 프로젝트</vt:lpstr>
      <vt:lpstr>목표: 사용자들이 고양이 밈을 업로드하고 공유할 수 있는 웹 게시판 구현</vt:lpstr>
      <vt:lpstr>기술 스택</vt:lpstr>
      <vt:lpstr>웹 페이지 구성</vt:lpstr>
      <vt:lpstr>메인 페이지</vt:lpstr>
      <vt:lpstr>회원가입 페이지</vt:lpstr>
      <vt:lpstr>로그인 페이지</vt:lpstr>
      <vt:lpstr>밈 게시판 페이지</vt:lpstr>
      <vt:lpstr>자바스크립트 로직 - 동작 설명</vt:lpstr>
      <vt:lpstr>결론 및 향후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문숙 김</dc:creator>
  <cp:lastModifiedBy>문숙 김</cp:lastModifiedBy>
  <cp:revision>1</cp:revision>
  <dcterms:created xsi:type="dcterms:W3CDTF">2025-02-20T00:07:49Z</dcterms:created>
  <dcterms:modified xsi:type="dcterms:W3CDTF">2025-02-20T00:42:43Z</dcterms:modified>
</cp:coreProperties>
</file>