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67" r:id="rId2"/>
    <p:sldId id="269" r:id="rId3"/>
    <p:sldId id="268" r:id="rId4"/>
    <p:sldId id="270" r:id="rId5"/>
    <p:sldId id="26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D05D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CF82E-7CBD-41C9-BB84-7FBFA59E905D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5C42B-F590-4926-862C-1317ED722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213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5C42B-F590-4926-862C-1317ED7228B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386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7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8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2"/>
            <a:ext cx="10822035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41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7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4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5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2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1" y="37994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3" y="381002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8" y="753534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8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8" y="3959864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2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1" y="37994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3" y="381002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1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1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3"/>
            <a:ext cx="10146187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7"/>
            <a:ext cx="10144655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5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1" y="378885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3" y="381002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2" y="762001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9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2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2"/>
            <a:ext cx="3451583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6"/>
            <a:ext cx="3451583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5" y="4191002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6" y="4873765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2" y="4191002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2" y="4873763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61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8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8" y="745069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1" y="381002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3" y="381002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753535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6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2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1" y="381003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3" y="381002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1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61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10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2" y="3132668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8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1" y="746761"/>
            <a:ext cx="6510619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201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7" y="751243"/>
            <a:ext cx="3644963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201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2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2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7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377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FgZRQ7N3cNT929bqmLgobOb_wmWA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"/>
            <a:ext cx="12192000" cy="5337111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0" y="5337115"/>
            <a:ext cx="12192000" cy="1520891"/>
          </a:xfrm>
          <a:solidFill>
            <a:schemeClr val="accent4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63500"/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anchor="ctr"/>
          <a:lstStyle/>
          <a:p>
            <a:pPr algn="ctr"/>
            <a:r>
              <a:rPr lang="ko-KR" altLang="en-US" dirty="0"/>
              <a:t>고양이 </a:t>
            </a:r>
            <a:r>
              <a:rPr lang="ko-KR" altLang="en-US" dirty="0" err="1"/>
              <a:t>밈</a:t>
            </a:r>
            <a:r>
              <a:rPr lang="ko-KR" altLang="en-US" dirty="0"/>
              <a:t> 게시판 프로젝트</a:t>
            </a:r>
          </a:p>
        </p:txBody>
      </p:sp>
    </p:spTree>
    <p:extLst>
      <p:ext uri="{BB962C8B-B14F-4D97-AF65-F5344CB8AC3E}">
        <p14:creationId xmlns:p14="http://schemas.microsoft.com/office/powerpoint/2010/main" val="39734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7D9F-35F4-7015-F6CA-11B83CCF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566" y="531113"/>
            <a:ext cx="4596884" cy="1293028"/>
          </a:xfrm>
          <a:prstGeom prst="flowChartTerminator">
            <a:avLst/>
          </a:prstGeom>
          <a:solidFill>
            <a:schemeClr val="tx1"/>
          </a:solidFill>
          <a:ln w="215900">
            <a:solidFill>
              <a:srgbClr val="00B0F0"/>
            </a:solidFill>
          </a:ln>
        </p:spPr>
        <p:txBody>
          <a:bodyPr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회원가입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DC178-C461-05ED-B79D-5D9FDB538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5" y="2194566"/>
            <a:ext cx="10820400" cy="4178249"/>
          </a:xfrm>
        </p:spPr>
        <p:txBody>
          <a:bodyPr>
            <a:normAutofit lnSpcReduction="10000"/>
          </a:bodyPr>
          <a:lstStyle/>
          <a:p>
            <a:r>
              <a:rPr lang="ko-KR" altLang="en-US" sz="3600" dirty="0"/>
              <a:t>기능</a:t>
            </a:r>
            <a:r>
              <a:rPr lang="en-US" altLang="ko-KR" sz="3600" dirty="0"/>
              <a:t>:</a:t>
            </a:r>
          </a:p>
          <a:p>
            <a:pPr marL="457177" indent="-457177">
              <a:buFont typeface="+mj-lt"/>
              <a:buAutoNum type="arabicPeriod"/>
            </a:pPr>
            <a:r>
              <a:rPr lang="ko-KR" altLang="en-US" sz="3600" dirty="0"/>
              <a:t>사용자 이름과 비밀번호 입력 폼</a:t>
            </a:r>
            <a:endParaRPr lang="en-US" altLang="ko-KR" sz="3600" dirty="0"/>
          </a:p>
          <a:p>
            <a:pPr marL="457177" indent="-457177">
              <a:buFont typeface="+mj-lt"/>
              <a:buAutoNum type="arabicPeriod"/>
            </a:pPr>
            <a:r>
              <a:rPr lang="ko-KR" altLang="en-US" sz="3600" dirty="0"/>
              <a:t>회원가입 후 로그인 페이지로 </a:t>
            </a:r>
            <a:r>
              <a:rPr lang="ko-KR" altLang="en-US" sz="3600" dirty="0"/>
              <a:t>이동</a:t>
            </a:r>
            <a:endParaRPr lang="en-US" altLang="ko-KR" sz="3600" dirty="0"/>
          </a:p>
          <a:p>
            <a:pPr marL="457177" indent="-457177">
              <a:buFont typeface="+mj-lt"/>
              <a:buAutoNum type="arabicPeriod"/>
            </a:pPr>
            <a:endParaRPr lang="en-US" altLang="ko-KR" sz="3600" dirty="0"/>
          </a:p>
          <a:p>
            <a:r>
              <a:rPr lang="ko-KR" altLang="en-US" sz="3600" dirty="0"/>
              <a:t>폼 필드</a:t>
            </a:r>
            <a:r>
              <a:rPr lang="en-US" altLang="ko-KR" sz="3600" dirty="0"/>
              <a:t>:</a:t>
            </a:r>
          </a:p>
          <a:p>
            <a:pPr marL="514324" indent="-514324">
              <a:buFont typeface="+mj-lt"/>
              <a:buAutoNum type="arabicPeriod"/>
            </a:pPr>
            <a:r>
              <a:rPr lang="ko-KR" altLang="en-US" sz="3600" dirty="0"/>
              <a:t>사용자 </a:t>
            </a:r>
            <a:r>
              <a:rPr lang="en-US" altLang="ko-KR" sz="3600" dirty="0"/>
              <a:t>ID</a:t>
            </a:r>
          </a:p>
          <a:p>
            <a:pPr marL="514324" indent="-514324">
              <a:buFont typeface="+mj-lt"/>
              <a:buAutoNum type="arabicPeriod"/>
            </a:pPr>
            <a:r>
              <a:rPr lang="ko-KR" altLang="en-US" sz="3600" dirty="0"/>
              <a:t>비밀번호</a:t>
            </a:r>
          </a:p>
        </p:txBody>
      </p:sp>
    </p:spTree>
    <p:extLst>
      <p:ext uri="{BB962C8B-B14F-4D97-AF65-F5344CB8AC3E}">
        <p14:creationId xmlns:p14="http://schemas.microsoft.com/office/powerpoint/2010/main" val="114472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14ADA-84BF-FF4F-FA9F-F6E793B0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589" y="587094"/>
            <a:ext cx="4736841" cy="1293028"/>
          </a:xfrm>
          <a:prstGeom prst="flowChartTerminator">
            <a:avLst/>
          </a:prstGeom>
          <a:solidFill>
            <a:schemeClr val="tx1"/>
          </a:solidFill>
          <a:ln w="215900">
            <a:solidFill>
              <a:srgbClr val="7030A0"/>
            </a:solidFill>
          </a:ln>
        </p:spPr>
        <p:txBody>
          <a:bodyPr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로그인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0557EA-D11A-EFF6-2377-35F6A3618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5" y="2194566"/>
            <a:ext cx="10820400" cy="4336869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기능</a:t>
            </a:r>
            <a:endParaRPr lang="en-US" altLang="ko-KR" sz="3600" dirty="0"/>
          </a:p>
          <a:p>
            <a:pPr marL="742913" indent="-742913">
              <a:buFont typeface="+mj-lt"/>
              <a:buAutoNum type="arabicPeriod"/>
            </a:pPr>
            <a:r>
              <a:rPr lang="ko-KR" altLang="en-US" sz="3600" dirty="0"/>
              <a:t>사용자 이름과 비밀번호로 로그인</a:t>
            </a:r>
            <a:endParaRPr lang="en-US" altLang="ko-KR" sz="3600" dirty="0"/>
          </a:p>
          <a:p>
            <a:pPr marL="742913" indent="-742913">
              <a:buFont typeface="+mj-lt"/>
              <a:buAutoNum type="arabicPeriod"/>
            </a:pPr>
            <a:r>
              <a:rPr lang="ko-KR" altLang="en-US" sz="3600" dirty="0"/>
              <a:t>로그인 후</a:t>
            </a:r>
            <a:r>
              <a:rPr lang="en-US" altLang="ko-KR" sz="3600" dirty="0"/>
              <a:t>, </a:t>
            </a:r>
            <a:r>
              <a:rPr lang="ko-KR" altLang="en-US" sz="3600" dirty="0" err="1"/>
              <a:t>밈</a:t>
            </a:r>
            <a:r>
              <a:rPr lang="ko-KR" altLang="en-US" sz="3600" dirty="0"/>
              <a:t> 게시판으로 </a:t>
            </a:r>
            <a:r>
              <a:rPr lang="ko-KR" altLang="en-US" sz="3600" dirty="0"/>
              <a:t>이동</a:t>
            </a:r>
            <a:endParaRPr lang="en-US" altLang="ko-KR" sz="3600" dirty="0"/>
          </a:p>
          <a:p>
            <a:pPr marL="742913" indent="-742913">
              <a:buFont typeface="+mj-lt"/>
              <a:buAutoNum type="arabicPeriod"/>
            </a:pPr>
            <a:endParaRPr lang="en-US" altLang="ko-KR" sz="3600" dirty="0"/>
          </a:p>
          <a:p>
            <a:r>
              <a:rPr lang="ko-KR" altLang="en-US" sz="3600" dirty="0"/>
              <a:t>폼 </a:t>
            </a:r>
            <a:r>
              <a:rPr lang="ko-KR" altLang="en-US" sz="3600" dirty="0"/>
              <a:t>필드</a:t>
            </a:r>
            <a:endParaRPr lang="en-US" altLang="ko-KR" sz="3600" dirty="0"/>
          </a:p>
          <a:p>
            <a:pPr marL="742913" indent="-742913">
              <a:buFont typeface="+mj-lt"/>
              <a:buAutoNum type="arabicPeriod"/>
            </a:pPr>
            <a:r>
              <a:rPr lang="ko-KR" altLang="en-US" sz="3600" dirty="0"/>
              <a:t>사용자 </a:t>
            </a:r>
            <a:r>
              <a:rPr lang="en-US" altLang="ko-KR" sz="3600" dirty="0"/>
              <a:t>ID</a:t>
            </a:r>
          </a:p>
          <a:p>
            <a:pPr marL="742913" indent="-742913">
              <a:buFont typeface="+mj-lt"/>
              <a:buAutoNum type="arabicPeriod"/>
            </a:pPr>
            <a:r>
              <a:rPr lang="ko-KR" altLang="en-US" sz="3600" dirty="0"/>
              <a:t>비밀번호</a:t>
            </a:r>
          </a:p>
        </p:txBody>
      </p:sp>
    </p:spTree>
    <p:extLst>
      <p:ext uri="{BB962C8B-B14F-4D97-AF65-F5344CB8AC3E}">
        <p14:creationId xmlns:p14="http://schemas.microsoft.com/office/powerpoint/2010/main" val="418552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8792D-ECC6-109B-52AE-3F7431604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283" y="304377"/>
            <a:ext cx="4979439" cy="1293028"/>
          </a:xfrm>
          <a:prstGeom prst="flowChartTerminator">
            <a:avLst/>
          </a:prstGeom>
          <a:solidFill>
            <a:schemeClr val="tx1"/>
          </a:solidFill>
          <a:ln w="215900">
            <a:solidFill>
              <a:srgbClr val="D05D06"/>
            </a:solidFill>
          </a:ln>
        </p:spPr>
        <p:txBody>
          <a:bodyPr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밈</a:t>
            </a:r>
            <a:r>
              <a:rPr lang="ko-KR" altLang="en-US" dirty="0">
                <a:solidFill>
                  <a:schemeClr val="bg1"/>
                </a:solidFill>
              </a:rPr>
              <a:t> 게시판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C5288-524C-B045-70D8-24D7097E2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5" y="1597405"/>
            <a:ext cx="10820400" cy="4990012"/>
          </a:xfrm>
        </p:spPr>
        <p:txBody>
          <a:bodyPr>
            <a:noAutofit/>
          </a:bodyPr>
          <a:lstStyle/>
          <a:p>
            <a:r>
              <a:rPr lang="ko-KR" altLang="en-US" sz="3600" dirty="0"/>
              <a:t>기능</a:t>
            </a:r>
            <a:endParaRPr lang="en-US" altLang="ko-KR" sz="3600" dirty="0"/>
          </a:p>
          <a:p>
            <a:pPr marL="742913" indent="-742913">
              <a:buFont typeface="+mj-lt"/>
              <a:buAutoNum type="arabicPeriod"/>
            </a:pPr>
            <a:r>
              <a:rPr lang="ko-KR" altLang="en-US" sz="3600" dirty="0"/>
              <a:t>사용자가 </a:t>
            </a:r>
            <a:r>
              <a:rPr lang="ko-KR" altLang="en-US" sz="3600" dirty="0" err="1"/>
              <a:t>밈을</a:t>
            </a:r>
            <a:r>
              <a:rPr lang="ko-KR" altLang="en-US" sz="3600" dirty="0"/>
              <a:t> 업로드하고 다른 사용자들과 공유</a:t>
            </a:r>
            <a:endParaRPr lang="en-US" altLang="ko-KR" sz="3600" dirty="0"/>
          </a:p>
          <a:p>
            <a:pPr marL="742913" indent="-742913">
              <a:buFont typeface="+mj-lt"/>
              <a:buAutoNum type="arabicPeriod"/>
            </a:pPr>
            <a:r>
              <a:rPr lang="ko-KR" altLang="en-US" sz="3600" dirty="0"/>
              <a:t>이미지 파일과 텍스트 설명을 </a:t>
            </a:r>
            <a:r>
              <a:rPr lang="ko-KR" altLang="en-US" sz="3600" dirty="0"/>
              <a:t>입력</a:t>
            </a:r>
            <a:endParaRPr lang="en-US" altLang="ko-KR" sz="3600" dirty="0"/>
          </a:p>
          <a:p>
            <a:pPr marL="742913" indent="-742913">
              <a:buFont typeface="+mj-lt"/>
              <a:buAutoNum type="arabicPeriod"/>
            </a:pPr>
            <a:endParaRPr lang="en-US" altLang="ko-KR" sz="3600" dirty="0"/>
          </a:p>
          <a:p>
            <a:r>
              <a:rPr lang="ko-KR" altLang="en-US" sz="3600" dirty="0"/>
              <a:t>포함된 요소</a:t>
            </a:r>
            <a:endParaRPr lang="en-US" altLang="ko-KR" sz="3600" dirty="0"/>
          </a:p>
          <a:p>
            <a:pPr marL="742913" indent="-742913">
              <a:buFont typeface="+mj-lt"/>
              <a:buAutoNum type="arabicPeriod"/>
            </a:pPr>
            <a:r>
              <a:rPr lang="ko-KR" altLang="en-US" sz="3600" dirty="0"/>
              <a:t>이미지 선택 필드</a:t>
            </a:r>
            <a:endParaRPr lang="en-US" altLang="ko-KR" sz="3600" dirty="0"/>
          </a:p>
          <a:p>
            <a:pPr marL="742913" indent="-742913">
              <a:buFont typeface="+mj-lt"/>
              <a:buAutoNum type="arabicPeriod"/>
            </a:pPr>
            <a:r>
              <a:rPr lang="ko-KR" altLang="en-US" sz="3600" dirty="0"/>
              <a:t>텍스트 설명 필드</a:t>
            </a:r>
            <a:endParaRPr lang="en-US" altLang="ko-KR" sz="3600" dirty="0"/>
          </a:p>
          <a:p>
            <a:pPr marL="742913" indent="-742913">
              <a:buFont typeface="+mj-lt"/>
              <a:buAutoNum type="arabicPeriod"/>
            </a:pPr>
            <a:r>
              <a:rPr lang="ko-KR" altLang="en-US" sz="3600" dirty="0"/>
              <a:t>제출 버튼</a:t>
            </a:r>
          </a:p>
        </p:txBody>
      </p:sp>
    </p:spTree>
    <p:extLst>
      <p:ext uri="{BB962C8B-B14F-4D97-AF65-F5344CB8AC3E}">
        <p14:creationId xmlns:p14="http://schemas.microsoft.com/office/powerpoint/2010/main" val="24518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976DA-6E15-CE07-C331-6D733509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707" y="605758"/>
            <a:ext cx="7862596" cy="1293028"/>
          </a:xfrm>
          <a:prstGeom prst="flowChartTerminator">
            <a:avLst/>
          </a:prstGeom>
          <a:solidFill>
            <a:schemeClr val="tx1"/>
          </a:solidFill>
          <a:ln w="215900"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자바스크립트 로직 </a:t>
            </a: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동작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1CF37C-DEF4-CA70-92D4-C57DB91D5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주요 </a:t>
            </a:r>
            <a:r>
              <a:rPr lang="ko-KR" altLang="en-US" sz="3600" dirty="0"/>
              <a:t>코드</a:t>
            </a:r>
            <a:endParaRPr lang="en-US" altLang="ko-KR" sz="3600" dirty="0"/>
          </a:p>
          <a:p>
            <a:pPr marL="742913" indent="-742913">
              <a:buFont typeface="+mj-lt"/>
              <a:buAutoNum type="arabicPeriod"/>
            </a:pPr>
            <a:r>
              <a:rPr lang="ko-KR" altLang="en-US" sz="3600" dirty="0"/>
              <a:t>폼 제출 시</a:t>
            </a:r>
            <a:r>
              <a:rPr lang="en-US" altLang="ko-KR" sz="3600" dirty="0"/>
              <a:t>, </a:t>
            </a:r>
            <a:r>
              <a:rPr lang="ko-KR" altLang="en-US" sz="3600" dirty="0"/>
              <a:t>이미지 파일과 설명을 받아서 게시판에 추가</a:t>
            </a:r>
            <a:endParaRPr lang="en-US" altLang="ko-KR" sz="3600" dirty="0"/>
          </a:p>
          <a:p>
            <a:pPr marL="742913" indent="-742913">
              <a:buFont typeface="+mj-lt"/>
              <a:buAutoNum type="arabicPeriod"/>
            </a:pPr>
            <a:r>
              <a:rPr lang="en-US" altLang="ko-KR" sz="3600" dirty="0" err="1"/>
              <a:t>FileReader</a:t>
            </a:r>
            <a:r>
              <a:rPr lang="en-US" altLang="ko-KR" sz="3600" dirty="0"/>
              <a:t>()</a:t>
            </a:r>
            <a:r>
              <a:rPr lang="ko-KR" altLang="en-US" sz="3600" dirty="0"/>
              <a:t>로 이미지 파일을 </a:t>
            </a:r>
            <a:r>
              <a:rPr lang="en-US" altLang="ko-KR" sz="3600" dirty="0"/>
              <a:t>Base64</a:t>
            </a:r>
            <a:r>
              <a:rPr lang="ko-KR" altLang="en-US" sz="3600" dirty="0"/>
              <a:t>로 변환하여 사용</a:t>
            </a:r>
            <a:endParaRPr lang="en-US" altLang="ko-KR" sz="3600" dirty="0"/>
          </a:p>
          <a:p>
            <a:pPr marL="742913" indent="-742913">
              <a:buFont typeface="+mj-lt"/>
              <a:buAutoNum type="arabicPeriod"/>
            </a:pPr>
            <a:r>
              <a:rPr lang="ko-KR" altLang="en-US" sz="3600" dirty="0"/>
              <a:t>동적으로 게시글을 추가하고</a:t>
            </a:r>
            <a:r>
              <a:rPr lang="en-US" altLang="ko-KR" sz="3600" dirty="0"/>
              <a:t>, </a:t>
            </a:r>
            <a:r>
              <a:rPr lang="ko-KR" altLang="en-US" sz="3600" dirty="0"/>
              <a:t>페이지에 바로 반영</a:t>
            </a:r>
          </a:p>
        </p:txBody>
      </p:sp>
    </p:spTree>
    <p:extLst>
      <p:ext uri="{BB962C8B-B14F-4D97-AF65-F5344CB8AC3E}">
        <p14:creationId xmlns:p14="http://schemas.microsoft.com/office/powerpoint/2010/main" val="9654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18713-49D8-05EF-FD77-4A763C96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267" y="475129"/>
            <a:ext cx="4867471" cy="1293028"/>
          </a:xfrm>
          <a:prstGeom prst="flowChartTerminator">
            <a:avLst/>
          </a:prstGeom>
          <a:solidFill>
            <a:schemeClr val="tx1"/>
          </a:solidFill>
          <a:ln w="215900">
            <a:solidFill>
              <a:srgbClr val="FF3399"/>
            </a:solidFill>
          </a:ln>
        </p:spPr>
        <p:txBody>
          <a:bodyPr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결론 및 향후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FE568-6B0E-C06B-47A8-BBFF173C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현재 진행 상황</a:t>
            </a:r>
            <a:r>
              <a:rPr lang="en-US" altLang="ko-KR" sz="3600" dirty="0"/>
              <a:t>:</a:t>
            </a:r>
          </a:p>
          <a:p>
            <a:pPr marL="742913" indent="-742913">
              <a:buFont typeface="+mj-lt"/>
              <a:buAutoNum type="arabicPeriod"/>
            </a:pPr>
            <a:r>
              <a:rPr lang="ko-KR" altLang="en-US" sz="3600" dirty="0"/>
              <a:t>클라이언트 측 기능 구현 완료</a:t>
            </a:r>
            <a:endParaRPr lang="en-US" altLang="ko-KR" sz="3600" dirty="0"/>
          </a:p>
          <a:p>
            <a:pPr marL="742913" indent="-742913">
              <a:buFont typeface="+mj-lt"/>
              <a:buAutoNum type="arabicPeriod"/>
            </a:pPr>
            <a:r>
              <a:rPr lang="ko-KR" altLang="en-US" sz="3600" dirty="0"/>
              <a:t>서버 및 데이터베이스 연동 필요</a:t>
            </a:r>
          </a:p>
        </p:txBody>
      </p:sp>
    </p:spTree>
    <p:extLst>
      <p:ext uri="{BB962C8B-B14F-4D97-AF65-F5344CB8AC3E}">
        <p14:creationId xmlns:p14="http://schemas.microsoft.com/office/powerpoint/2010/main" val="157733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196CDC9-4D99-4F2C-5091-8A5342F26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2361" y="0"/>
            <a:ext cx="1386038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78686" y="5441006"/>
            <a:ext cx="3139391" cy="1101012"/>
          </a:xfrm>
          <a:prstGeom prst="flowChartTerminator">
            <a:avLst/>
          </a:prstGeom>
          <a:solidFill>
            <a:schemeClr val="tx1"/>
          </a:solidFill>
          <a:ln w="215900">
            <a:solidFill>
              <a:schemeClr val="accent3"/>
            </a:solidFill>
          </a:ln>
          <a:effectLst/>
        </p:spPr>
        <p:txBody>
          <a:bodyPr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시작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795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A10C181-9005-446C-C98D-905A0BDA2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5764" y="0"/>
            <a:ext cx="13860376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30816" y="151830"/>
            <a:ext cx="3365245" cy="1101012"/>
          </a:xfrm>
          <a:prstGeom prst="flowChartTerminator">
            <a:avLst/>
          </a:prstGeom>
          <a:solidFill>
            <a:schemeClr val="tx1"/>
          </a:solidFill>
          <a:ln w="215900">
            <a:solidFill>
              <a:schemeClr val="accent3"/>
            </a:solidFill>
          </a:ln>
          <a:effectLst/>
        </p:spPr>
        <p:txBody>
          <a:bodyPr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로그인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120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4AFC95E-A8BB-84D9-5B51-E7424E71B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1786" y="0"/>
            <a:ext cx="13860379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77673" y="151830"/>
            <a:ext cx="4018388" cy="1101012"/>
          </a:xfrm>
          <a:prstGeom prst="flowChartTerminator">
            <a:avLst/>
          </a:prstGeom>
          <a:solidFill>
            <a:schemeClr val="tx1"/>
          </a:solidFill>
          <a:ln w="215900">
            <a:solidFill>
              <a:schemeClr val="accent3"/>
            </a:solidFill>
          </a:ln>
          <a:effectLst/>
        </p:spPr>
        <p:txBody>
          <a:bodyPr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회원가입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81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942B659-4BCD-5F56-B52A-D98664BB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039" y="2540"/>
            <a:ext cx="6901424" cy="685546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80106" y="5554254"/>
            <a:ext cx="3225282" cy="1101012"/>
          </a:xfrm>
          <a:prstGeom prst="flowChartTerminator">
            <a:avLst/>
          </a:prstGeom>
          <a:solidFill>
            <a:schemeClr val="tx1"/>
          </a:solidFill>
          <a:ln w="215900">
            <a:solidFill>
              <a:schemeClr val="accent3"/>
            </a:solidFill>
          </a:ln>
          <a:effectLst/>
        </p:spPr>
        <p:txBody>
          <a:bodyPr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게시판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939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18782-C364-34FC-539C-49E7A190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472" indent="-571472">
              <a:buFont typeface="Arial" panose="020B0604020202020204" pitchFamily="34" charset="0"/>
              <a:buChar char="•"/>
            </a:pPr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사용자들이 고양이 </a:t>
            </a:r>
            <a:r>
              <a:rPr lang="ko-KR" altLang="en-US" dirty="0" err="1"/>
              <a:t>밈을</a:t>
            </a:r>
            <a:r>
              <a:rPr lang="ko-KR" altLang="en-US" dirty="0"/>
              <a:t> 업로드하고 공유할 수 있는 웹 게시판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097D3-4C41-24AE-4305-B794CE665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주요기능</a:t>
            </a:r>
            <a:endParaRPr lang="en-US" altLang="ko-KR" sz="4800" dirty="0"/>
          </a:p>
          <a:p>
            <a:pPr marL="914354" indent="-914354">
              <a:buFont typeface="+mj-lt"/>
              <a:buAutoNum type="arabicPeriod"/>
            </a:pPr>
            <a:r>
              <a:rPr lang="ko-KR" altLang="en-US" sz="4800" dirty="0" err="1"/>
              <a:t>밈</a:t>
            </a:r>
            <a:r>
              <a:rPr lang="ko-KR" altLang="en-US" sz="4800" dirty="0"/>
              <a:t> 올리기</a:t>
            </a:r>
            <a:endParaRPr lang="en-US" altLang="ko-KR" sz="4800" dirty="0"/>
          </a:p>
          <a:p>
            <a:pPr marL="914354" indent="-914354">
              <a:buFont typeface="+mj-lt"/>
              <a:buAutoNum type="arabicPeriod"/>
            </a:pPr>
            <a:r>
              <a:rPr lang="ko-KR" altLang="en-US" sz="4800" dirty="0"/>
              <a:t>게시글 목록 보기</a:t>
            </a:r>
            <a:endParaRPr lang="en-US" altLang="ko-KR" sz="4800" dirty="0"/>
          </a:p>
          <a:p>
            <a:pPr marL="914354" indent="-914354">
              <a:buFont typeface="+mj-lt"/>
              <a:buAutoNum type="arabicPeriod"/>
            </a:pPr>
            <a:r>
              <a:rPr lang="ko-KR" altLang="en-US" sz="4800" dirty="0"/>
              <a:t>로그인 및 회원가입</a:t>
            </a:r>
            <a:endParaRPr lang="en-US" altLang="ko-KR" sz="4800" dirty="0"/>
          </a:p>
          <a:p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07178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BFB93-F486-643D-39DB-A06300AB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286" y="592099"/>
            <a:ext cx="4227444" cy="1293028"/>
          </a:xfrm>
          <a:prstGeom prst="flowChartTerminator">
            <a:avLst/>
          </a:prstGeom>
          <a:solidFill>
            <a:schemeClr val="tx1"/>
          </a:solidFill>
          <a:ln w="215900">
            <a:solidFill>
              <a:srgbClr val="0070C0"/>
            </a:solidFill>
          </a:ln>
        </p:spPr>
        <p:txBody>
          <a:bodyPr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기술 스택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0072C2-4C3F-DD8A-1A02-BC85CC279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HTML, CSS (Tailwind CSS)</a:t>
            </a:r>
          </a:p>
          <a:p>
            <a:r>
              <a:rPr lang="en-US" altLang="ko-KR" sz="3600" dirty="0"/>
              <a:t>JavaScript (DOM </a:t>
            </a:r>
            <a:r>
              <a:rPr lang="ko-KR" altLang="en-US" sz="3600" dirty="0"/>
              <a:t>조작</a:t>
            </a:r>
            <a:r>
              <a:rPr lang="en-US" altLang="ko-KR" sz="3600" dirty="0"/>
              <a:t>, Axios)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6760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A80D2-790B-92B0-DF78-E34C78130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090" y="635903"/>
            <a:ext cx="4467839" cy="1293028"/>
          </a:xfrm>
          <a:prstGeom prst="flowChartTerminator">
            <a:avLst/>
          </a:prstGeom>
          <a:solidFill>
            <a:schemeClr val="tx1"/>
          </a:solidFill>
          <a:ln w="215900">
            <a:solidFill>
              <a:srgbClr val="00B050"/>
            </a:solidFill>
          </a:ln>
        </p:spPr>
        <p:txBody>
          <a:bodyPr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웹 페이지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7F921-DF53-62FF-52E6-F141A45EA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600" b="1" dirty="0"/>
              <a:t>메인 페이지</a:t>
            </a:r>
            <a:r>
              <a:rPr lang="en-US" altLang="ko-KR" sz="3600" dirty="0"/>
              <a:t>: </a:t>
            </a:r>
            <a:r>
              <a:rPr lang="ko-KR" altLang="en-US" sz="3600" dirty="0"/>
              <a:t>다양한 고양이 </a:t>
            </a:r>
            <a:r>
              <a:rPr lang="ko-KR" altLang="en-US" sz="3600" dirty="0" err="1"/>
              <a:t>밈을</a:t>
            </a:r>
            <a:r>
              <a:rPr lang="ko-KR" altLang="en-US" sz="3600" dirty="0"/>
              <a:t> 카드를 통해 표시</a:t>
            </a:r>
            <a:endParaRPr lang="en-US" altLang="ko-KR" sz="3600" dirty="0"/>
          </a:p>
          <a:p>
            <a:r>
              <a:rPr lang="ko-KR" altLang="en-US" sz="3600" b="1" dirty="0"/>
              <a:t>회원가입 및 로그인</a:t>
            </a:r>
            <a:r>
              <a:rPr lang="en-US" altLang="ko-KR" sz="3600" dirty="0"/>
              <a:t>:</a:t>
            </a:r>
            <a:r>
              <a:rPr lang="ko-KR" altLang="en-US" sz="3600" dirty="0"/>
              <a:t>사용자 인증을 위한 폼 제공</a:t>
            </a:r>
          </a:p>
          <a:p>
            <a:r>
              <a:rPr lang="ko-KR" altLang="en-US" sz="3600" b="1" dirty="0" err="1"/>
              <a:t>밈</a:t>
            </a:r>
            <a:r>
              <a:rPr lang="ko-KR" altLang="en-US" sz="3600" b="1" dirty="0"/>
              <a:t> 게시판</a:t>
            </a:r>
            <a:r>
              <a:rPr lang="en-US" altLang="ko-KR" sz="3600" dirty="0"/>
              <a:t>:</a:t>
            </a:r>
            <a:r>
              <a:rPr lang="ko-KR" altLang="en-US" sz="3600" dirty="0"/>
              <a:t>게시글을 이미지와 설명과 함께 동적으로 업로드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98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BD05A-CFD9-0BB5-47BF-F9C398B0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537" y="559105"/>
            <a:ext cx="4428932" cy="1293028"/>
          </a:xfrm>
          <a:prstGeom prst="flowChartTerminator">
            <a:avLst/>
          </a:prstGeom>
          <a:solidFill>
            <a:schemeClr val="tx1"/>
          </a:solidFill>
          <a:ln w="215900">
            <a:solidFill>
              <a:schemeClr val="accent2"/>
            </a:solidFill>
          </a:ln>
        </p:spPr>
        <p:txBody>
          <a:bodyPr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메인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C713AA-341C-BFBB-4B72-714DB27C6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기능</a:t>
            </a:r>
            <a:endParaRPr lang="en-US" altLang="ko-KR" sz="4000" dirty="0"/>
          </a:p>
          <a:p>
            <a:pPr marL="742913" indent="-742913">
              <a:buFont typeface="+mj-lt"/>
              <a:buAutoNum type="arabicPeriod"/>
            </a:pPr>
            <a:r>
              <a:rPr lang="ko-KR" altLang="en-US" sz="4000" dirty="0"/>
              <a:t>다양한 고양이 </a:t>
            </a:r>
            <a:r>
              <a:rPr lang="ko-KR" altLang="en-US" sz="4000" dirty="0" err="1"/>
              <a:t>밈을</a:t>
            </a:r>
            <a:r>
              <a:rPr lang="ko-KR" altLang="en-US" sz="4000" dirty="0"/>
              <a:t> 카드 형식으로 배치</a:t>
            </a:r>
            <a:endParaRPr lang="en-US" altLang="ko-KR" sz="4000" dirty="0"/>
          </a:p>
          <a:p>
            <a:pPr marL="742913" indent="-742913">
              <a:buFont typeface="+mj-lt"/>
              <a:buAutoNum type="arabicPeriod"/>
            </a:pPr>
            <a:r>
              <a:rPr lang="ko-KR" altLang="en-US" sz="4000" dirty="0"/>
              <a:t>이미지</a:t>
            </a:r>
            <a:r>
              <a:rPr lang="en-US" altLang="ko-KR" sz="4000" dirty="0"/>
              <a:t>, </a:t>
            </a:r>
            <a:r>
              <a:rPr lang="ko-KR" altLang="en-US" sz="4000" dirty="0"/>
              <a:t>제목</a:t>
            </a:r>
            <a:r>
              <a:rPr lang="en-US" altLang="ko-KR" sz="4000" dirty="0"/>
              <a:t>, </a:t>
            </a:r>
            <a:r>
              <a:rPr lang="ko-KR" altLang="en-US" sz="4000" dirty="0"/>
              <a:t>설명을 포함한 </a:t>
            </a:r>
            <a:r>
              <a:rPr lang="ko-KR" altLang="en-US" sz="4000" dirty="0" err="1"/>
              <a:t>밈</a:t>
            </a:r>
            <a:r>
              <a:rPr lang="ko-KR" altLang="en-US" sz="4000" dirty="0"/>
              <a:t> 카드</a:t>
            </a:r>
            <a:endParaRPr lang="en-US" altLang="ko-KR" sz="4000" dirty="0"/>
          </a:p>
          <a:p>
            <a:pPr marL="742913" indent="-742913">
              <a:buFont typeface="+mj-lt"/>
              <a:buAutoNum type="arabicPeriod"/>
            </a:pPr>
            <a:r>
              <a:rPr lang="en-US" altLang="ko-KR" sz="4000" dirty="0"/>
              <a:t>“</a:t>
            </a:r>
            <a:r>
              <a:rPr lang="ko-KR" altLang="en-US" sz="4000" dirty="0"/>
              <a:t>회원가입</a:t>
            </a:r>
            <a:r>
              <a:rPr lang="en-US" altLang="ko-KR" sz="4000" dirty="0"/>
              <a:t>”, “</a:t>
            </a:r>
            <a:r>
              <a:rPr lang="ko-KR" altLang="en-US" sz="4000" dirty="0"/>
              <a:t>로그인</a:t>
            </a:r>
            <a:r>
              <a:rPr lang="en-US" altLang="ko-KR" sz="4000" dirty="0"/>
              <a:t>”, “</a:t>
            </a:r>
            <a:r>
              <a:rPr lang="ko-KR" altLang="en-US" sz="4000" dirty="0" err="1"/>
              <a:t>밈</a:t>
            </a:r>
            <a:r>
              <a:rPr lang="ko-KR" altLang="en-US" sz="4000" dirty="0"/>
              <a:t> 게시판</a:t>
            </a:r>
            <a:r>
              <a:rPr lang="en-US" altLang="ko-KR" sz="4000" dirty="0"/>
              <a:t>”</a:t>
            </a:r>
            <a:r>
              <a:rPr lang="ko-KR" altLang="en-US" sz="4000" dirty="0"/>
              <a:t>으로 이동하는 링크 제공</a:t>
            </a:r>
            <a:endParaRPr lang="en-US" altLang="ko-KR" sz="4000" dirty="0"/>
          </a:p>
          <a:p>
            <a:pPr marL="742913" indent="-742913">
              <a:buFont typeface="+mj-lt"/>
              <a:buAutoNum type="arabicPeriod"/>
            </a:pP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8865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98</TotalTime>
  <Words>224</Words>
  <Application>Microsoft Office PowerPoint</Application>
  <PresentationFormat>와이드스크린</PresentationFormat>
  <Paragraphs>57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Century Gothic</vt:lpstr>
      <vt:lpstr>맑은 고딕</vt:lpstr>
      <vt:lpstr>Arial</vt:lpstr>
      <vt:lpstr>비행기 구름</vt:lpstr>
      <vt:lpstr>고양이 밈 게시판 프로젝트</vt:lpstr>
      <vt:lpstr>시작 화면</vt:lpstr>
      <vt:lpstr>로그인 화면</vt:lpstr>
      <vt:lpstr>회원가입 화면</vt:lpstr>
      <vt:lpstr>게시판</vt:lpstr>
      <vt:lpstr>목표: 사용자들이 고양이 밈을 업로드하고 공유할 수 있는 웹 게시판 구현</vt:lpstr>
      <vt:lpstr>기술 스택</vt:lpstr>
      <vt:lpstr>웹 페이지 구성</vt:lpstr>
      <vt:lpstr>메인 페이지</vt:lpstr>
      <vt:lpstr>회원가입 페이지</vt:lpstr>
      <vt:lpstr>로그인 페이지</vt:lpstr>
      <vt:lpstr>밈 게시판 페이지</vt:lpstr>
      <vt:lpstr>자바스크립트 로직 - 동작 설명</vt:lpstr>
      <vt:lpstr>결론 및 향후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고양이 밈 게시판 프로젝트</dc:title>
  <dc:creator>문숙 김</dc:creator>
  <cp:lastModifiedBy>훈련용6-6</cp:lastModifiedBy>
  <cp:revision>8</cp:revision>
  <dcterms:created xsi:type="dcterms:W3CDTF">2025-02-20T00:07:49Z</dcterms:created>
  <dcterms:modified xsi:type="dcterms:W3CDTF">2025-02-20T05:08:03Z</dcterms:modified>
</cp:coreProperties>
</file>