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09548-0C07-46AE-ADBE-366BA77F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ED945-4147-483B-A2D7-A071BBE4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ECC46-65DA-4F87-ABE0-21FEFEE6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37D5B-0C4E-4CFE-BCF6-CEDA034B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00955-DAEB-4D85-8711-AC77B4A5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2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2950E-61F2-4BBF-9292-4D048DB9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F4A6B-F89F-4E84-A381-53B5AA68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75998-193C-43B6-86A4-E3E514FA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7B329-6EC5-4165-9D02-D1BEB84E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575C8-B882-4071-B861-670414E1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3EE2E-3B5A-46E1-8E36-128EBCA58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3411-E0D3-4A49-9979-092E41FF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FCB115-E950-4BEC-B156-0728879B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FB9DD-DFA5-4508-93F0-B8FE0702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EE6A2-D7B3-421E-8189-10CE3B73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F10C-E26A-4B4F-BC55-6DD5ACA3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98B96-B522-4A52-A760-DF080915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8329E-5A0D-4940-9A4E-500B344C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25034-366F-4E0B-867F-73F5850E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3C43A-B864-4CCA-BA2D-B44A14C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18A5C-D05D-4DB3-9944-1C8B280A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A8276-23C2-41C3-AE05-106B199B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B9F51-40FC-4380-BBEF-609D598B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1C73B-5E53-4B21-8435-03EB1CE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05E1A-5EB1-461E-A2F6-141CA012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CDE02-34BE-4CA9-9D39-462E1CDD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99D1B-65E2-445E-9BE2-938B6AE5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A8C7BE-2AF7-43BA-AE2A-42907F0D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F3D37-0DDF-46E7-89E6-83D5AF1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5C155B-D857-4384-B1F3-B8E21622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A312B-106F-4BA6-9865-6943927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92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4F2A2-143B-4C7D-929B-D3881CE3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98C80-41CC-4A56-B8AD-C2991F9D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366C7-1A96-48C1-B3C4-3ED0DE8C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E0131B-F563-4DC3-AC63-83C42068E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3004ED-BE06-4F51-A7BB-6D3BBD682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A30280-3C7B-4679-A452-26997A8B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09381D-E589-4269-BD6A-D28CC09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DE8FC4-D75E-49E5-8821-9F4D310F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4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E777-6AF7-485F-909A-4F1F9FD8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7F1777-4215-47C3-97FB-8DBFFA15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7D5D2D-39CB-484C-8358-3F15279E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5B788-6314-47BA-AB74-523CA486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6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BC765D-508B-4BE3-A621-CF30925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9CF3B3-B798-4113-8953-9188F4EC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311F1-2C2B-47F9-86D6-B1C98B61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8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2E38-13BE-42E3-944E-3913C40F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513E3-862E-40B1-8992-297A8C8E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684AB6-FEAA-4518-AF29-A1DAB473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97C21-84B5-48F9-BABB-5BB5C926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4CDE2-67AA-4EBF-93A0-E44E232A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4BB23B-1BFE-4801-AF44-99B41CD9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CC0C-80F7-4A60-8440-92331C6D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F11222-D3F5-4332-BD09-2D6CF48B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24AA6F-98A0-4FB4-871F-884C73E7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EA4F4-A300-461C-B081-DA01C689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CCB1EA-AD6B-46A8-8495-776FADF2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6D590-BE5F-4675-B5D1-72BED8B2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3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04E341-DEB7-4BF5-9DC5-19217F1B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008A4-98AB-40A7-A67C-D9FE5598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6569B-261A-49F3-9B28-A27CF4C5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3E35-DC9C-4F86-B14D-9B018D602873}" type="datetimeFigureOut">
              <a:rPr lang="pt-BR" smtClean="0"/>
              <a:t>20/02/2022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155E3-D7C7-4BBA-806E-AFC06262D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40A2-DD7D-4004-B14D-2383C735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6C6B-D078-4050-BA0B-C0A37AEDF1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8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BA39EEC-5CDC-47F6-9D95-0DA7E97C0724}"/>
              </a:ext>
            </a:extLst>
          </p:cNvPr>
          <p:cNvSpPr/>
          <p:nvPr/>
        </p:nvSpPr>
        <p:spPr>
          <a:xfrm>
            <a:off x="316524" y="360486"/>
            <a:ext cx="5779477" cy="2470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proprietário</a:t>
            </a:r>
          </a:p>
          <a:p>
            <a:pPr algn="ctr"/>
            <a:r>
              <a:rPr lang="pt-BR" dirty="0"/>
              <a:t>quero divulgar meu imóvel </a:t>
            </a:r>
          </a:p>
          <a:p>
            <a:pPr algn="ctr"/>
            <a:r>
              <a:rPr lang="pt-BR" dirty="0"/>
              <a:t>para vender com mais eficiência e praticidade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728F555-1F17-4DB8-83FB-258B8B9B938F}"/>
              </a:ext>
            </a:extLst>
          </p:cNvPr>
          <p:cNvCxnSpPr>
            <a:cxnSpLocks/>
          </p:cNvCxnSpPr>
          <p:nvPr/>
        </p:nvCxnSpPr>
        <p:spPr>
          <a:xfrm>
            <a:off x="316524" y="756139"/>
            <a:ext cx="5779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181C762-748F-469B-ABA1-912D66F1D7A6}"/>
              </a:ext>
            </a:extLst>
          </p:cNvPr>
          <p:cNvCxnSpPr>
            <a:cxnSpLocks/>
          </p:cNvCxnSpPr>
          <p:nvPr/>
        </p:nvCxnSpPr>
        <p:spPr>
          <a:xfrm>
            <a:off x="896817" y="360486"/>
            <a:ext cx="0" cy="2470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9B5C0D-178B-4F53-B315-B1F5568B7333}"/>
              </a:ext>
            </a:extLst>
          </p:cNvPr>
          <p:cNvSpPr/>
          <p:nvPr/>
        </p:nvSpPr>
        <p:spPr>
          <a:xfrm>
            <a:off x="5149361" y="3429000"/>
            <a:ext cx="6342185" cy="29190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Eu, enquanto comprador</a:t>
            </a:r>
          </a:p>
          <a:p>
            <a:pPr algn="ctr"/>
            <a:r>
              <a:rPr lang="pt-BR" dirty="0"/>
              <a:t>quero encontrar um imóvel com mais agilidade </a:t>
            </a:r>
          </a:p>
          <a:p>
            <a:pPr algn="ctr"/>
            <a:r>
              <a:rPr lang="pt-BR" dirty="0"/>
              <a:t>para obter mais nicho de opção e ganho de tempo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BD7C64-939E-49A0-8EDE-83652C50B55F}"/>
              </a:ext>
            </a:extLst>
          </p:cNvPr>
          <p:cNvCxnSpPr>
            <a:cxnSpLocks/>
          </p:cNvCxnSpPr>
          <p:nvPr/>
        </p:nvCxnSpPr>
        <p:spPr>
          <a:xfrm>
            <a:off x="5149361" y="3824652"/>
            <a:ext cx="6342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47A0AC9-6345-4151-9488-09B0134EC837}"/>
              </a:ext>
            </a:extLst>
          </p:cNvPr>
          <p:cNvCxnSpPr>
            <a:cxnSpLocks/>
          </p:cNvCxnSpPr>
          <p:nvPr/>
        </p:nvCxnSpPr>
        <p:spPr>
          <a:xfrm>
            <a:off x="5729654" y="3428999"/>
            <a:ext cx="0" cy="291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4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AMORIM REIS .</dc:creator>
  <cp:lastModifiedBy>FELIPE AMORIM REIS .</cp:lastModifiedBy>
  <cp:revision>1</cp:revision>
  <dcterms:created xsi:type="dcterms:W3CDTF">2022-02-20T22:47:39Z</dcterms:created>
  <dcterms:modified xsi:type="dcterms:W3CDTF">2022-02-20T22:47:57Z</dcterms:modified>
</cp:coreProperties>
</file>