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B2912-7C6E-470A-88E2-D1E23E2A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667C17-B7ED-434A-AC4B-0F70364B1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55F9D5-F5BD-4AC3-8C7D-EE70A70E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CBC0A2-08C3-4DD7-8DC9-3430C868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7E065-5087-4D1A-B90E-F2666296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09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F0533-E063-4344-B155-F6EC9B60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2A44ED-D303-446F-B778-245AD421B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6F28B7-2CCB-43DD-8380-D5A37EBE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F9A09-B2BC-4A07-AD88-2CCDA103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F41314-BB0B-4329-AA18-8F1BB692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67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339B15-47E8-4134-84D8-1614A4046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17A4DC-F528-4101-AFB9-D388120FB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3111D-5FEA-4A9C-B140-AA7A4C7D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036245-55E9-4E91-9ED8-A092396F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C8190D-1B77-42F9-AA4D-D98B7CD8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4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01A1F-75BB-49A4-8852-F8950D68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C394B-FCB5-4F36-AD33-48BCED26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F6D78-BA3E-43FD-BB54-9D5E1E5A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F1A7ED-4BF0-4ADE-B50F-95F07A3B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F9F42-1D9A-4BA3-A408-096049E9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47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7EE25-087E-40B2-953C-DA3ACF0A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F90D5A-77A2-4A5F-AF16-5147BED3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67CB71-1680-48C6-B713-F643F631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28CE3D-9692-4CD6-905C-AA6CB6DF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2959DD-9C89-4195-9242-B4B87BC8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37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4C97A-56BB-4D42-BDD2-DA54FBED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C0C1E-35D4-4ADD-A589-063B4F9B9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5A8DC0-A828-40D4-BEE1-A1470733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62C88D-7BF2-404C-BBB6-B040D317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B61363-5142-4024-9BE3-6E9F83F7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51B4C6-5A65-48DA-BF24-F4A68040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64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6424F-C3A7-4272-BF15-557FACE3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44069-C807-4976-A94D-35A997495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145471-4A4E-44FA-9361-5D93A9039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A338FE-413E-43C1-A961-90B1B8E91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4C3241-ECC9-452D-9C84-68D8545F8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83F1D2-E025-4F8E-BBA1-D739C9B1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F31BC1-67DD-451E-86BC-A766E699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3D33B9-6E52-426C-82E0-026ABD6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2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8CF5D-460F-492E-B645-66F23FE6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314480-C76E-4C3C-84EF-501D8403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6C6859-F247-4C47-BE3C-15B12076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4ACC51-5341-400B-B845-EAF38229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88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F21338-DB36-4CF8-8463-A4C9F6B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F5839D-2423-42BE-A6BD-6B825A21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980CCF-5799-4CC1-9943-A991AB16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30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03472-9DA6-4920-8C91-63FCFC7E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7B75EC-2AB3-4D0C-B900-F47EACA8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A3EFDF-C3CF-4A7C-87FD-0FE713D9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91DBF9-E7F8-4F09-B93C-1E5C788C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74F639-1217-4E7D-BA61-3FCD3B4F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E33A78-5D6C-4A38-9688-B966E6FA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03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525F2-00D2-4B31-9DE0-B029A1E1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994F35-89ED-428A-AED9-E61CFFDA1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A8DA87-3A48-439F-868B-C334DAAD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A5B150-8E8F-40A3-96B9-85301AC6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9BCB-EF0A-47AA-89CB-62FB741C90B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E24FF5-3D45-4C32-A6BC-E702A685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C2D1BB-70B5-4CEC-9FD2-100F8C76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5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FB967B-1822-4A23-98BD-8468021E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5A9BD-82B1-400B-AA9E-FC6774668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AB2630-90CF-4453-8726-5C1322233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19BCB-EF0A-47AA-89CB-62FB741C90B7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60286-6696-4218-B358-20E3ECDC8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75381-EB34-437E-9551-19829DC6F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F7F8-B54D-4E74-A98D-97FF79131E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49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5B805EF9-F38B-4422-959E-960B93D2914E}"/>
              </a:ext>
            </a:extLst>
          </p:cNvPr>
          <p:cNvGrpSpPr/>
          <p:nvPr/>
        </p:nvGrpSpPr>
        <p:grpSpPr>
          <a:xfrm>
            <a:off x="1419082" y="-20767"/>
            <a:ext cx="9950883" cy="6878767"/>
            <a:chOff x="1419082" y="-20767"/>
            <a:chExt cx="9950883" cy="6878767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A8FC365C-33FD-45DB-B652-3B1B400FD50A}"/>
                </a:ext>
              </a:extLst>
            </p:cNvPr>
            <p:cNvGrpSpPr/>
            <p:nvPr/>
          </p:nvGrpSpPr>
          <p:grpSpPr>
            <a:xfrm>
              <a:off x="1419082" y="267546"/>
              <a:ext cx="9950883" cy="6590454"/>
              <a:chOff x="1391372" y="336819"/>
              <a:chExt cx="9191805" cy="6498508"/>
            </a:xfrm>
          </p:grpSpPr>
          <p:pic>
            <p:nvPicPr>
              <p:cNvPr id="17" name="Imagem 16" descr="Uma imagem contendo texto, mapa&#10;&#10;Descrição gerada automaticamente">
                <a:extLst>
                  <a:ext uri="{FF2B5EF4-FFF2-40B4-BE49-F238E27FC236}">
                    <a16:creationId xmlns:a16="http://schemas.microsoft.com/office/drawing/2014/main" id="{5A0BB120-06F2-47AD-94ED-002511BB9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91372" y="336819"/>
                <a:ext cx="9191805" cy="6498508"/>
              </a:xfrm>
              <a:prstGeom prst="rect">
                <a:avLst/>
              </a:prstGeom>
            </p:spPr>
          </p:pic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243DDD-74EC-42A0-A550-9EFF819551B1}"/>
                  </a:ext>
                </a:extLst>
              </p:cNvPr>
              <p:cNvSpPr txBox="1"/>
              <p:nvPr/>
            </p:nvSpPr>
            <p:spPr>
              <a:xfrm>
                <a:off x="2519797" y="416479"/>
                <a:ext cx="7088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/>
                  <a:t>Jorge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2156156-2DB8-43B1-8002-6F04CEAE249B}"/>
                  </a:ext>
                </a:extLst>
              </p:cNvPr>
              <p:cNvSpPr txBox="1"/>
              <p:nvPr/>
            </p:nvSpPr>
            <p:spPr>
              <a:xfrm>
                <a:off x="4907903" y="441879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25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1ACB11D-950C-480F-8553-1D07A4EF93BC}"/>
                  </a:ext>
                </a:extLst>
              </p:cNvPr>
              <p:cNvSpPr txBox="1"/>
              <p:nvPr/>
            </p:nvSpPr>
            <p:spPr>
              <a:xfrm>
                <a:off x="3254467" y="1663895"/>
                <a:ext cx="231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 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DF2BC3B-99E5-4855-8B56-EBAEE50B9C93}"/>
                  </a:ext>
                </a:extLst>
              </p:cNvPr>
              <p:cNvSpPr txBox="1"/>
              <p:nvPr/>
            </p:nvSpPr>
            <p:spPr>
              <a:xfrm>
                <a:off x="7361463" y="1436337"/>
                <a:ext cx="231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 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02E6210A-483E-4233-9497-AB6C256D8E16}"/>
                  </a:ext>
                </a:extLst>
              </p:cNvPr>
              <p:cNvSpPr txBox="1"/>
              <p:nvPr/>
            </p:nvSpPr>
            <p:spPr>
              <a:xfrm>
                <a:off x="2955689" y="945288"/>
                <a:ext cx="2510151" cy="728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Pensa em ter autonomia e sente que precisa de responsabilidade para alcançar o seu objetivo.</a:t>
                </a: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8FBBE18-07A4-49B5-87F9-ED5CC45EEE63}"/>
                  </a:ext>
                </a:extLst>
              </p:cNvPr>
              <p:cNvSpPr txBox="1"/>
              <p:nvPr/>
            </p:nvSpPr>
            <p:spPr>
              <a:xfrm>
                <a:off x="1659626" y="1495582"/>
                <a:ext cx="1594841" cy="273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>
                  <a:latin typeface="Barlow (Corpo)"/>
                </a:endParaRP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9325495-667B-4055-A4BE-68C6F6766A47}"/>
                  </a:ext>
                </a:extLst>
              </p:cNvPr>
              <p:cNvSpPr txBox="1"/>
              <p:nvPr/>
            </p:nvSpPr>
            <p:spPr>
              <a:xfrm>
                <a:off x="2855818" y="3564146"/>
                <a:ext cx="1757518" cy="637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0" i="0" dirty="0">
                    <a:solidFill>
                      <a:srgbClr val="000000"/>
                    </a:solidFill>
                    <a:effectLst/>
                    <a:latin typeface="Barlow (Corpo)"/>
                  </a:rPr>
                  <a:t>Podcasts derivados, sobre o mundo, mídia, entre outros</a:t>
                </a:r>
                <a:endParaRPr lang="pt-BR" sz="1200" dirty="0">
                  <a:latin typeface="Barlow (Corpo)"/>
                </a:endParaRP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2A53BA13-2C84-4F56-9E55-4F47186AB726}"/>
                  </a:ext>
                </a:extLst>
              </p:cNvPr>
              <p:cNvSpPr txBox="1"/>
              <p:nvPr/>
            </p:nvSpPr>
            <p:spPr>
              <a:xfrm>
                <a:off x="1651860" y="2926832"/>
                <a:ext cx="2017235" cy="637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latin typeface="Barlow (Corpo)"/>
                  </a:rPr>
                  <a:t>Conselhos sobre relacionamentos, e família da parte de seus amigos</a:t>
                </a: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3A11A75-2A49-4963-8881-BCEABA96A2A7}"/>
                  </a:ext>
                </a:extLst>
              </p:cNvPr>
              <p:cNvSpPr txBox="1"/>
              <p:nvPr/>
            </p:nvSpPr>
            <p:spPr>
              <a:xfrm>
                <a:off x="1682662" y="3847017"/>
                <a:ext cx="13716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Elogios, que é esforçado, prestativo, porém, muito preocupado com as coisas </a:t>
                </a:r>
                <a:endParaRPr lang="pt-BR" sz="1200" dirty="0"/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08ECDBD3-E2BC-4115-8D5A-A5BB1B0857BA}"/>
                  </a:ext>
                </a:extLst>
              </p:cNvPr>
              <p:cNvSpPr txBox="1"/>
              <p:nvPr/>
            </p:nvSpPr>
            <p:spPr>
              <a:xfrm>
                <a:off x="8404859" y="3848546"/>
                <a:ext cx="1639455" cy="667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0" i="0" dirty="0">
                    <a:effectLst/>
                    <a:latin typeface="Barlow (Corpo)"/>
                  </a:rPr>
                  <a:t>Jovens da mesma idade</a:t>
                </a:r>
              </a:p>
              <a:p>
                <a:r>
                  <a:rPr lang="pt-BR" sz="1200" dirty="0">
                    <a:latin typeface="Barlow (Corpo)"/>
                  </a:rPr>
                  <a:t>aos fins de semana</a:t>
                </a:r>
                <a:r>
                  <a:rPr lang="pt-BR" sz="1200" b="0" i="0" dirty="0">
                    <a:effectLst/>
                    <a:latin typeface="Barlow (Corpo)"/>
                  </a:rPr>
                  <a:t> </a:t>
                </a:r>
                <a:br>
                  <a:rPr lang="pt-BR" sz="1400" dirty="0">
                    <a:latin typeface="Barlow (Corpo)"/>
                  </a:rPr>
                </a:br>
                <a:endParaRPr lang="pt-BR" sz="1400" dirty="0">
                  <a:latin typeface="Barlow (Corpo)"/>
                </a:endParaRPr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5ED22282-44E8-4FFC-BFBB-2D3A37D7E58A}"/>
                  </a:ext>
                </a:extLst>
              </p:cNvPr>
              <p:cNvSpPr txBox="1"/>
              <p:nvPr/>
            </p:nvSpPr>
            <p:spPr>
              <a:xfrm>
                <a:off x="7377159" y="2534599"/>
                <a:ext cx="2780191" cy="515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latin typeface="Barlow (Corpo)"/>
                  </a:rPr>
                  <a:t>Livros, documentários e vídeos da faculdade.</a:t>
                </a: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CBDAD9C4-B907-46EC-938C-394BBA02831A}"/>
                  </a:ext>
                </a:extLst>
              </p:cNvPr>
              <p:cNvSpPr txBox="1"/>
              <p:nvPr/>
            </p:nvSpPr>
            <p:spPr>
              <a:xfrm>
                <a:off x="8302908" y="1882612"/>
                <a:ext cx="2016899" cy="515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Memes na internet  para descontrair</a:t>
                </a: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3CDB8721-492C-4EE6-8E9B-8AB3822EB25B}"/>
                  </a:ext>
                </a:extLst>
              </p:cNvPr>
              <p:cNvSpPr txBox="1"/>
              <p:nvPr/>
            </p:nvSpPr>
            <p:spPr>
              <a:xfrm>
                <a:off x="7356110" y="3133670"/>
                <a:ext cx="2859925" cy="303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/>
                  <a:t>Um ambiente de trabalho descontraído </a:t>
                </a:r>
              </a:p>
            </p:txBody>
          </p: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5140AE80-B339-4FC4-8EFA-738773C33530}"/>
                  </a:ext>
                </a:extLst>
              </p:cNvPr>
              <p:cNvSpPr txBox="1"/>
              <p:nvPr/>
            </p:nvSpPr>
            <p:spPr>
              <a:xfrm>
                <a:off x="7305723" y="6036808"/>
                <a:ext cx="170639" cy="57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sz="1400" b="0" i="0" dirty="0">
                  <a:solidFill>
                    <a:srgbClr val="000000"/>
                  </a:solidFill>
                  <a:effectLst/>
                  <a:latin typeface="Barlow (Corpo)"/>
                </a:endParaRPr>
              </a:p>
              <a:p>
                <a:endParaRPr lang="pt-BR" dirty="0"/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BA3318CE-4296-4E20-8A8B-1FBF64B006D0}"/>
                  </a:ext>
                </a:extLst>
              </p:cNvPr>
              <p:cNvSpPr txBox="1"/>
              <p:nvPr/>
            </p:nvSpPr>
            <p:spPr>
              <a:xfrm>
                <a:off x="6012692" y="5616745"/>
                <a:ext cx="4332889" cy="940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latin typeface="Barlow (Corpo)"/>
                  </a:rPr>
                  <a:t>Crescer profissionalmente na área que atua</a:t>
                </a:r>
              </a:p>
              <a:p>
                <a:r>
                  <a:rPr lang="pt-BR" sz="1400" dirty="0">
                    <a:latin typeface="Barlow (Corpo)"/>
                  </a:rPr>
                  <a:t>Ser independente e ter mais responsabilidades</a:t>
                </a:r>
              </a:p>
              <a:p>
                <a:r>
                  <a:rPr lang="pt-BR" sz="1400" dirty="0">
                    <a:latin typeface="Barlow (Corpo)"/>
                  </a:rPr>
                  <a:t>Terminar a faculdade, para focar no seu futuro profissional</a:t>
                </a:r>
              </a:p>
              <a:p>
                <a:r>
                  <a:rPr lang="pt-BR" sz="1400" dirty="0">
                    <a:latin typeface="Barlow (Corpo)"/>
                  </a:rPr>
                  <a:t>Tempo livre para passar com a família</a:t>
                </a:r>
              </a:p>
            </p:txBody>
          </p:sp>
        </p:grp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8BED18B-F8F0-41AC-BCA6-C67B1C187EF8}"/>
                </a:ext>
              </a:extLst>
            </p:cNvPr>
            <p:cNvSpPr txBox="1"/>
            <p:nvPr/>
          </p:nvSpPr>
          <p:spPr>
            <a:xfrm>
              <a:off x="4678316" y="-20767"/>
              <a:ext cx="6230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Mapa de empatia</a:t>
              </a:r>
            </a:p>
            <a:p>
              <a:endParaRPr lang="pt-BR" dirty="0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EE198348-382C-458E-8A52-8ED31A3CEBCC}"/>
                </a:ext>
              </a:extLst>
            </p:cNvPr>
            <p:cNvSpPr txBox="1"/>
            <p:nvPr/>
          </p:nvSpPr>
          <p:spPr>
            <a:xfrm>
              <a:off x="7845384" y="3417860"/>
              <a:ext cx="2818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Filmes, series e desenhos</a:t>
              </a:r>
              <a:r>
                <a:rPr lang="pt-BR" dirty="0"/>
                <a:t> 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701B516-056C-46DC-992A-E8C8E8BB14F0}"/>
                </a:ext>
              </a:extLst>
            </p:cNvPr>
            <p:cNvSpPr txBox="1"/>
            <p:nvPr/>
          </p:nvSpPr>
          <p:spPr>
            <a:xfrm>
              <a:off x="2428826" y="2357685"/>
              <a:ext cx="2514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Canais de planejamento financeiro para ter um controle melhor de suas finanças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4490B30-FDE5-412D-B00C-DFE7C2FB63A9}"/>
                </a:ext>
              </a:extLst>
            </p:cNvPr>
            <p:cNvSpPr txBox="1"/>
            <p:nvPr/>
          </p:nvSpPr>
          <p:spPr>
            <a:xfrm>
              <a:off x="1735396" y="1543400"/>
              <a:ext cx="18944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Sobre atitudes melhores que poderia ter tomado em certas situações, tanto profissional quanto pessoal</a:t>
              </a:r>
            </a:p>
          </p:txBody>
        </p:sp>
      </p:grp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CAB0088-1C2F-4780-BF86-3B9394333607}"/>
              </a:ext>
            </a:extLst>
          </p:cNvPr>
          <p:cNvSpPr txBox="1"/>
          <p:nvPr/>
        </p:nvSpPr>
        <p:spPr>
          <a:xfrm>
            <a:off x="4295187" y="1594116"/>
            <a:ext cx="21834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Pensa em aprender inglês e se sente sobrecarregado.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0F435F7-F35F-4FDB-B5F3-F67043BB5489}"/>
              </a:ext>
            </a:extLst>
          </p:cNvPr>
          <p:cNvSpPr txBox="1"/>
          <p:nvPr/>
        </p:nvSpPr>
        <p:spPr>
          <a:xfrm>
            <a:off x="6052284" y="840266"/>
            <a:ext cx="21834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Pensa em crescer profissionalmente e se sente preparado.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85159C5-66FB-4781-9D3D-E843A160CE9C}"/>
              </a:ext>
            </a:extLst>
          </p:cNvPr>
          <p:cNvSpPr txBox="1"/>
          <p:nvPr/>
        </p:nvSpPr>
        <p:spPr>
          <a:xfrm>
            <a:off x="7040708" y="1498589"/>
            <a:ext cx="21834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Pensa em praticar natação e se sente fora de forma.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7A75128-6DA0-451E-ABBA-417D5828FBA1}"/>
              </a:ext>
            </a:extLst>
          </p:cNvPr>
          <p:cNvSpPr txBox="1"/>
          <p:nvPr/>
        </p:nvSpPr>
        <p:spPr>
          <a:xfrm>
            <a:off x="1693355" y="5643975"/>
            <a:ext cx="47286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Dificuldade em conciliar o tempo de trabalho como freelancer e os estudos na faculdade.</a:t>
            </a:r>
          </a:p>
          <a:p>
            <a:r>
              <a:rPr lang="pt-BR" sz="1400" dirty="0"/>
              <a:t>Morar com os pais.</a:t>
            </a:r>
          </a:p>
          <a:p>
            <a:r>
              <a:rPr lang="pt-BR" sz="1400" dirty="0"/>
              <a:t>Tempo extenso para chegar no trabalho e na faculdade.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BFFF66D-E0D9-4CF1-8555-BF1829905146}"/>
              </a:ext>
            </a:extLst>
          </p:cNvPr>
          <p:cNvSpPr txBox="1"/>
          <p:nvPr/>
        </p:nvSpPr>
        <p:spPr>
          <a:xfrm>
            <a:off x="7113656" y="4241797"/>
            <a:ext cx="146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Faz faculdade de marketing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00074A-0283-4E2B-842D-588E23CF4E05}"/>
              </a:ext>
            </a:extLst>
          </p:cNvPr>
          <p:cNvSpPr txBox="1"/>
          <p:nvPr/>
        </p:nvSpPr>
        <p:spPr>
          <a:xfrm>
            <a:off x="8272839" y="4810178"/>
            <a:ext cx="190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Fala sobre series, festas e musicas.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94A741-2607-498D-8853-2E7F77211E26}"/>
              </a:ext>
            </a:extLst>
          </p:cNvPr>
          <p:cNvSpPr txBox="1"/>
          <p:nvPr/>
        </p:nvSpPr>
        <p:spPr>
          <a:xfrm>
            <a:off x="3905990" y="4333149"/>
            <a:ext cx="168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Fala sobre os sonhos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4C54B31-32DF-4CCE-BB87-1678820E0A45}"/>
              </a:ext>
            </a:extLst>
          </p:cNvPr>
          <p:cNvSpPr txBox="1"/>
          <p:nvPr/>
        </p:nvSpPr>
        <p:spPr>
          <a:xfrm>
            <a:off x="3004465" y="4688795"/>
            <a:ext cx="1687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Faz conteúdo sobre vendas para as redes sociais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44A2C57-73DA-4010-B516-F0583C99F044}"/>
              </a:ext>
            </a:extLst>
          </p:cNvPr>
          <p:cNvSpPr txBox="1"/>
          <p:nvPr/>
        </p:nvSpPr>
        <p:spPr>
          <a:xfrm>
            <a:off x="4589848" y="4810178"/>
            <a:ext cx="168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Fala da sua semana para os amigos.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AA9E6AF-E2C8-4F60-A62B-BE19EF2F4923}"/>
              </a:ext>
            </a:extLst>
          </p:cNvPr>
          <p:cNvSpPr txBox="1"/>
          <p:nvPr/>
        </p:nvSpPr>
        <p:spPr>
          <a:xfrm>
            <a:off x="6343345" y="4789043"/>
            <a:ext cx="168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Faz eventos para festas</a:t>
            </a:r>
          </a:p>
        </p:txBody>
      </p:sp>
    </p:spTree>
    <p:extLst>
      <p:ext uri="{BB962C8B-B14F-4D97-AF65-F5344CB8AC3E}">
        <p14:creationId xmlns:p14="http://schemas.microsoft.com/office/powerpoint/2010/main" val="3482450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Barlow (Corpo)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 Cauã Primo Silva</dc:creator>
  <cp:lastModifiedBy>Henri Cauã Primo Silva</cp:lastModifiedBy>
  <cp:revision>3</cp:revision>
  <dcterms:created xsi:type="dcterms:W3CDTF">2022-03-04T21:43:03Z</dcterms:created>
  <dcterms:modified xsi:type="dcterms:W3CDTF">2022-03-09T20:55:41Z</dcterms:modified>
</cp:coreProperties>
</file>