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890" r:id="rId6"/>
    <p:sldId id="91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2C8"/>
    <a:srgbClr val="EFB661"/>
    <a:srgbClr val="ED145B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D6DC9E15-BE77-47BF-81D3-7819CD3D06BE}"/>
    <pc:docChg chg="undo custSel addSld delSld modSld">
      <pc:chgData name="Gerson Santos" userId="6c4494c9-e300-475e-8570-19c96c3d8172" providerId="ADAL" clId="{D6DC9E15-BE77-47BF-81D3-7819CD3D06BE}" dt="2022-04-05T12:48:06.262" v="94" actId="47"/>
      <pc:docMkLst>
        <pc:docMk/>
      </pc:docMkLst>
      <pc:sldChg chg="del">
        <pc:chgData name="Gerson Santos" userId="6c4494c9-e300-475e-8570-19c96c3d8172" providerId="ADAL" clId="{D6DC9E15-BE77-47BF-81D3-7819CD3D06BE}" dt="2022-04-05T12:46:58.282" v="45" actId="47"/>
        <pc:sldMkLst>
          <pc:docMk/>
          <pc:sldMk cId="540907733" sldId="264"/>
        </pc:sldMkLst>
      </pc:sldChg>
      <pc:sldChg chg="del">
        <pc:chgData name="Gerson Santos" userId="6c4494c9-e300-475e-8570-19c96c3d8172" providerId="ADAL" clId="{D6DC9E15-BE77-47BF-81D3-7819CD3D06BE}" dt="2022-04-05T12:46:57.905" v="44" actId="47"/>
        <pc:sldMkLst>
          <pc:docMk/>
          <pc:sldMk cId="1318905314" sldId="325"/>
        </pc:sldMkLst>
      </pc:sldChg>
      <pc:sldChg chg="del">
        <pc:chgData name="Gerson Santos" userId="6c4494c9-e300-475e-8570-19c96c3d8172" providerId="ADAL" clId="{D6DC9E15-BE77-47BF-81D3-7819CD3D06BE}" dt="2022-04-05T12:46:55.554" v="38" actId="47"/>
        <pc:sldMkLst>
          <pc:docMk/>
          <pc:sldMk cId="2671690535" sldId="328"/>
        </pc:sldMkLst>
      </pc:sldChg>
      <pc:sldChg chg="del">
        <pc:chgData name="Gerson Santos" userId="6c4494c9-e300-475e-8570-19c96c3d8172" providerId="ADAL" clId="{D6DC9E15-BE77-47BF-81D3-7819CD3D06BE}" dt="2022-04-05T12:46:57.142" v="42" actId="47"/>
        <pc:sldMkLst>
          <pc:docMk/>
          <pc:sldMk cId="1104231199" sldId="339"/>
        </pc:sldMkLst>
      </pc:sldChg>
      <pc:sldChg chg="del">
        <pc:chgData name="Gerson Santos" userId="6c4494c9-e300-475e-8570-19c96c3d8172" providerId="ADAL" clId="{D6DC9E15-BE77-47BF-81D3-7819CD3D06BE}" dt="2022-04-05T12:46:57.514" v="43" actId="47"/>
        <pc:sldMkLst>
          <pc:docMk/>
          <pc:sldMk cId="2947673906" sldId="373"/>
        </pc:sldMkLst>
      </pc:sldChg>
      <pc:sldChg chg="del">
        <pc:chgData name="Gerson Santos" userId="6c4494c9-e300-475e-8570-19c96c3d8172" providerId="ADAL" clId="{D6DC9E15-BE77-47BF-81D3-7819CD3D06BE}" dt="2022-04-05T12:48:06.262" v="94" actId="47"/>
        <pc:sldMkLst>
          <pc:docMk/>
          <pc:sldMk cId="442980724" sldId="455"/>
        </pc:sldMkLst>
      </pc:sldChg>
      <pc:sldChg chg="del">
        <pc:chgData name="Gerson Santos" userId="6c4494c9-e300-475e-8570-19c96c3d8172" providerId="ADAL" clId="{D6DC9E15-BE77-47BF-81D3-7819CD3D06BE}" dt="2022-04-05T12:46:56.761" v="41" actId="47"/>
        <pc:sldMkLst>
          <pc:docMk/>
          <pc:sldMk cId="155390635" sldId="878"/>
        </pc:sldMkLst>
      </pc:sldChg>
      <pc:sldChg chg="del">
        <pc:chgData name="Gerson Santos" userId="6c4494c9-e300-475e-8570-19c96c3d8172" providerId="ADAL" clId="{D6DC9E15-BE77-47BF-81D3-7819CD3D06BE}" dt="2022-04-05T12:46:58.644" v="46" actId="47"/>
        <pc:sldMkLst>
          <pc:docMk/>
          <pc:sldMk cId="244084779" sldId="883"/>
        </pc:sldMkLst>
      </pc:sldChg>
      <pc:sldChg chg="del">
        <pc:chgData name="Gerson Santos" userId="6c4494c9-e300-475e-8570-19c96c3d8172" providerId="ADAL" clId="{D6DC9E15-BE77-47BF-81D3-7819CD3D06BE}" dt="2022-04-05T12:46:56.385" v="40" actId="47"/>
        <pc:sldMkLst>
          <pc:docMk/>
          <pc:sldMk cId="2815240003" sldId="884"/>
        </pc:sldMkLst>
      </pc:sldChg>
      <pc:sldChg chg="modSp mod">
        <pc:chgData name="Gerson Santos" userId="6c4494c9-e300-475e-8570-19c96c3d8172" providerId="ADAL" clId="{D6DC9E15-BE77-47BF-81D3-7819CD3D06BE}" dt="2022-04-05T12:46:39.299" v="37" actId="20577"/>
        <pc:sldMkLst>
          <pc:docMk/>
          <pc:sldMk cId="61971491" sldId="890"/>
        </pc:sldMkLst>
        <pc:spChg chg="mod">
          <ac:chgData name="Gerson Santos" userId="6c4494c9-e300-475e-8570-19c96c3d8172" providerId="ADAL" clId="{D6DC9E15-BE77-47BF-81D3-7819CD3D06BE}" dt="2022-04-05T12:46:34.236" v="21" actId="20577"/>
          <ac:spMkLst>
            <pc:docMk/>
            <pc:sldMk cId="61971491" sldId="890"/>
            <ac:spMk id="27" creationId="{A27E9D17-6C34-4203-8F45-DE1967C057E8}"/>
          </ac:spMkLst>
        </pc:spChg>
        <pc:spChg chg="mod">
          <ac:chgData name="Gerson Santos" userId="6c4494c9-e300-475e-8570-19c96c3d8172" providerId="ADAL" clId="{D6DC9E15-BE77-47BF-81D3-7819CD3D06BE}" dt="2022-04-05T12:46:39.299" v="37" actId="20577"/>
          <ac:spMkLst>
            <pc:docMk/>
            <pc:sldMk cId="61971491" sldId="890"/>
            <ac:spMk id="29" creationId="{2E38C0ED-DA4C-459D-BC16-DFDD3225C5BA}"/>
          </ac:spMkLst>
        </pc:spChg>
      </pc:sldChg>
      <pc:sldChg chg="del">
        <pc:chgData name="Gerson Santos" userId="6c4494c9-e300-475e-8570-19c96c3d8172" providerId="ADAL" clId="{D6DC9E15-BE77-47BF-81D3-7819CD3D06BE}" dt="2022-04-05T12:46:59.746" v="49" actId="47"/>
        <pc:sldMkLst>
          <pc:docMk/>
          <pc:sldMk cId="1502193660" sldId="898"/>
        </pc:sldMkLst>
      </pc:sldChg>
      <pc:sldChg chg="add del">
        <pc:chgData name="Gerson Santos" userId="6c4494c9-e300-475e-8570-19c96c3d8172" providerId="ADAL" clId="{D6DC9E15-BE77-47BF-81D3-7819CD3D06BE}" dt="2022-04-05T12:48:01.824" v="89" actId="47"/>
        <pc:sldMkLst>
          <pc:docMk/>
          <pc:sldMk cId="1533707637" sldId="900"/>
        </pc:sldMkLst>
      </pc:sldChg>
      <pc:sldChg chg="del">
        <pc:chgData name="Gerson Santos" userId="6c4494c9-e300-475e-8570-19c96c3d8172" providerId="ADAL" clId="{D6DC9E15-BE77-47BF-81D3-7819CD3D06BE}" dt="2022-04-05T12:47:00.116" v="50" actId="47"/>
        <pc:sldMkLst>
          <pc:docMk/>
          <pc:sldMk cId="2659641936" sldId="901"/>
        </pc:sldMkLst>
      </pc:sldChg>
      <pc:sldChg chg="del">
        <pc:chgData name="Gerson Santos" userId="6c4494c9-e300-475e-8570-19c96c3d8172" providerId="ADAL" clId="{D6DC9E15-BE77-47BF-81D3-7819CD3D06BE}" dt="2022-04-05T12:48:02.938" v="91" actId="47"/>
        <pc:sldMkLst>
          <pc:docMk/>
          <pc:sldMk cId="3244439550" sldId="905"/>
        </pc:sldMkLst>
      </pc:sldChg>
      <pc:sldChg chg="addSp delSp modSp add del mod">
        <pc:chgData name="Gerson Santos" userId="6c4494c9-e300-475e-8570-19c96c3d8172" providerId="ADAL" clId="{D6DC9E15-BE77-47BF-81D3-7819CD3D06BE}" dt="2022-04-05T12:47:57.498" v="88" actId="478"/>
        <pc:sldMkLst>
          <pc:docMk/>
          <pc:sldMk cId="656765258" sldId="912"/>
        </pc:sldMkLst>
        <pc:spChg chg="mod">
          <ac:chgData name="Gerson Santos" userId="6c4494c9-e300-475e-8570-19c96c3d8172" providerId="ADAL" clId="{D6DC9E15-BE77-47BF-81D3-7819CD3D06BE}" dt="2022-04-05T12:47:52.755" v="86" actId="20577"/>
          <ac:spMkLst>
            <pc:docMk/>
            <pc:sldMk cId="656765258" sldId="912"/>
            <ac:spMk id="4" creationId="{00000000-0000-0000-0000-000000000000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7" creationId="{A180D8DE-BF4D-4A27-9E30-DEBFF7B84606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8" creationId="{134A1387-23C1-45FA-9D89-C832D3573B96}"/>
          </ac:spMkLst>
        </pc:spChg>
        <pc:spChg chg="del">
          <ac:chgData name="Gerson Santos" userId="6c4494c9-e300-475e-8570-19c96c3d8172" providerId="ADAL" clId="{D6DC9E15-BE77-47BF-81D3-7819CD3D06BE}" dt="2022-04-05T12:47:28.040" v="59" actId="478"/>
          <ac:spMkLst>
            <pc:docMk/>
            <pc:sldMk cId="656765258" sldId="912"/>
            <ac:spMk id="42" creationId="{9CA4DA3E-5934-4790-84B5-0844A72C73AE}"/>
          </ac:spMkLst>
        </pc:spChg>
        <pc:spChg chg="mod">
          <ac:chgData name="Gerson Santos" userId="6c4494c9-e300-475e-8570-19c96c3d8172" providerId="ADAL" clId="{D6DC9E15-BE77-47BF-81D3-7819CD3D06BE}" dt="2022-04-05T12:47:43.944" v="60" actId="2085"/>
          <ac:spMkLst>
            <pc:docMk/>
            <pc:sldMk cId="656765258" sldId="912"/>
            <ac:spMk id="66" creationId="{6AA9910F-E6AC-8049-8342-23B35B2B59B8}"/>
          </ac:spMkLst>
        </pc:spChg>
        <pc:spChg chg="del">
          <ac:chgData name="Gerson Santos" userId="6c4494c9-e300-475e-8570-19c96c3d8172" providerId="ADAL" clId="{D6DC9E15-BE77-47BF-81D3-7819CD3D06BE}" dt="2022-04-05T12:47:55.279" v="87" actId="478"/>
          <ac:spMkLst>
            <pc:docMk/>
            <pc:sldMk cId="656765258" sldId="912"/>
            <ac:spMk id="109" creationId="{40D7BF1A-655B-324F-B3D4-B1A904D3B5CE}"/>
          </ac:spMkLst>
        </pc:spChg>
        <pc:spChg chg="del">
          <ac:chgData name="Gerson Santos" userId="6c4494c9-e300-475e-8570-19c96c3d8172" providerId="ADAL" clId="{D6DC9E15-BE77-47BF-81D3-7819CD3D06BE}" dt="2022-04-05T12:47:57.498" v="88" actId="478"/>
          <ac:spMkLst>
            <pc:docMk/>
            <pc:sldMk cId="656765258" sldId="912"/>
            <ac:spMk id="110" creationId="{5821971C-67B2-3240-BF86-3DFAC04A7874}"/>
          </ac:spMkLst>
        </pc:spChg>
        <pc:grpChg chg="add del">
          <ac:chgData name="Gerson Santos" userId="6c4494c9-e300-475e-8570-19c96c3d8172" providerId="ADAL" clId="{D6DC9E15-BE77-47BF-81D3-7819CD3D06BE}" dt="2022-04-05T12:47:23.555" v="58" actId="478"/>
          <ac:grpSpMkLst>
            <pc:docMk/>
            <pc:sldMk cId="656765258" sldId="912"/>
            <ac:grpSpMk id="80" creationId="{2C0B120C-5055-9C48-8CCB-F549F2BF42E9}"/>
          </ac:grpSpMkLst>
        </pc:grpChg>
        <pc:cxnChg chg="del mod">
          <ac:chgData name="Gerson Santos" userId="6c4494c9-e300-475e-8570-19c96c3d8172" providerId="ADAL" clId="{D6DC9E15-BE77-47BF-81D3-7819CD3D06BE}" dt="2022-04-05T12:47:18.852" v="56" actId="478"/>
          <ac:cxnSpMkLst>
            <pc:docMk/>
            <pc:sldMk cId="656765258" sldId="912"/>
            <ac:cxnSpMk id="67" creationId="{35322181-E3BD-E946-8D2C-FD1AF8B585B1}"/>
          </ac:cxnSpMkLst>
        </pc:cxnChg>
        <pc:cxnChg chg="mod">
          <ac:chgData name="Gerson Santos" userId="6c4494c9-e300-475e-8570-19c96c3d8172" providerId="ADAL" clId="{D6DC9E15-BE77-47BF-81D3-7819CD3D06BE}" dt="2022-04-05T12:47:23.555" v="58" actId="478"/>
          <ac:cxnSpMkLst>
            <pc:docMk/>
            <pc:sldMk cId="656765258" sldId="912"/>
            <ac:cxnSpMk id="107" creationId="{3D838E68-7582-7D4D-AA8F-659A3230DB8A}"/>
          </ac:cxnSpMkLst>
        </pc:cxnChg>
      </pc:sldChg>
      <pc:sldChg chg="del">
        <pc:chgData name="Gerson Santos" userId="6c4494c9-e300-475e-8570-19c96c3d8172" providerId="ADAL" clId="{D6DC9E15-BE77-47BF-81D3-7819CD3D06BE}" dt="2022-04-05T12:48:02.436" v="90" actId="47"/>
        <pc:sldMkLst>
          <pc:docMk/>
          <pc:sldMk cId="2594521739" sldId="913"/>
        </pc:sldMkLst>
      </pc:sldChg>
      <pc:sldChg chg="del">
        <pc:chgData name="Gerson Santos" userId="6c4494c9-e300-475e-8570-19c96c3d8172" providerId="ADAL" clId="{D6DC9E15-BE77-47BF-81D3-7819CD3D06BE}" dt="2022-04-05T12:48:04.271" v="93" actId="47"/>
        <pc:sldMkLst>
          <pc:docMk/>
          <pc:sldMk cId="845122958" sldId="914"/>
        </pc:sldMkLst>
      </pc:sldChg>
      <pc:sldChg chg="del">
        <pc:chgData name="Gerson Santos" userId="6c4494c9-e300-475e-8570-19c96c3d8172" providerId="ADAL" clId="{D6DC9E15-BE77-47BF-81D3-7819CD3D06BE}" dt="2022-04-05T12:47:00.869" v="51" actId="47"/>
        <pc:sldMkLst>
          <pc:docMk/>
          <pc:sldMk cId="1070368230" sldId="930"/>
        </pc:sldMkLst>
      </pc:sldChg>
      <pc:sldChg chg="del">
        <pc:chgData name="Gerson Santos" userId="6c4494c9-e300-475e-8570-19c96c3d8172" providerId="ADAL" clId="{D6DC9E15-BE77-47BF-81D3-7819CD3D06BE}" dt="2022-04-05T12:46:59.003" v="47" actId="47"/>
        <pc:sldMkLst>
          <pc:docMk/>
          <pc:sldMk cId="2065388800" sldId="1015"/>
        </pc:sldMkLst>
      </pc:sldChg>
      <pc:sldChg chg="del">
        <pc:chgData name="Gerson Santos" userId="6c4494c9-e300-475e-8570-19c96c3d8172" providerId="ADAL" clId="{D6DC9E15-BE77-47BF-81D3-7819CD3D06BE}" dt="2022-04-05T12:46:56.024" v="39" actId="47"/>
        <pc:sldMkLst>
          <pc:docMk/>
          <pc:sldMk cId="3430974019" sldId="1017"/>
        </pc:sldMkLst>
      </pc:sldChg>
      <pc:sldChg chg="del">
        <pc:chgData name="Gerson Santos" userId="6c4494c9-e300-475e-8570-19c96c3d8172" providerId="ADAL" clId="{D6DC9E15-BE77-47BF-81D3-7819CD3D06BE}" dt="2022-04-05T12:46:59.364" v="48" actId="47"/>
        <pc:sldMkLst>
          <pc:docMk/>
          <pc:sldMk cId="1602581066" sldId="1018"/>
        </pc:sldMkLst>
      </pc:sldChg>
      <pc:sldChg chg="del">
        <pc:chgData name="Gerson Santos" userId="6c4494c9-e300-475e-8570-19c96c3d8172" providerId="ADAL" clId="{D6DC9E15-BE77-47BF-81D3-7819CD3D06BE}" dt="2022-04-05T12:48:03.487" v="92" actId="47"/>
        <pc:sldMkLst>
          <pc:docMk/>
          <pc:sldMk cId="1416635169" sldId="1019"/>
        </pc:sldMkLst>
      </pc:sldChg>
      <pc:sldMasterChg chg="delSldLayout">
        <pc:chgData name="Gerson Santos" userId="6c4494c9-e300-475e-8570-19c96c3d8172" providerId="ADAL" clId="{D6DC9E15-BE77-47BF-81D3-7819CD3D06BE}" dt="2022-04-05T12:48:06.262" v="94" actId="47"/>
        <pc:sldMasterMkLst>
          <pc:docMk/>
          <pc:sldMasterMk cId="1527979275" sldId="2147483648"/>
        </pc:sldMasterMkLst>
        <pc:sldLayoutChg chg="del">
          <pc:chgData name="Gerson Santos" userId="6c4494c9-e300-475e-8570-19c96c3d8172" providerId="ADAL" clId="{D6DC9E15-BE77-47BF-81D3-7819CD3D06BE}" dt="2022-04-05T12:48:06.262" v="94" actId="47"/>
          <pc:sldLayoutMkLst>
            <pc:docMk/>
            <pc:sldMasterMk cId="1527979275" sldId="2147483648"/>
            <pc:sldLayoutMk cId="2434561070" sldId="2147483682"/>
          </pc:sldLayoutMkLst>
        </pc:sldLayoutChg>
      </pc:sldMasterChg>
    </pc:docChg>
  </pc:docChgLst>
  <pc:docChgLst>
    <pc:chgData name="Gerson Santos" userId="6c4494c9-e300-475e-8570-19c96c3d8172" providerId="ADAL" clId="{9232A047-F5E9-4786-B58B-C2628A79E0DF}"/>
    <pc:docChg chg="delSld modSld">
      <pc:chgData name="Gerson Santos" userId="6c4494c9-e300-475e-8570-19c96c3d8172" providerId="ADAL" clId="{9232A047-F5E9-4786-B58B-C2628A79E0DF}" dt="2022-03-24T13:11:46.832" v="47" actId="20577"/>
      <pc:docMkLst>
        <pc:docMk/>
      </pc:docMkLst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702901891" sldId="272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847637527" sldId="276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3204173033" sldId="277"/>
        </pc:sldMkLst>
      </pc:sldChg>
      <pc:sldChg chg="del">
        <pc:chgData name="Gerson Santos" userId="6c4494c9-e300-475e-8570-19c96c3d8172" providerId="ADAL" clId="{9232A047-F5E9-4786-B58B-C2628A79E0DF}" dt="2022-03-24T13:10:29.058" v="12" actId="47"/>
        <pc:sldMkLst>
          <pc:docMk/>
          <pc:sldMk cId="1210239644" sldId="278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572713936" sldId="298"/>
        </pc:sldMkLst>
      </pc:sldChg>
      <pc:sldChg chg="del">
        <pc:chgData name="Gerson Santos" userId="6c4494c9-e300-475e-8570-19c96c3d8172" providerId="ADAL" clId="{9232A047-F5E9-4786-B58B-C2628A79E0DF}" dt="2022-03-24T13:09:29.756" v="1" actId="47"/>
        <pc:sldMkLst>
          <pc:docMk/>
          <pc:sldMk cId="2059945364" sldId="337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20032209" sldId="344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106379755" sldId="345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2321984095" sldId="426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870768661" sldId="427"/>
        </pc:sldMkLst>
      </pc:sldChg>
      <pc:sldChg chg="del">
        <pc:chgData name="Gerson Santos" userId="6c4494c9-e300-475e-8570-19c96c3d8172" providerId="ADAL" clId="{9232A047-F5E9-4786-B58B-C2628A79E0DF}" dt="2022-03-24T13:09:35.888" v="6" actId="47"/>
        <pc:sldMkLst>
          <pc:docMk/>
          <pc:sldMk cId="2312149034" sldId="588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2212110641" sldId="874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366961616" sldId="875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3272860489" sldId="876"/>
        </pc:sldMkLst>
      </pc:sldChg>
      <pc:sldChg chg="del">
        <pc:chgData name="Gerson Santos" userId="6c4494c9-e300-475e-8570-19c96c3d8172" providerId="ADAL" clId="{9232A047-F5E9-4786-B58B-C2628A79E0DF}" dt="2022-03-24T13:09:53.623" v="8" actId="47"/>
        <pc:sldMkLst>
          <pc:docMk/>
          <pc:sldMk cId="1756978478" sldId="891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498290696" sldId="893"/>
        </pc:sldMkLst>
      </pc:sldChg>
      <pc:sldChg chg="del">
        <pc:chgData name="Gerson Santos" userId="6c4494c9-e300-475e-8570-19c96c3d8172" providerId="ADAL" clId="{9232A047-F5E9-4786-B58B-C2628A79E0DF}" dt="2022-03-24T13:09:44.363" v="7" actId="47"/>
        <pc:sldMkLst>
          <pc:docMk/>
          <pc:sldMk cId="3917258037" sldId="894"/>
        </pc:sldMkLst>
      </pc:sldChg>
      <pc:sldChg chg="del">
        <pc:chgData name="Gerson Santos" userId="6c4494c9-e300-475e-8570-19c96c3d8172" providerId="ADAL" clId="{9232A047-F5E9-4786-B58B-C2628A79E0DF}" dt="2022-03-24T13:09:34.498" v="5" actId="47"/>
        <pc:sldMkLst>
          <pc:docMk/>
          <pc:sldMk cId="1181554" sldId="897"/>
        </pc:sldMkLst>
      </pc:sldChg>
      <pc:sldChg chg="modSp mod">
        <pc:chgData name="Gerson Santos" userId="6c4494c9-e300-475e-8570-19c96c3d8172" providerId="ADAL" clId="{9232A047-F5E9-4786-B58B-C2628A79E0DF}" dt="2022-03-24T13:11:29.504" v="34" actId="6549"/>
        <pc:sldMkLst>
          <pc:docMk/>
          <pc:sldMk cId="2659641936" sldId="901"/>
        </pc:sldMkLst>
        <pc:spChg chg="mod">
          <ac:chgData name="Gerson Santos" userId="6c4494c9-e300-475e-8570-19c96c3d8172" providerId="ADAL" clId="{9232A047-F5E9-4786-B58B-C2628A79E0DF}" dt="2022-03-24T13:11:29.504" v="34" actId="6549"/>
          <ac:spMkLst>
            <pc:docMk/>
            <pc:sldMk cId="2659641936" sldId="901"/>
            <ac:spMk id="21" creationId="{78BB133B-A09F-4737-9A17-E0094183B19D}"/>
          </ac:spMkLst>
        </pc:spChg>
      </pc:sldChg>
      <pc:sldChg chg="modSp mod">
        <pc:chgData name="Gerson Santos" userId="6c4494c9-e300-475e-8570-19c96c3d8172" providerId="ADAL" clId="{9232A047-F5E9-4786-B58B-C2628A79E0DF}" dt="2022-03-24T13:11:46.832" v="47" actId="20577"/>
        <pc:sldMkLst>
          <pc:docMk/>
          <pc:sldMk cId="2594521739" sldId="913"/>
        </pc:sldMkLst>
        <pc:spChg chg="mod">
          <ac:chgData name="Gerson Santos" userId="6c4494c9-e300-475e-8570-19c96c3d8172" providerId="ADAL" clId="{9232A047-F5E9-4786-B58B-C2628A79E0DF}" dt="2022-03-24T13:11:46.832" v="47" actId="20577"/>
          <ac:spMkLst>
            <pc:docMk/>
            <pc:sldMk cId="2594521739" sldId="913"/>
            <ac:spMk id="21" creationId="{78BB133B-A09F-4737-9A17-E0094183B19D}"/>
          </ac:spMkLst>
        </pc:spChg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302894764" sldId="918"/>
        </pc:sldMkLst>
      </pc:sldChg>
      <pc:sldChg chg="del">
        <pc:chgData name="Gerson Santos" userId="6c4494c9-e300-475e-8570-19c96c3d8172" providerId="ADAL" clId="{9232A047-F5E9-4786-B58B-C2628A79E0DF}" dt="2022-03-24T13:10:17.638" v="10" actId="47"/>
        <pc:sldMkLst>
          <pc:docMk/>
          <pc:sldMk cId="1932982537" sldId="919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1722413191" sldId="920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1994259730" sldId="921"/>
        </pc:sldMkLst>
      </pc:sldChg>
      <pc:sldChg chg="del">
        <pc:chgData name="Gerson Santos" userId="6c4494c9-e300-475e-8570-19c96c3d8172" providerId="ADAL" clId="{9232A047-F5E9-4786-B58B-C2628A79E0DF}" dt="2022-03-24T13:10:26.745" v="11" actId="47"/>
        <pc:sldMkLst>
          <pc:docMk/>
          <pc:sldMk cId="35994239" sldId="922"/>
        </pc:sldMkLst>
      </pc:sldChg>
      <pc:sldChg chg="modSp mod">
        <pc:chgData name="Gerson Santos" userId="6c4494c9-e300-475e-8570-19c96c3d8172" providerId="ADAL" clId="{9232A047-F5E9-4786-B58B-C2628A79E0DF}" dt="2022-03-24T13:11:37.405" v="46" actId="20577"/>
        <pc:sldMkLst>
          <pc:docMk/>
          <pc:sldMk cId="1070368230" sldId="930"/>
        </pc:sldMkLst>
        <pc:spChg chg="mod">
          <ac:chgData name="Gerson Santos" userId="6c4494c9-e300-475e-8570-19c96c3d8172" providerId="ADAL" clId="{9232A047-F5E9-4786-B58B-C2628A79E0DF}" dt="2022-03-24T13:11:37.405" v="46" actId="20577"/>
          <ac:spMkLst>
            <pc:docMk/>
            <pc:sldMk cId="1070368230" sldId="930"/>
            <ac:spMk id="21" creationId="{78BB133B-A09F-4737-9A17-E0094183B19D}"/>
          </ac:spMkLst>
        </pc:spChg>
      </pc:sldChg>
      <pc:sldChg chg="del">
        <pc:chgData name="Gerson Santos" userId="6c4494c9-e300-475e-8570-19c96c3d8172" providerId="ADAL" clId="{9232A047-F5E9-4786-B58B-C2628A79E0DF}" dt="2022-03-24T13:09:30.226" v="2" actId="47"/>
        <pc:sldMkLst>
          <pc:docMk/>
          <pc:sldMk cId="1766222742" sldId="991"/>
        </pc:sldMkLst>
      </pc:sldChg>
      <pc:sldChg chg="del">
        <pc:chgData name="Gerson Santos" userId="6c4494c9-e300-475e-8570-19c96c3d8172" providerId="ADAL" clId="{9232A047-F5E9-4786-B58B-C2628A79E0DF}" dt="2022-03-24T13:09:29.306" v="0" actId="47"/>
        <pc:sldMkLst>
          <pc:docMk/>
          <pc:sldMk cId="917203109" sldId="992"/>
        </pc:sldMkLst>
      </pc:sldChg>
      <pc:sldChg chg="del">
        <pc:chgData name="Gerson Santos" userId="6c4494c9-e300-475e-8570-19c96c3d8172" providerId="ADAL" clId="{9232A047-F5E9-4786-B58B-C2628A79E0DF}" dt="2022-03-24T13:09:33.720" v="4" actId="47"/>
        <pc:sldMkLst>
          <pc:docMk/>
          <pc:sldMk cId="921624113" sldId="1014"/>
        </pc:sldMkLst>
      </pc:sldChg>
      <pc:sldChg chg="del">
        <pc:chgData name="Gerson Santos" userId="6c4494c9-e300-475e-8570-19c96c3d8172" providerId="ADAL" clId="{9232A047-F5E9-4786-B58B-C2628A79E0DF}" dt="2022-03-24T13:09:30.887" v="3" actId="47"/>
        <pc:sldMkLst>
          <pc:docMk/>
          <pc:sldMk cId="430823276" sldId="1016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630196596" sldId="1020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35340999" sldId="1021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673251181" sldId="1022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4059626587" sldId="1023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858128769" sldId="1024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17536274" sldId="1025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774252980" sldId="1026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873112131" sldId="1027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279926008" sldId="1028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115580869" sldId="1029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873050283" sldId="1030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2497728877" sldId="1031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119943062" sldId="1032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3339734446" sldId="1033"/>
        </pc:sldMkLst>
      </pc:sldChg>
      <pc:sldChg chg="del">
        <pc:chgData name="Gerson Santos" userId="6c4494c9-e300-475e-8570-19c96c3d8172" providerId="ADAL" clId="{9232A047-F5E9-4786-B58B-C2628A79E0DF}" dt="2022-03-24T13:10:12.702" v="9" actId="47"/>
        <pc:sldMkLst>
          <pc:docMk/>
          <pc:sldMk cId="4223589043" sldId="1034"/>
        </pc:sldMkLst>
      </pc:sldChg>
      <pc:sldMasterChg chg="delSldLayout">
        <pc:chgData name="Gerson Santos" userId="6c4494c9-e300-475e-8570-19c96c3d8172" providerId="ADAL" clId="{9232A047-F5E9-4786-B58B-C2628A79E0DF}" dt="2022-03-24T13:10:17.638" v="10" actId="47"/>
        <pc:sldMasterMkLst>
          <pc:docMk/>
          <pc:sldMasterMk cId="1527979275" sldId="2147483648"/>
        </pc:sldMasterMkLst>
        <pc:sldLayoutChg chg="del">
          <pc:chgData name="Gerson Santos" userId="6c4494c9-e300-475e-8570-19c96c3d8172" providerId="ADAL" clId="{9232A047-F5E9-4786-B58B-C2628A79E0DF}" dt="2022-03-24T13:10:17.638" v="10" actId="47"/>
          <pc:sldLayoutMkLst>
            <pc:docMk/>
            <pc:sldMasterMk cId="1527979275" sldId="2147483648"/>
            <pc:sldLayoutMk cId="1851230384" sldId="2147483681"/>
          </pc:sldLayoutMkLst>
        </pc:sldLayoutChg>
      </pc:sldMasterChg>
    </pc:docChg>
  </pc:docChgLst>
  <pc:docChgLst>
    <pc:chgData name="Gerson Santos" userId="6c4494c9-e300-475e-8570-19c96c3d8172" providerId="ADAL" clId="{C0EFB77E-386A-4989-ABD2-5A445CCED0F6}"/>
    <pc:docChg chg="undo redo custSel addSld delSld modSld sldOrd">
      <pc:chgData name="Gerson Santos" userId="6c4494c9-e300-475e-8570-19c96c3d8172" providerId="ADAL" clId="{C0EFB77E-386A-4989-ABD2-5A445CCED0F6}" dt="2022-03-24T12:16:52.101" v="10355" actId="1035"/>
      <pc:docMkLst>
        <pc:docMk/>
      </pc:docMkLst>
      <pc:sldChg chg="modSp mod">
        <pc:chgData name="Gerson Santos" userId="6c4494c9-e300-475e-8570-19c96c3d8172" providerId="ADAL" clId="{C0EFB77E-386A-4989-ABD2-5A445CCED0F6}" dt="2022-03-23T12:01:19.826" v="99" actId="12"/>
        <pc:sldMkLst>
          <pc:docMk/>
          <pc:sldMk cId="540907733" sldId="264"/>
        </pc:sldMkLst>
        <pc:spChg chg="mod">
          <ac:chgData name="Gerson Santos" userId="6c4494c9-e300-475e-8570-19c96c3d8172" providerId="ADAL" clId="{C0EFB77E-386A-4989-ABD2-5A445CCED0F6}" dt="2022-03-23T12:01:19.826" v="99" actId="12"/>
          <ac:spMkLst>
            <pc:docMk/>
            <pc:sldMk cId="540907733" sldId="264"/>
            <ac:spMk id="22" creationId="{E6377325-0026-4F8D-9086-BB1A1D320759}"/>
          </ac:spMkLst>
        </pc:spChg>
        <pc:spChg chg="mod">
          <ac:chgData name="Gerson Santos" userId="6c4494c9-e300-475e-8570-19c96c3d8172" providerId="ADAL" clId="{C0EFB77E-386A-4989-ABD2-5A445CCED0F6}" dt="2022-03-23T12:00:44.890" v="98" actId="20577"/>
          <ac:spMkLst>
            <pc:docMk/>
            <pc:sldMk cId="540907733" sldId="264"/>
            <ac:spMk id="31" creationId="{88E1DC19-3450-4864-A90D-139BDAF03449}"/>
          </ac:spMkLst>
        </pc:spChg>
        <pc:picChg chg="mod">
          <ac:chgData name="Gerson Santos" userId="6c4494c9-e300-475e-8570-19c96c3d8172" providerId="ADAL" clId="{C0EFB77E-386A-4989-ABD2-5A445CCED0F6}" dt="2022-03-23T12:00:06.360" v="36"/>
          <ac:picMkLst>
            <pc:docMk/>
            <pc:sldMk cId="540907733" sldId="264"/>
            <ac:picMk id="10" creationId="{8ECB7690-7272-493B-A9D5-3774051C2B4E}"/>
          </ac:picMkLst>
        </pc:picChg>
        <pc:picChg chg="mod">
          <ac:chgData name="Gerson Santos" userId="6c4494c9-e300-475e-8570-19c96c3d8172" providerId="ADAL" clId="{C0EFB77E-386A-4989-ABD2-5A445CCED0F6}" dt="2022-03-23T12:00:19.843" v="70" actId="1037"/>
          <ac:picMkLst>
            <pc:docMk/>
            <pc:sldMk cId="540907733" sldId="264"/>
            <ac:picMk id="14" creationId="{4B106854-E623-4530-A890-2B57F95296F8}"/>
          </ac:picMkLst>
        </pc:picChg>
        <pc:picChg chg="mod">
          <ac:chgData name="Gerson Santos" userId="6c4494c9-e300-475e-8570-19c96c3d8172" providerId="ADAL" clId="{C0EFB77E-386A-4989-ABD2-5A445CCED0F6}" dt="2022-03-23T12:00:19.843" v="70" actId="1037"/>
          <ac:picMkLst>
            <pc:docMk/>
            <pc:sldMk cId="540907733" sldId="264"/>
            <ac:picMk id="16" creationId="{C316F9D4-718A-4083-837E-AF94DD7D5BDE}"/>
          </ac:picMkLst>
        </pc:picChg>
      </pc:sldChg>
      <pc:sldChg chg="del ord">
        <pc:chgData name="Gerson Santos" userId="6c4494c9-e300-475e-8570-19c96c3d8172" providerId="ADAL" clId="{C0EFB77E-386A-4989-ABD2-5A445CCED0F6}" dt="2022-03-23T12:31:33.452" v="1643" actId="47"/>
        <pc:sldMkLst>
          <pc:docMk/>
          <pc:sldMk cId="3555918169" sldId="321"/>
        </pc:sldMkLst>
      </pc:sldChg>
      <pc:sldChg chg="add">
        <pc:chgData name="Gerson Santos" userId="6c4494c9-e300-475e-8570-19c96c3d8172" providerId="ADAL" clId="{C0EFB77E-386A-4989-ABD2-5A445CCED0F6}" dt="2022-03-23T12:06:39.607" v="149"/>
        <pc:sldMkLst>
          <pc:docMk/>
          <pc:sldMk cId="1318905314" sldId="325"/>
        </pc:sldMkLst>
      </pc:sldChg>
      <pc:sldChg chg="modSp mod ord">
        <pc:chgData name="Gerson Santos" userId="6c4494c9-e300-475e-8570-19c96c3d8172" providerId="ADAL" clId="{C0EFB77E-386A-4989-ABD2-5A445CCED0F6}" dt="2022-03-23T12:10:22.168" v="197"/>
        <pc:sldMkLst>
          <pc:docMk/>
          <pc:sldMk cId="2671690535" sldId="328"/>
        </pc:sldMkLst>
        <pc:spChg chg="mod">
          <ac:chgData name="Gerson Santos" userId="6c4494c9-e300-475e-8570-19c96c3d8172" providerId="ADAL" clId="{C0EFB77E-386A-4989-ABD2-5A445CCED0F6}" dt="2022-03-23T11:59:32.124" v="34" actId="20577"/>
          <ac:spMkLst>
            <pc:docMk/>
            <pc:sldMk cId="2671690535" sldId="328"/>
            <ac:spMk id="2" creationId="{00000000-0000-0000-0000-000000000000}"/>
          </ac:spMkLst>
        </pc:spChg>
      </pc:sldChg>
      <pc:sldChg chg="add ord">
        <pc:chgData name="Gerson Santos" userId="6c4494c9-e300-475e-8570-19c96c3d8172" providerId="ADAL" clId="{C0EFB77E-386A-4989-ABD2-5A445CCED0F6}" dt="2022-03-23T12:08:38.873" v="155"/>
        <pc:sldMkLst>
          <pc:docMk/>
          <pc:sldMk cId="2059945364" sldId="337"/>
        </pc:sldMkLst>
      </pc:sldChg>
      <pc:sldChg chg="add">
        <pc:chgData name="Gerson Santos" userId="6c4494c9-e300-475e-8570-19c96c3d8172" providerId="ADAL" clId="{C0EFB77E-386A-4989-ABD2-5A445CCED0F6}" dt="2022-03-23T12:04:10.820" v="108"/>
        <pc:sldMkLst>
          <pc:docMk/>
          <pc:sldMk cId="1104231199" sldId="339"/>
        </pc:sldMkLst>
      </pc:sldChg>
      <pc:sldChg chg="mod modShow">
        <pc:chgData name="Gerson Santos" userId="6c4494c9-e300-475e-8570-19c96c3d8172" providerId="ADAL" clId="{C0EFB77E-386A-4989-ABD2-5A445CCED0F6}" dt="2022-03-23T12:02:21.928" v="103" actId="729"/>
        <pc:sldMkLst>
          <pc:docMk/>
          <pc:sldMk cId="2106379755" sldId="345"/>
        </pc:sldMkLst>
      </pc:sldChg>
      <pc:sldChg chg="add">
        <pc:chgData name="Gerson Santos" userId="6c4494c9-e300-475e-8570-19c96c3d8172" providerId="ADAL" clId="{C0EFB77E-386A-4989-ABD2-5A445CCED0F6}" dt="2022-03-23T12:04:18.513" v="109"/>
        <pc:sldMkLst>
          <pc:docMk/>
          <pc:sldMk cId="2947673906" sldId="373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2321984095" sldId="426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870768661" sldId="427"/>
        </pc:sldMkLst>
      </pc:sldChg>
      <pc:sldChg chg="add">
        <pc:chgData name="Gerson Santos" userId="6c4494c9-e300-475e-8570-19c96c3d8172" providerId="ADAL" clId="{C0EFB77E-386A-4989-ABD2-5A445CCED0F6}" dt="2022-03-23T12:33:06.737" v="1664"/>
        <pc:sldMkLst>
          <pc:docMk/>
          <pc:sldMk cId="442980724" sldId="455"/>
        </pc:sldMkLst>
      </pc:sldChg>
      <pc:sldChg chg="add">
        <pc:chgData name="Gerson Santos" userId="6c4494c9-e300-475e-8570-19c96c3d8172" providerId="ADAL" clId="{C0EFB77E-386A-4989-ABD2-5A445CCED0F6}" dt="2022-03-23T12:03:10.007" v="104"/>
        <pc:sldMkLst>
          <pc:docMk/>
          <pc:sldMk cId="2312149034" sldId="588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2212110641" sldId="874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366961616" sldId="875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3272860489" sldId="876"/>
        </pc:sldMkLst>
      </pc:sldChg>
      <pc:sldChg chg="add">
        <pc:chgData name="Gerson Santos" userId="6c4494c9-e300-475e-8570-19c96c3d8172" providerId="ADAL" clId="{C0EFB77E-386A-4989-ABD2-5A445CCED0F6}" dt="2022-03-23T12:03:23.879" v="105"/>
        <pc:sldMkLst>
          <pc:docMk/>
          <pc:sldMk cId="155390635" sldId="878"/>
        </pc:sldMkLst>
      </pc:sldChg>
      <pc:sldChg chg="modSp">
        <pc:chgData name="Gerson Santos" userId="6c4494c9-e300-475e-8570-19c96c3d8172" providerId="ADAL" clId="{C0EFB77E-386A-4989-ABD2-5A445CCED0F6}" dt="2022-03-23T12:02:01.829" v="102" actId="13926"/>
        <pc:sldMkLst>
          <pc:docMk/>
          <pc:sldMk cId="244084779" sldId="883"/>
        </pc:sldMkLst>
        <pc:spChg chg="mod">
          <ac:chgData name="Gerson Santos" userId="6c4494c9-e300-475e-8570-19c96c3d8172" providerId="ADAL" clId="{C0EFB77E-386A-4989-ABD2-5A445CCED0F6}" dt="2022-03-23T12:02:01.829" v="102" actId="13926"/>
          <ac:spMkLst>
            <pc:docMk/>
            <pc:sldMk cId="244084779" sldId="883"/>
            <ac:spMk id="46" creationId="{7E0B9025-472C-448B-8138-2893C973ABC8}"/>
          </ac:spMkLst>
        </pc:spChg>
      </pc:sldChg>
      <pc:sldChg chg="add">
        <pc:chgData name="Gerson Santos" userId="6c4494c9-e300-475e-8570-19c96c3d8172" providerId="ADAL" clId="{C0EFB77E-386A-4989-ABD2-5A445CCED0F6}" dt="2022-03-23T12:03:23.879" v="105"/>
        <pc:sldMkLst>
          <pc:docMk/>
          <pc:sldMk cId="2815240003" sldId="884"/>
        </pc:sldMkLst>
      </pc:sldChg>
      <pc:sldChg chg="modSp mod">
        <pc:chgData name="Gerson Santos" userId="6c4494c9-e300-475e-8570-19c96c3d8172" providerId="ADAL" clId="{C0EFB77E-386A-4989-ABD2-5A445CCED0F6}" dt="2022-03-23T11:59:08.480" v="1" actId="20577"/>
        <pc:sldMkLst>
          <pc:docMk/>
          <pc:sldMk cId="61971491" sldId="890"/>
        </pc:sldMkLst>
        <pc:spChg chg="mod">
          <ac:chgData name="Gerson Santos" userId="6c4494c9-e300-475e-8570-19c96c3d8172" providerId="ADAL" clId="{C0EFB77E-386A-4989-ABD2-5A445CCED0F6}" dt="2022-03-23T11:59:08.480" v="1" actId="20577"/>
          <ac:spMkLst>
            <pc:docMk/>
            <pc:sldMk cId="61971491" sldId="890"/>
            <ac:spMk id="29" creationId="{2E38C0ED-DA4C-459D-BC16-DFDD3225C5BA}"/>
          </ac:spMkLst>
        </pc:spChg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1756978478" sldId="891"/>
        </pc:sldMkLst>
      </pc:sldChg>
      <pc:sldChg chg="mod modShow">
        <pc:chgData name="Gerson Santos" userId="6c4494c9-e300-475e-8570-19c96c3d8172" providerId="ADAL" clId="{C0EFB77E-386A-4989-ABD2-5A445CCED0F6}" dt="2022-03-23T12:02:21.928" v="103" actId="729"/>
        <pc:sldMkLst>
          <pc:docMk/>
          <pc:sldMk cId="3498290696" sldId="893"/>
        </pc:sldMkLst>
      </pc:sldChg>
      <pc:sldChg chg="add">
        <pc:chgData name="Gerson Santos" userId="6c4494c9-e300-475e-8570-19c96c3d8172" providerId="ADAL" clId="{C0EFB77E-386A-4989-ABD2-5A445CCED0F6}" dt="2022-03-23T12:03:10.007" v="104"/>
        <pc:sldMkLst>
          <pc:docMk/>
          <pc:sldMk cId="1181554" sldId="897"/>
        </pc:sldMkLst>
      </pc:sldChg>
      <pc:sldChg chg="addSp delSp modSp add mod modClrScheme chgLayout">
        <pc:chgData name="Gerson Santos" userId="6c4494c9-e300-475e-8570-19c96c3d8172" providerId="ADAL" clId="{C0EFB77E-386A-4989-ABD2-5A445CCED0F6}" dt="2022-03-23T12:34:07.300" v="1745" actId="1036"/>
        <pc:sldMkLst>
          <pc:docMk/>
          <pc:sldMk cId="1502193660" sldId="898"/>
        </pc:sldMkLst>
        <pc:spChg chg="mod">
          <ac:chgData name="Gerson Santos" userId="6c4494c9-e300-475e-8570-19c96c3d8172" providerId="ADAL" clId="{C0EFB77E-386A-4989-ABD2-5A445CCED0F6}" dt="2022-03-23T12:34:07.300" v="1745" actId="1036"/>
          <ac:spMkLst>
            <pc:docMk/>
            <pc:sldMk cId="1502193660" sldId="898"/>
            <ac:spMk id="2" creationId="{64CAC007-E4AD-4E20-A7DA-1690BF56930E}"/>
          </ac:spMkLst>
        </pc:spChg>
        <pc:spChg chg="mod ord">
          <ac:chgData name="Gerson Santos" userId="6c4494c9-e300-475e-8570-19c96c3d8172" providerId="ADAL" clId="{C0EFB77E-386A-4989-ABD2-5A445CCED0F6}" dt="2022-03-23T12:33:18.738" v="1665" actId="700"/>
          <ac:spMkLst>
            <pc:docMk/>
            <pc:sldMk cId="1502193660" sldId="898"/>
            <ac:spMk id="3" creationId="{00000000-0000-0000-0000-000000000000}"/>
          </ac:spMkLst>
        </pc:spChg>
        <pc:spChg chg="del mod ord">
          <ac:chgData name="Gerson Santos" userId="6c4494c9-e300-475e-8570-19c96c3d8172" providerId="ADAL" clId="{C0EFB77E-386A-4989-ABD2-5A445CCED0F6}" dt="2022-03-23T12:33:54.515" v="1728" actId="478"/>
          <ac:spMkLst>
            <pc:docMk/>
            <pc:sldMk cId="1502193660" sldId="898"/>
            <ac:spMk id="4" creationId="{00000000-0000-0000-0000-000000000000}"/>
          </ac:spMkLst>
        </pc:spChg>
        <pc:spChg chg="add mod ord">
          <ac:chgData name="Gerson Santos" userId="6c4494c9-e300-475e-8570-19c96c3d8172" providerId="ADAL" clId="{C0EFB77E-386A-4989-ABD2-5A445CCED0F6}" dt="2022-03-23T12:33:49.479" v="1726" actId="1076"/>
          <ac:spMkLst>
            <pc:docMk/>
            <pc:sldMk cId="1502193660" sldId="898"/>
            <ac:spMk id="5" creationId="{068ABB22-FEB6-4728-A209-4420BD87B1F8}"/>
          </ac:spMkLst>
        </pc:spChg>
        <pc:spChg chg="add del mod">
          <ac:chgData name="Gerson Santos" userId="6c4494c9-e300-475e-8570-19c96c3d8172" providerId="ADAL" clId="{C0EFB77E-386A-4989-ABD2-5A445CCED0F6}" dt="2022-03-23T12:33:57.211" v="1729" actId="478"/>
          <ac:spMkLst>
            <pc:docMk/>
            <pc:sldMk cId="1502193660" sldId="898"/>
            <ac:spMk id="7" creationId="{D3D479D5-4A96-4DB4-84FA-ACA32E6EF81C}"/>
          </ac:spMkLst>
        </pc:spChg>
      </pc:sldChg>
      <pc:sldChg chg="addSp delSp modSp add mod modClrScheme delAnim modAnim chgLayout">
        <pc:chgData name="Gerson Santos" userId="6c4494c9-e300-475e-8570-19c96c3d8172" providerId="ADAL" clId="{C0EFB77E-386A-4989-ABD2-5A445CCED0F6}" dt="2022-03-23T12:41:19.106" v="1942" actId="20577"/>
        <pc:sldMkLst>
          <pc:docMk/>
          <pc:sldMk cId="1533707637" sldId="900"/>
        </pc:sldMkLst>
        <pc:spChg chg="del mod ord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8:08.303" v="1838" actId="1035"/>
          <ac:spMkLst>
            <pc:docMk/>
            <pc:sldMk cId="1533707637" sldId="900"/>
            <ac:spMk id="4" creationId="{00000000-0000-0000-0000-000000000000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6" creationId="{DFFFB317-3CAB-44CC-8FEF-51A27734CA19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28" creationId="{B930CF34-4029-4D1F-9028-A803C75C33AE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30" creationId="{D90D5F16-E180-4E6C-9069-E01401480961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48" creationId="{09292121-6AA8-44A4-9ED9-9C572D96317F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49" creationId="{B1AFD91B-E482-4563-A2D3-862EAFFEB285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54" creationId="{937AB6D8-1E29-4137-A755-9BC39FE1ACD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55" creationId="{35C0717A-F53B-48F4-8BB9-AF255AEC95B8}"/>
          </ac:spMkLst>
        </pc:spChg>
        <pc:spChg chg="mod">
          <ac:chgData name="Gerson Santos" userId="6c4494c9-e300-475e-8570-19c96c3d8172" providerId="ADAL" clId="{C0EFB77E-386A-4989-ABD2-5A445CCED0F6}" dt="2022-03-23T12:38:14.378" v="1839" actId="207"/>
          <ac:spMkLst>
            <pc:docMk/>
            <pc:sldMk cId="1533707637" sldId="900"/>
            <ac:spMk id="62" creationId="{41FFF452-507F-4FC2-92BD-1D18C3F369F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64" creationId="{D1F4E3BB-51D9-4896-A66B-80329F75E57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65" creationId="{60CFD43B-FFBD-4C82-BF25-1BBF6250BCA0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70" creationId="{6A594383-A0BD-4AAD-982A-73EE7B1BE959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1" creationId="{09EC3F23-03C2-4A1F-8BC1-F571BE3C931F}"/>
          </ac:spMkLst>
        </pc:spChg>
        <pc:spChg chg="mod">
          <ac:chgData name="Gerson Santos" userId="6c4494c9-e300-475e-8570-19c96c3d8172" providerId="ADAL" clId="{C0EFB77E-386A-4989-ABD2-5A445CCED0F6}" dt="2022-03-23T12:41:00.742" v="1927" actId="20577"/>
          <ac:spMkLst>
            <pc:docMk/>
            <pc:sldMk cId="1533707637" sldId="900"/>
            <ac:spMk id="72" creationId="{60BBEBF1-101A-4922-89B4-EAF597B94CC5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3" creationId="{6EAC1F27-FCFD-4699-B1BE-22897AF68DA0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4" creationId="{9EAC2313-A51B-4BD5-907C-349767ADEF21}"/>
          </ac:spMkLst>
        </pc:spChg>
        <pc:spChg chg="mod">
          <ac:chgData name="Gerson Santos" userId="6c4494c9-e300-475e-8570-19c96c3d8172" providerId="ADAL" clId="{C0EFB77E-386A-4989-ABD2-5A445CCED0F6}" dt="2022-03-23T12:40:41.317" v="1895" actId="1076"/>
          <ac:spMkLst>
            <pc:docMk/>
            <pc:sldMk cId="1533707637" sldId="900"/>
            <ac:spMk id="78" creationId="{2C045BF5-9D6F-46BB-983F-D9EB399CE92B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81" creationId="{2355E841-F82E-43EF-9333-7A0F676AE4C7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82" creationId="{293DCFB7-625C-4FA5-87BF-BBC9558B8191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84" creationId="{62A841A9-5A6F-401B-B4F1-CF224E588740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85" creationId="{39E95B0B-6C39-4DD9-9D2C-8C87316F7850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7" creationId="{72FFA877-2343-4BFA-AEFD-DC2E8D41C2A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8" creationId="{23E429B5-5794-4EEF-97E9-0108EFAFAEB5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9" creationId="{0AD3BD90-6D88-477D-AEB7-3B8364088766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90" creationId="{346C552E-271B-44E0-959E-3E66BB51AE38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91" creationId="{3730AEB2-95ED-4726-8217-3C9E1D7CB1C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5" creationId="{86703517-29A3-483D-9C34-299869B8B8B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6" creationId="{533541BE-19AB-4435-A0C6-BA509FBC54C6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7" creationId="{B095E03E-916F-48A5-8C6B-EBDC5FAD430C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00" creationId="{9BB1489B-C560-CD4C-A3EF-D59CA6357904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01" creationId="{FC798C42-61A5-3943-A3F4-72A0AB9C9EDA}"/>
          </ac:spMkLst>
        </pc:spChg>
        <pc:spChg chg="mod">
          <ac:chgData name="Gerson Santos" userId="6c4494c9-e300-475e-8570-19c96c3d8172" providerId="ADAL" clId="{C0EFB77E-386A-4989-ABD2-5A445CCED0F6}" dt="2022-03-23T12:38:18.183" v="1840" actId="207"/>
          <ac:spMkLst>
            <pc:docMk/>
            <pc:sldMk cId="1533707637" sldId="900"/>
            <ac:spMk id="102" creationId="{C2506F96-E517-4014-A81F-E9593B1261E7}"/>
          </ac:spMkLst>
        </pc:spChg>
        <pc:spChg chg="mod">
          <ac:chgData name="Gerson Santos" userId="6c4494c9-e300-475e-8570-19c96c3d8172" providerId="ADAL" clId="{C0EFB77E-386A-4989-ABD2-5A445CCED0F6}" dt="2022-03-23T12:41:19.106" v="1942" actId="20577"/>
          <ac:spMkLst>
            <pc:docMk/>
            <pc:sldMk cId="1533707637" sldId="900"/>
            <ac:spMk id="104" creationId="{E0E6BDDB-91BF-4C02-91A1-9EFA3DD51C2F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06" creationId="{59C1F2EA-3E2A-44B9-A207-DD63B11E6180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09" creationId="{F286A9C5-4A82-40EE-927E-44E870C0EF6C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10" creationId="{5821971C-67B2-3240-BF86-3DFAC04A7874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1" creationId="{FC1F13AC-3D87-47B2-B4CF-FE1D8B9BBE7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2" creationId="{2B996BD8-C68C-4615-A082-2206C7FC385F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3" creationId="{CD72416C-384F-4B0D-8DDD-6F7622C7A6B4}"/>
          </ac:spMkLst>
        </pc:spChg>
        <pc:spChg chg="mod">
          <ac:chgData name="Gerson Santos" userId="6c4494c9-e300-475e-8570-19c96c3d8172" providerId="ADAL" clId="{C0EFB77E-386A-4989-ABD2-5A445CCED0F6}" dt="2022-03-23T12:38:22.161" v="1841" actId="207"/>
          <ac:spMkLst>
            <pc:docMk/>
            <pc:sldMk cId="1533707637" sldId="900"/>
            <ac:spMk id="115" creationId="{0D500188-568B-4EC8-8D83-4DEBFA093DF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16" creationId="{661DA1C6-4F84-4E37-BB53-79022B85BE8F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17" creationId="{435697B0-2F67-4CA4-BA63-E26D1F4F3803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8" creationId="{DD9BDEAD-E296-4C63-86C6-DEA48CE7FF8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9" creationId="{440D8046-C840-4973-8A4E-20B11657AD79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22" creationId="{997533C4-C984-4BA3-BCD3-228B0EA66CB0}"/>
          </ac:spMkLst>
        </pc:spChg>
        <pc:spChg chg="add del mod">
          <ac:chgData name="Gerson Santos" userId="6c4494c9-e300-475e-8570-19c96c3d8172" providerId="ADAL" clId="{C0EFB77E-386A-4989-ABD2-5A445CCED0F6}" dt="2022-03-23T12:38:04.236" v="1834" actId="478"/>
          <ac:spMkLst>
            <pc:docMk/>
            <pc:sldMk cId="1533707637" sldId="900"/>
            <ac:spMk id="123" creationId="{CB5740DD-4B97-4C1E-A0D7-CC45C2B6BF21}"/>
          </ac:spMkLst>
        </pc:s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14" creationId="{99EAFE0A-3802-46CD-A9A2-D805A1BE2851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39" creationId="{7B4F0756-66B7-4349-92AA-81E1E997D7F2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50" creationId="{7D617967-B097-4171-82FB-2FB92208EB3C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56" creationId="{A42665EA-D3DF-4E63-B984-14A1DFEB90E7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57" creationId="{85C1A05E-5736-4DFB-8C50-B04202E9F902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69" creationId="{1806CA9E-E458-45C3-9DFC-B3AB9C96CAE8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75" creationId="{D3081D3A-3B39-4071-8D3B-7B651E06B2D2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80" creationId="{2C0B120C-5055-9C48-8CCB-F549F2BF42E9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86" creationId="{E96F062B-DF30-46E3-B374-3B826C7D4552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94" creationId="{1B082F13-E525-4036-A05F-B7CD33293B53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98" creationId="{DBB31F98-67F1-4C5D-AAAD-4E097BB25F27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114" creationId="{577A63C5-CB35-41BF-95AE-068D7D869981}"/>
          </ac:grpSpMkLst>
        </pc:grpChg>
        <pc:cxnChg chg="del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2" creationId="{3BE4D1E8-637A-471C-9717-2F218A5A23B5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3" creationId="{C5CD8035-A4FD-4B60-9778-BAA3E44AE60A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4" creationId="{00D0CB8F-71CB-43DE-886B-58591C26AABA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6" creationId="{A53915B0-D47C-48BF-AA3B-964806E87371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1" creationId="{74897E31-BFCC-4FA3-9ADF-94378F53056D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7" creationId="{35322181-E3BD-E946-8D2C-FD1AF8B585B1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8" creationId="{36B7C492-4C79-4CC1-8339-582D0D879D84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83" creationId="{F5574421-A894-4D43-B1DA-6384FF4153B8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92" creationId="{86C9B245-573D-49F4-8553-4E353016AF68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93" creationId="{CF66E74B-768E-4FED-9435-3692AB4CC490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07" creationId="{E6A3ECC5-BE59-4262-8542-67D49E13B7AB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08" creationId="{9E0B1DB5-3D62-466D-8F3B-86D62ADE26C4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20" creationId="{38CC4490-D628-4AA9-B22D-608F87B95D50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21" creationId="{10832FEF-E378-487F-B8AA-E6C36A5E11A8}"/>
          </ac:cxnSpMkLst>
        </pc:cxnChg>
      </pc:sldChg>
      <pc:sldChg chg="addSp delSp modSp add mod modClrScheme chgLayout">
        <pc:chgData name="Gerson Santos" userId="6c4494c9-e300-475e-8570-19c96c3d8172" providerId="ADAL" clId="{C0EFB77E-386A-4989-ABD2-5A445CCED0F6}" dt="2022-03-23T12:46:13.089" v="1958" actId="478"/>
        <pc:sldMkLst>
          <pc:docMk/>
          <pc:sldMk cId="2659641936" sldId="901"/>
        </pc:sldMkLst>
        <pc:spChg chg="add del 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2" creationId="{1A90EC70-598F-45C9-B14F-CC970A656F92}"/>
          </ac:spMkLst>
        </pc:spChg>
        <pc:spChg chg="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5:45.945" v="1751" actId="5793"/>
          <ac:spMkLst>
            <pc:docMk/>
            <pc:sldMk cId="2659641936" sldId="901"/>
            <ac:spMk id="4" creationId="{00000000-0000-0000-0000-000000000000}"/>
          </ac:spMkLst>
        </pc:spChg>
        <pc:spChg chg="add del 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5" creationId="{FAC2C93D-CF83-4C92-B7BC-D6BDDEB71E3F}"/>
          </ac:spMkLst>
        </pc:spChg>
        <pc:spChg chg="mod">
          <ac:chgData name="Gerson Santos" userId="6c4494c9-e300-475e-8570-19c96c3d8172" providerId="ADAL" clId="{C0EFB77E-386A-4989-ABD2-5A445CCED0F6}" dt="2022-03-23T12:34:55.152" v="1746" actId="207"/>
          <ac:spMkLst>
            <pc:docMk/>
            <pc:sldMk cId="2659641936" sldId="901"/>
            <ac:spMk id="18" creationId="{52F8A0F4-102C-46F3-9275-8B37253689A6}"/>
          </ac:spMkLst>
        </pc:spChg>
        <pc:spChg chg="del">
          <ac:chgData name="Gerson Santos" userId="6c4494c9-e300-475e-8570-19c96c3d8172" providerId="ADAL" clId="{C0EFB77E-386A-4989-ABD2-5A445CCED0F6}" dt="2022-03-23T12:46:13.089" v="1958" actId="478"/>
          <ac:spMkLst>
            <pc:docMk/>
            <pc:sldMk cId="2659641936" sldId="901"/>
            <ac:spMk id="53" creationId="{A95E077D-EA72-484C-A524-089C292DF104}"/>
          </ac:spMkLst>
        </pc:spChg>
        <pc:spChg chg="mod">
          <ac:chgData name="Gerson Santos" userId="6c4494c9-e300-475e-8570-19c96c3d8172" providerId="ADAL" clId="{C0EFB77E-386A-4989-ABD2-5A445CCED0F6}" dt="2022-03-23T12:39:50.804" v="1850" actId="20577"/>
          <ac:spMkLst>
            <pc:docMk/>
            <pc:sldMk cId="2659641936" sldId="901"/>
            <ac:spMk id="110" creationId="{5821971C-67B2-3240-BF86-3DFAC04A7874}"/>
          </ac:spMkLst>
        </pc:spChg>
      </pc:sldChg>
      <pc:sldChg chg="delSp modSp add mod ord modClrScheme modAnim chgLayout">
        <pc:chgData name="Gerson Santos" userId="6c4494c9-e300-475e-8570-19c96c3d8172" providerId="ADAL" clId="{C0EFB77E-386A-4989-ABD2-5A445CCED0F6}" dt="2022-03-23T12:47:51.633" v="1964"/>
        <pc:sldMkLst>
          <pc:docMk/>
          <pc:sldMk cId="3244439550" sldId="905"/>
        </pc:sldMkLst>
        <pc:spChg chg="mod ord">
          <ac:chgData name="Gerson Santos" userId="6c4494c9-e300-475e-8570-19c96c3d8172" providerId="ADAL" clId="{C0EFB77E-386A-4989-ABD2-5A445CCED0F6}" dt="2022-03-23T12:42:11.192" v="1948" actId="700"/>
          <ac:spMkLst>
            <pc:docMk/>
            <pc:sldMk cId="3244439550" sldId="905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42:18.930" v="1950" actId="1076"/>
          <ac:spMkLst>
            <pc:docMk/>
            <pc:sldMk cId="3244439550" sldId="905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41:58.498" v="1946" actId="1582"/>
          <ac:spMkLst>
            <pc:docMk/>
            <pc:sldMk cId="3244439550" sldId="905"/>
            <ac:spMk id="84" creationId="{FBE9AE95-6A8E-499D-8249-8B0D3FE154AE}"/>
          </ac:spMkLst>
        </pc:spChg>
        <pc:spChg chg="mod">
          <ac:chgData name="Gerson Santos" userId="6c4494c9-e300-475e-8570-19c96c3d8172" providerId="ADAL" clId="{C0EFB77E-386A-4989-ABD2-5A445CCED0F6}" dt="2022-03-23T12:41:38.900" v="1943" actId="207"/>
          <ac:spMkLst>
            <pc:docMk/>
            <pc:sldMk cId="3244439550" sldId="905"/>
            <ac:spMk id="90" creationId="{FF6A9949-8A4B-4867-A92F-C81E3064B0E5}"/>
          </ac:spMkLst>
        </pc:spChg>
        <pc:spChg chg="mod">
          <ac:chgData name="Gerson Santos" userId="6c4494c9-e300-475e-8570-19c96c3d8172" providerId="ADAL" clId="{C0EFB77E-386A-4989-ABD2-5A445CCED0F6}" dt="2022-03-23T12:41:51.310" v="1945" actId="207"/>
          <ac:spMkLst>
            <pc:docMk/>
            <pc:sldMk cId="3244439550" sldId="905"/>
            <ac:spMk id="119" creationId="{B03554D8-2316-438C-A347-A4E9F8381E79}"/>
          </ac:spMkLst>
        </pc:spChg>
        <pc:spChg chg="del">
          <ac:chgData name="Gerson Santos" userId="6c4494c9-e300-475e-8570-19c96c3d8172" providerId="ADAL" clId="{C0EFB77E-386A-4989-ABD2-5A445CCED0F6}" dt="2022-03-23T12:42:03.879" v="1947" actId="478"/>
          <ac:spMkLst>
            <pc:docMk/>
            <pc:sldMk cId="3244439550" sldId="905"/>
            <ac:spMk id="144" creationId="{327B4C43-4122-4A14-88C8-8D35299EF3E5}"/>
          </ac:spMkLst>
        </pc:spChg>
      </pc:sldChg>
      <pc:sldChg chg="modSp add mod modClrScheme chgLayout">
        <pc:chgData name="Gerson Santos" userId="6c4494c9-e300-475e-8570-19c96c3d8172" providerId="ADAL" clId="{C0EFB77E-386A-4989-ABD2-5A445CCED0F6}" dt="2022-03-23T12:40:27.986" v="1894" actId="1037"/>
        <pc:sldMkLst>
          <pc:docMk/>
          <pc:sldMk cId="656765258" sldId="912"/>
        </pc:sldMkLst>
        <pc:spChg chg="mod ord">
          <ac:chgData name="Gerson Santos" userId="6c4494c9-e300-475e-8570-19c96c3d8172" providerId="ADAL" clId="{C0EFB77E-386A-4989-ABD2-5A445CCED0F6}" dt="2022-03-23T12:36:44.654" v="1759" actId="700"/>
          <ac:spMkLst>
            <pc:docMk/>
            <pc:sldMk cId="656765258" sldId="912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6:51.249" v="1761" actId="1076"/>
          <ac:spMkLst>
            <pc:docMk/>
            <pc:sldMk cId="656765258" sldId="912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6:36.407" v="1758" actId="207"/>
          <ac:spMkLst>
            <pc:docMk/>
            <pc:sldMk cId="656765258" sldId="912"/>
            <ac:spMk id="18" creationId="{52F8A0F4-102C-46F3-9275-8B37253689A6}"/>
          </ac:spMkLst>
        </pc:spChg>
        <pc:spChg chg="mod">
          <ac:chgData name="Gerson Santos" userId="6c4494c9-e300-475e-8570-19c96c3d8172" providerId="ADAL" clId="{C0EFB77E-386A-4989-ABD2-5A445CCED0F6}" dt="2022-03-23T12:36:32.446" v="1757" actId="207"/>
          <ac:spMkLst>
            <pc:docMk/>
            <pc:sldMk cId="656765258" sldId="912"/>
            <ac:spMk id="21" creationId="{78BB133B-A09F-4737-9A17-E0094183B19D}"/>
          </ac:spMkLst>
        </pc:spChg>
        <pc:spChg chg="mod">
          <ac:chgData name="Gerson Santos" userId="6c4494c9-e300-475e-8570-19c96c3d8172" providerId="ADAL" clId="{C0EFB77E-386A-4989-ABD2-5A445CCED0F6}" dt="2022-03-23T12:36:32.446" v="1757" actId="207"/>
          <ac:spMkLst>
            <pc:docMk/>
            <pc:sldMk cId="656765258" sldId="912"/>
            <ac:spMk id="63" creationId="{74E92B82-111C-D14B-9CD4-B1DBAE61C5DE}"/>
          </ac:spMkLst>
        </pc:spChg>
        <pc:spChg chg="mod">
          <ac:chgData name="Gerson Santos" userId="6c4494c9-e300-475e-8570-19c96c3d8172" providerId="ADAL" clId="{C0EFB77E-386A-4989-ABD2-5A445CCED0F6}" dt="2022-03-23T12:40:27.986" v="1894" actId="1037"/>
          <ac:spMkLst>
            <pc:docMk/>
            <pc:sldMk cId="656765258" sldId="912"/>
            <ac:spMk id="110" creationId="{5821971C-67B2-3240-BF86-3DFAC04A7874}"/>
          </ac:spMkLst>
        </pc:spChg>
        <pc:grpChg chg="mod">
          <ac:chgData name="Gerson Santos" userId="6c4494c9-e300-475e-8570-19c96c3d8172" providerId="ADAL" clId="{C0EFB77E-386A-4989-ABD2-5A445CCED0F6}" dt="2022-03-23T12:36:32.446" v="1757" actId="207"/>
          <ac:grpSpMkLst>
            <pc:docMk/>
            <pc:sldMk cId="656765258" sldId="912"/>
            <ac:grpSpMk id="39" creationId="{7B4F0756-66B7-4349-92AA-81E1E997D7F2}"/>
          </ac:grpSpMkLst>
        </pc:grpChg>
      </pc:sldChg>
      <pc:sldChg chg="modSp add mod modClrScheme chgLayout">
        <pc:chgData name="Gerson Santos" userId="6c4494c9-e300-475e-8570-19c96c3d8172" providerId="ADAL" clId="{C0EFB77E-386A-4989-ABD2-5A445CCED0F6}" dt="2022-03-23T12:39:36.946" v="1849" actId="20577"/>
        <pc:sldMkLst>
          <pc:docMk/>
          <pc:sldMk cId="2594521739" sldId="913"/>
        </pc:sldMkLst>
        <pc:spChg chg="mod ord">
          <ac:chgData name="Gerson Santos" userId="6c4494c9-e300-475e-8570-19c96c3d8172" providerId="ADAL" clId="{C0EFB77E-386A-4989-ABD2-5A445CCED0F6}" dt="2022-03-23T12:38:35.661" v="1842" actId="700"/>
          <ac:spMkLst>
            <pc:docMk/>
            <pc:sldMk cId="2594521739" sldId="913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8:53.667" v="1845" actId="1076"/>
          <ac:spMkLst>
            <pc:docMk/>
            <pc:sldMk cId="2594521739" sldId="913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9:24.722" v="1848" actId="1582"/>
          <ac:spMkLst>
            <pc:docMk/>
            <pc:sldMk cId="2594521739" sldId="913"/>
            <ac:spMk id="7" creationId="{A180D8DE-BF4D-4A27-9E30-DEBFF7B84606}"/>
          </ac:spMkLst>
        </pc:spChg>
        <pc:spChg chg="mod">
          <ac:chgData name="Gerson Santos" userId="6c4494c9-e300-475e-8570-19c96c3d8172" providerId="ADAL" clId="{C0EFB77E-386A-4989-ABD2-5A445CCED0F6}" dt="2022-03-23T12:39:17.785" v="1847" actId="1582"/>
          <ac:spMkLst>
            <pc:docMk/>
            <pc:sldMk cId="2594521739" sldId="913"/>
            <ac:spMk id="8" creationId="{134A1387-23C1-45FA-9D89-C832D3573B96}"/>
          </ac:spMkLst>
        </pc:spChg>
        <pc:spChg chg="mod">
          <ac:chgData name="Gerson Santos" userId="6c4494c9-e300-475e-8570-19c96c3d8172" providerId="ADAL" clId="{C0EFB77E-386A-4989-ABD2-5A445CCED0F6}" dt="2022-03-23T12:38:45.468" v="1843" actId="207"/>
          <ac:spMkLst>
            <pc:docMk/>
            <pc:sldMk cId="2594521739" sldId="913"/>
            <ac:spMk id="18" creationId="{52F8A0F4-102C-46F3-9275-8B37253689A6}"/>
          </ac:spMkLst>
        </pc:spChg>
        <pc:spChg chg="mod">
          <ac:chgData name="Gerson Santos" userId="6c4494c9-e300-475e-8570-19c96c3d8172" providerId="ADAL" clId="{C0EFB77E-386A-4989-ABD2-5A445CCED0F6}" dt="2022-03-23T12:39:17.785" v="1847" actId="1582"/>
          <ac:spMkLst>
            <pc:docMk/>
            <pc:sldMk cId="2594521739" sldId="913"/>
            <ac:spMk id="66" creationId="{6AA9910F-E6AC-8049-8342-23B35B2B59B8}"/>
          </ac:spMkLst>
        </pc:spChg>
        <pc:spChg chg="mod">
          <ac:chgData name="Gerson Santos" userId="6c4494c9-e300-475e-8570-19c96c3d8172" providerId="ADAL" clId="{C0EFB77E-386A-4989-ABD2-5A445CCED0F6}" dt="2022-03-23T12:39:36.946" v="1849" actId="20577"/>
          <ac:spMkLst>
            <pc:docMk/>
            <pc:sldMk cId="2594521739" sldId="913"/>
            <ac:spMk id="110" creationId="{5821971C-67B2-3240-BF86-3DFAC04A7874}"/>
          </ac:spMkLst>
        </pc:spChg>
      </pc:sldChg>
      <pc:sldChg chg="add">
        <pc:chgData name="Gerson Santos" userId="6c4494c9-e300-475e-8570-19c96c3d8172" providerId="ADAL" clId="{C0EFB77E-386A-4989-ABD2-5A445CCED0F6}" dt="2022-03-23T12:33:06.737" v="1664"/>
        <pc:sldMkLst>
          <pc:docMk/>
          <pc:sldMk cId="845122958" sldId="914"/>
        </pc:sldMkLst>
      </pc:sldChg>
      <pc:sldChg chg="add del">
        <pc:chgData name="Gerson Santos" userId="6c4494c9-e300-475e-8570-19c96c3d8172" providerId="ADAL" clId="{C0EFB77E-386A-4989-ABD2-5A445CCED0F6}" dt="2022-03-23T12:44:55.496" v="1957" actId="47"/>
        <pc:sldMkLst>
          <pc:docMk/>
          <pc:sldMk cId="198716162" sldId="916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02894764" sldId="918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932982537" sldId="919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722413191" sldId="920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994259730" sldId="921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5994239" sldId="922"/>
        </pc:sldMkLst>
      </pc:sldChg>
      <pc:sldChg chg="delSp modSp add mod modClrScheme chgLayout">
        <pc:chgData name="Gerson Santos" userId="6c4494c9-e300-475e-8570-19c96c3d8172" providerId="ADAL" clId="{C0EFB77E-386A-4989-ABD2-5A445CCED0F6}" dt="2022-03-23T12:46:23.160" v="1959" actId="478"/>
        <pc:sldMkLst>
          <pc:docMk/>
          <pc:sldMk cId="1070368230" sldId="930"/>
        </pc:sldMkLst>
        <pc:spChg chg="mod ord">
          <ac:chgData name="Gerson Santos" userId="6c4494c9-e300-475e-8570-19c96c3d8172" providerId="ADAL" clId="{C0EFB77E-386A-4989-ABD2-5A445CCED0F6}" dt="2022-03-23T12:35:59.976" v="1752" actId="700"/>
          <ac:spMkLst>
            <pc:docMk/>
            <pc:sldMk cId="1070368230" sldId="930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6:06.672" v="1754" actId="1076"/>
          <ac:spMkLst>
            <pc:docMk/>
            <pc:sldMk cId="1070368230" sldId="930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6:22.284" v="1755" actId="207"/>
          <ac:spMkLst>
            <pc:docMk/>
            <pc:sldMk cId="1070368230" sldId="930"/>
            <ac:spMk id="18" creationId="{52F8A0F4-102C-46F3-9275-8B37253689A6}"/>
          </ac:spMkLst>
        </pc:spChg>
        <pc:spChg chg="del">
          <ac:chgData name="Gerson Santos" userId="6c4494c9-e300-475e-8570-19c96c3d8172" providerId="ADAL" clId="{C0EFB77E-386A-4989-ABD2-5A445CCED0F6}" dt="2022-03-23T12:46:23.160" v="1959" actId="478"/>
          <ac:spMkLst>
            <pc:docMk/>
            <pc:sldMk cId="1070368230" sldId="930"/>
            <ac:spMk id="53" creationId="{A95E077D-EA72-484C-A524-089C292DF104}"/>
          </ac:spMkLst>
        </pc:spChg>
        <pc:spChg chg="mod">
          <ac:chgData name="Gerson Santos" userId="6c4494c9-e300-475e-8570-19c96c3d8172" providerId="ADAL" clId="{C0EFB77E-386A-4989-ABD2-5A445CCED0F6}" dt="2022-03-23T12:39:54.738" v="1851" actId="20577"/>
          <ac:spMkLst>
            <pc:docMk/>
            <pc:sldMk cId="1070368230" sldId="930"/>
            <ac:spMk id="110" creationId="{5821971C-67B2-3240-BF86-3DFAC04A7874}"/>
          </ac:spMkLst>
        </pc:spChg>
      </pc:sldChg>
      <pc:sldChg chg="delSp modSp add mod delAnim modAnim">
        <pc:chgData name="Gerson Santos" userId="6c4494c9-e300-475e-8570-19c96c3d8172" providerId="ADAL" clId="{C0EFB77E-386A-4989-ABD2-5A445CCED0F6}" dt="2022-03-24T12:16:52.101" v="10355" actId="1035"/>
        <pc:sldMkLst>
          <pc:docMk/>
          <pc:sldMk cId="1766222742" sldId="991"/>
        </pc:sldMkLst>
        <pc:spChg chg="mod">
          <ac:chgData name="Gerson Santos" userId="6c4494c9-e300-475e-8570-19c96c3d8172" providerId="ADAL" clId="{C0EFB77E-386A-4989-ABD2-5A445CCED0F6}" dt="2022-03-23T12:23:53.274" v="1242" actId="20577"/>
          <ac:spMkLst>
            <pc:docMk/>
            <pc:sldMk cId="1766222742" sldId="991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29:55.777" v="1524" actId="20577"/>
          <ac:spMkLst>
            <pc:docMk/>
            <pc:sldMk cId="1766222742" sldId="991"/>
            <ac:spMk id="5" creationId="{37A7F6CD-4F77-4E9F-80DE-A4D588C3F99F}"/>
          </ac:spMkLst>
        </pc:spChg>
        <pc:spChg chg="mod">
          <ac:chgData name="Gerson Santos" userId="6c4494c9-e300-475e-8570-19c96c3d8172" providerId="ADAL" clId="{C0EFB77E-386A-4989-ABD2-5A445CCED0F6}" dt="2022-03-24T12:16:52.101" v="10355" actId="1035"/>
          <ac:spMkLst>
            <pc:docMk/>
            <pc:sldMk cId="1766222742" sldId="991"/>
            <ac:spMk id="22" creationId="{A5132226-FA32-40EE-BE20-B89C6D3168CF}"/>
          </ac:spMkLst>
        </pc:spChg>
        <pc:spChg chg="del">
          <ac:chgData name="Gerson Santos" userId="6c4494c9-e300-475e-8570-19c96c3d8172" providerId="ADAL" clId="{C0EFB77E-386A-4989-ABD2-5A445CCED0F6}" dt="2022-03-23T12:09:30.232" v="178" actId="478"/>
          <ac:spMkLst>
            <pc:docMk/>
            <pc:sldMk cId="1766222742" sldId="991"/>
            <ac:spMk id="25" creationId="{4965F397-D69B-405D-9FB7-80280A89FA01}"/>
          </ac:spMkLst>
        </pc:spChg>
        <pc:spChg chg="mod">
          <ac:chgData name="Gerson Santos" userId="6c4494c9-e300-475e-8570-19c96c3d8172" providerId="ADAL" clId="{C0EFB77E-386A-4989-ABD2-5A445CCED0F6}" dt="2022-03-24T12:16:46.325" v="10334" actId="20577"/>
          <ac:spMkLst>
            <pc:docMk/>
            <pc:sldMk cId="1766222742" sldId="991"/>
            <ac:spMk id="27" creationId="{25B9B91E-D3B1-4598-9914-D19C4F00723D}"/>
          </ac:spMkLst>
        </pc:spChg>
      </pc:sldChg>
      <pc:sldChg chg="add">
        <pc:chgData name="Gerson Santos" userId="6c4494c9-e300-475e-8570-19c96c3d8172" providerId="ADAL" clId="{C0EFB77E-386A-4989-ABD2-5A445CCED0F6}" dt="2022-03-23T12:08:36.728" v="153"/>
        <pc:sldMkLst>
          <pc:docMk/>
          <pc:sldMk cId="917203109" sldId="992"/>
        </pc:sldMkLst>
      </pc:sldChg>
      <pc:sldChg chg="modSp add mod modAnim">
        <pc:chgData name="Gerson Santos" userId="6c4494c9-e300-475e-8570-19c96c3d8172" providerId="ADAL" clId="{C0EFB77E-386A-4989-ABD2-5A445CCED0F6}" dt="2022-03-23T12:06:06.956" v="148" actId="1076"/>
        <pc:sldMkLst>
          <pc:docMk/>
          <pc:sldMk cId="921624113" sldId="1014"/>
        </pc:sldMkLst>
        <pc:spChg chg="mod">
          <ac:chgData name="Gerson Santos" userId="6c4494c9-e300-475e-8570-19c96c3d8172" providerId="ADAL" clId="{C0EFB77E-386A-4989-ABD2-5A445CCED0F6}" dt="2022-03-23T12:06:06.956" v="148" actId="1076"/>
          <ac:spMkLst>
            <pc:docMk/>
            <pc:sldMk cId="921624113" sldId="1014"/>
            <ac:spMk id="5" creationId="{F7AC15BB-6036-4225-A14D-8BBF7EE54C8C}"/>
          </ac:spMkLst>
        </pc:spChg>
      </pc:sldChg>
      <pc:sldChg chg="modSp add mod modAnim">
        <pc:chgData name="Gerson Santos" userId="6c4494c9-e300-475e-8570-19c96c3d8172" providerId="ADAL" clId="{C0EFB77E-386A-4989-ABD2-5A445CCED0F6}" dt="2022-03-23T12:22:03.493" v="1163" actId="20577"/>
        <pc:sldMkLst>
          <pc:docMk/>
          <pc:sldMk cId="2065388800" sldId="1015"/>
        </pc:sldMkLst>
        <pc:spChg chg="mod">
          <ac:chgData name="Gerson Santos" userId="6c4494c9-e300-475e-8570-19c96c3d8172" providerId="ADAL" clId="{C0EFB77E-386A-4989-ABD2-5A445CCED0F6}" dt="2022-03-23T12:12:15.726" v="200" actId="20577"/>
          <ac:spMkLst>
            <pc:docMk/>
            <pc:sldMk cId="2065388800" sldId="1015"/>
            <ac:spMk id="2" creationId="{E6895C39-7168-45A4-B810-A5B4B78A9A3F}"/>
          </ac:spMkLst>
        </pc:spChg>
        <pc:spChg chg="mod">
          <ac:chgData name="Gerson Santos" userId="6c4494c9-e300-475e-8570-19c96c3d8172" providerId="ADAL" clId="{C0EFB77E-386A-4989-ABD2-5A445CCED0F6}" dt="2022-03-23T12:22:03.493" v="1163" actId="20577"/>
          <ac:spMkLst>
            <pc:docMk/>
            <pc:sldMk cId="2065388800" sldId="1015"/>
            <ac:spMk id="46" creationId="{7E0B9025-472C-448B-8138-2893C973ABC8}"/>
          </ac:spMkLst>
        </pc:spChg>
        <pc:spChg chg="mod">
          <ac:chgData name="Gerson Santos" userId="6c4494c9-e300-475e-8570-19c96c3d8172" providerId="ADAL" clId="{C0EFB77E-386A-4989-ABD2-5A445CCED0F6}" dt="2022-03-23T12:21:33.513" v="1106" actId="20577"/>
          <ac:spMkLst>
            <pc:docMk/>
            <pc:sldMk cId="2065388800" sldId="1015"/>
            <ac:spMk id="54" creationId="{97BE83CF-0353-4C03-99AA-D819FDCA42EA}"/>
          </ac:spMkLst>
        </pc:spChg>
        <pc:spChg chg="mod">
          <ac:chgData name="Gerson Santos" userId="6c4494c9-e300-475e-8570-19c96c3d8172" providerId="ADAL" clId="{C0EFB77E-386A-4989-ABD2-5A445CCED0F6}" dt="2022-03-23T12:21:28.960" v="1105" actId="20577"/>
          <ac:spMkLst>
            <pc:docMk/>
            <pc:sldMk cId="2065388800" sldId="1015"/>
            <ac:spMk id="55" creationId="{8C6C2C4E-2AAD-44F9-BA9B-3745E9F4F0D6}"/>
          </ac:spMkLst>
        </pc:spChg>
      </pc:sldChg>
      <pc:sldChg chg="addSp delSp modSp add mod ord modClrScheme chgLayout">
        <pc:chgData name="Gerson Santos" userId="6c4494c9-e300-475e-8570-19c96c3d8172" providerId="ADAL" clId="{C0EFB77E-386A-4989-ABD2-5A445CCED0F6}" dt="2022-03-23T12:30:36.084" v="1579"/>
        <pc:sldMkLst>
          <pc:docMk/>
          <pc:sldMk cId="430823276" sldId="1016"/>
        </pc:sldMkLst>
        <pc:spChg chg="mod ord">
          <ac:chgData name="Gerson Santos" userId="6c4494c9-e300-475e-8570-19c96c3d8172" providerId="ADAL" clId="{C0EFB77E-386A-4989-ABD2-5A445CCED0F6}" dt="2022-03-23T12:28:47.149" v="1343" actId="700"/>
          <ac:spMkLst>
            <pc:docMk/>
            <pc:sldMk cId="430823276" sldId="1016"/>
            <ac:spMk id="3" creationId="{00000000-0000-0000-0000-000000000000}"/>
          </ac:spMkLst>
        </pc:spChg>
        <pc:spChg chg="add del mod ord">
          <ac:chgData name="Gerson Santos" userId="6c4494c9-e300-475e-8570-19c96c3d8172" providerId="ADAL" clId="{C0EFB77E-386A-4989-ABD2-5A445CCED0F6}" dt="2022-03-23T12:29:39.062" v="1488" actId="478"/>
          <ac:spMkLst>
            <pc:docMk/>
            <pc:sldMk cId="430823276" sldId="1016"/>
            <ac:spMk id="6" creationId="{15C1B064-F668-47B0-9D7C-31CAA3573004}"/>
          </ac:spMkLst>
        </pc:spChg>
        <pc:spChg chg="mod">
          <ac:chgData name="Gerson Santos" userId="6c4494c9-e300-475e-8570-19c96c3d8172" providerId="ADAL" clId="{C0EFB77E-386A-4989-ABD2-5A445CCED0F6}" dt="2022-03-23T12:29:35.104" v="1486" actId="1036"/>
          <ac:spMkLst>
            <pc:docMk/>
            <pc:sldMk cId="430823276" sldId="1016"/>
            <ac:spMk id="7" creationId="{5B571616-98C7-4B6C-8632-36EEEF4D6F29}"/>
          </ac:spMkLst>
        </pc:spChg>
        <pc:spChg chg="add del mod ord">
          <ac:chgData name="Gerson Santos" userId="6c4494c9-e300-475e-8570-19c96c3d8172" providerId="ADAL" clId="{C0EFB77E-386A-4989-ABD2-5A445CCED0F6}" dt="2022-03-23T12:29:37.361" v="1487" actId="478"/>
          <ac:spMkLst>
            <pc:docMk/>
            <pc:sldMk cId="430823276" sldId="1016"/>
            <ac:spMk id="8" creationId="{F9EEDA00-E8A4-4DD1-A2F4-2648A2CBA555}"/>
          </ac:spMkLst>
        </pc:spChg>
        <pc:picChg chg="add mod">
          <ac:chgData name="Gerson Santos" userId="6c4494c9-e300-475e-8570-19c96c3d8172" providerId="ADAL" clId="{C0EFB77E-386A-4989-ABD2-5A445CCED0F6}" dt="2022-03-23T12:28:54.790" v="1360" actId="1038"/>
          <ac:picMkLst>
            <pc:docMk/>
            <pc:sldMk cId="430823276" sldId="1016"/>
            <ac:picMk id="4" creationId="{AD0E2BCE-2D34-456D-ABC6-02C601593F01}"/>
          </ac:picMkLst>
        </pc:picChg>
        <pc:picChg chg="del">
          <ac:chgData name="Gerson Santos" userId="6c4494c9-e300-475e-8570-19c96c3d8172" providerId="ADAL" clId="{C0EFB77E-386A-4989-ABD2-5A445CCED0F6}" dt="2022-03-23T12:25:14.594" v="1300" actId="478"/>
          <ac:picMkLst>
            <pc:docMk/>
            <pc:sldMk cId="430823276" sldId="1016"/>
            <ac:picMk id="5" creationId="{28159898-87CF-47C3-A7D2-7BEEB9FD07CF}"/>
          </ac:picMkLst>
        </pc:picChg>
      </pc:sldChg>
      <pc:sldChg chg="modSp add mod ord">
        <pc:chgData name="Gerson Santos" userId="6c4494c9-e300-475e-8570-19c96c3d8172" providerId="ADAL" clId="{C0EFB77E-386A-4989-ABD2-5A445CCED0F6}" dt="2022-03-23T12:31:11.195" v="1640" actId="1035"/>
        <pc:sldMkLst>
          <pc:docMk/>
          <pc:sldMk cId="3430974019" sldId="1017"/>
        </pc:sldMkLst>
        <pc:spChg chg="mod">
          <ac:chgData name="Gerson Santos" userId="6c4494c9-e300-475e-8570-19c96c3d8172" providerId="ADAL" clId="{C0EFB77E-386A-4989-ABD2-5A445CCED0F6}" dt="2022-03-23T12:31:11.195" v="1640" actId="1035"/>
          <ac:spMkLst>
            <pc:docMk/>
            <pc:sldMk cId="3430974019" sldId="1017"/>
            <ac:spMk id="4" creationId="{399EF316-A99F-4525-8F56-1D9A21630C5C}"/>
          </ac:spMkLst>
        </pc:spChg>
      </pc:sldChg>
      <pc:sldChg chg="modSp add mod ord">
        <pc:chgData name="Gerson Santos" userId="6c4494c9-e300-475e-8570-19c96c3d8172" providerId="ADAL" clId="{C0EFB77E-386A-4989-ABD2-5A445CCED0F6}" dt="2022-03-23T12:32:59.772" v="1663" actId="20577"/>
        <pc:sldMkLst>
          <pc:docMk/>
          <pc:sldMk cId="1602581066" sldId="1018"/>
        </pc:sldMkLst>
        <pc:spChg chg="mod">
          <ac:chgData name="Gerson Santos" userId="6c4494c9-e300-475e-8570-19c96c3d8172" providerId="ADAL" clId="{C0EFB77E-386A-4989-ABD2-5A445CCED0F6}" dt="2022-03-23T12:32:59.772" v="1663" actId="20577"/>
          <ac:spMkLst>
            <pc:docMk/>
            <pc:sldMk cId="1602581066" sldId="1018"/>
            <ac:spMk id="29" creationId="{2E38C0ED-DA4C-459D-BC16-DFDD3225C5BA}"/>
          </ac:spMkLst>
        </pc:spChg>
      </pc:sldChg>
      <pc:sldChg chg="addSp modSp add mod modAnim">
        <pc:chgData name="Gerson Santos" userId="6c4494c9-e300-475e-8570-19c96c3d8172" providerId="ADAL" clId="{C0EFB77E-386A-4989-ABD2-5A445CCED0F6}" dt="2022-03-23T12:48:19.587" v="1966"/>
        <pc:sldMkLst>
          <pc:docMk/>
          <pc:sldMk cId="1416635169" sldId="1019"/>
        </pc:sldMkLst>
        <pc:spChg chg="add mod">
          <ac:chgData name="Gerson Santos" userId="6c4494c9-e300-475e-8570-19c96c3d8172" providerId="ADAL" clId="{C0EFB77E-386A-4989-ABD2-5A445CCED0F6}" dt="2022-03-23T12:42:45.224" v="1952"/>
          <ac:spMkLst>
            <pc:docMk/>
            <pc:sldMk cId="1416635169" sldId="1019"/>
            <ac:spMk id="63" creationId="{2EB88123-8E36-412C-BCE9-EB8429CB3CB3}"/>
          </ac:spMkLst>
        </pc:spChg>
        <pc:spChg chg="mod">
          <ac:chgData name="Gerson Santos" userId="6c4494c9-e300-475e-8570-19c96c3d8172" providerId="ADAL" clId="{C0EFB77E-386A-4989-ABD2-5A445CCED0F6}" dt="2022-03-23T12:44:20.577" v="1956" actId="1582"/>
          <ac:spMkLst>
            <pc:docMk/>
            <pc:sldMk cId="1416635169" sldId="1019"/>
            <ac:spMk id="84" creationId="{FBE9AE95-6A8E-499D-8249-8B0D3FE154AE}"/>
          </ac:spMkLst>
        </pc:spChg>
      </pc:sldChg>
      <pc:sldChg chg="addSp delSp modSp add mod ord modShow">
        <pc:chgData name="Gerson Santos" userId="6c4494c9-e300-475e-8570-19c96c3d8172" providerId="ADAL" clId="{C0EFB77E-386A-4989-ABD2-5A445CCED0F6}" dt="2022-03-23T20:59:00.100" v="10180" actId="729"/>
        <pc:sldMkLst>
          <pc:docMk/>
          <pc:sldMk cId="3630196596" sldId="1020"/>
        </pc:sldMkLst>
        <pc:spChg chg="add mod">
          <ac:chgData name="Gerson Santos" userId="6c4494c9-e300-475e-8570-19c96c3d8172" providerId="ADAL" clId="{C0EFB77E-386A-4989-ABD2-5A445CCED0F6}" dt="2022-03-23T13:27:22.912" v="3657" actId="14100"/>
          <ac:spMkLst>
            <pc:docMk/>
            <pc:sldMk cId="3630196596" sldId="1020"/>
            <ac:spMk id="2" creationId="{8ADC8A2C-6580-4E4D-A06D-C5EF211C6CD0}"/>
          </ac:spMkLst>
        </pc:spChg>
        <pc:spChg chg="mod">
          <ac:chgData name="Gerson Santos" userId="6c4494c9-e300-475e-8570-19c96c3d8172" providerId="ADAL" clId="{C0EFB77E-386A-4989-ABD2-5A445CCED0F6}" dt="2022-03-23T15:09:47.689" v="5917" actId="20577"/>
          <ac:spMkLst>
            <pc:docMk/>
            <pc:sldMk cId="3630196596" sldId="1020"/>
            <ac:spMk id="4" creationId="{00000000-0000-0000-0000-000000000000}"/>
          </ac:spMkLst>
        </pc:spChg>
        <pc:spChg chg="del">
          <ac:chgData name="Gerson Santos" userId="6c4494c9-e300-475e-8570-19c96c3d8172" providerId="ADAL" clId="{C0EFB77E-386A-4989-ABD2-5A445CCED0F6}" dt="2022-03-23T13:08:35.439" v="1968" actId="478"/>
          <ac:spMkLst>
            <pc:docMk/>
            <pc:sldMk cId="3630196596" sldId="1020"/>
            <ac:spMk id="6" creationId="{DFFFB317-3CAB-44CC-8FEF-51A27734CA19}"/>
          </ac:spMkLst>
        </pc:spChg>
        <pc:spChg chg="del">
          <ac:chgData name="Gerson Santos" userId="6c4494c9-e300-475e-8570-19c96c3d8172" providerId="ADAL" clId="{C0EFB77E-386A-4989-ABD2-5A445CCED0F6}" dt="2022-03-23T13:08:56.548" v="1978" actId="478"/>
          <ac:spMkLst>
            <pc:docMk/>
            <pc:sldMk cId="3630196596" sldId="1020"/>
            <ac:spMk id="63" creationId="{2EB88123-8E36-412C-BCE9-EB8429CB3CB3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4" creationId="{1691A86D-3AB7-48C4-88E3-73566E0C1C27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5" creationId="{70EDC3FF-CCA1-4A03-8485-20F5AFB4094F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6" creationId="{A1B6CF33-1320-4DBE-B66A-A8BCEBE8E0CA}"/>
          </ac:spMkLst>
        </pc:spChg>
        <pc:spChg chg="mod">
          <ac:chgData name="Gerson Santos" userId="6c4494c9-e300-475e-8570-19c96c3d8172" providerId="ADAL" clId="{C0EFB77E-386A-4989-ABD2-5A445CCED0F6}" dt="2022-03-23T13:16:05.438" v="2767" actId="207"/>
          <ac:spMkLst>
            <pc:docMk/>
            <pc:sldMk cId="3630196596" sldId="1020"/>
            <ac:spMk id="70" creationId="{4BDDEACD-ACBB-46FF-913D-FE6514E91699}"/>
          </ac:spMkLst>
        </pc:spChg>
        <pc:spChg chg="mod">
          <ac:chgData name="Gerson Santos" userId="6c4494c9-e300-475e-8570-19c96c3d8172" providerId="ADAL" clId="{C0EFB77E-386A-4989-ABD2-5A445CCED0F6}" dt="2022-03-23T13:16:10.988" v="2768" actId="207"/>
          <ac:spMkLst>
            <pc:docMk/>
            <pc:sldMk cId="3630196596" sldId="1020"/>
            <ac:spMk id="71" creationId="{406487F0-6BE6-4FC0-80AD-45C28C33FDF8}"/>
          </ac:spMkLst>
        </pc:spChg>
        <pc:spChg chg="mod">
          <ac:chgData name="Gerson Santos" userId="6c4494c9-e300-475e-8570-19c96c3d8172" providerId="ADAL" clId="{C0EFB77E-386A-4989-ABD2-5A445CCED0F6}" dt="2022-03-23T13:59:21.572" v="5897" actId="20577"/>
          <ac:spMkLst>
            <pc:docMk/>
            <pc:sldMk cId="3630196596" sldId="1020"/>
            <ac:spMk id="72" creationId="{7C90E57D-D3B0-4397-9ABE-3E79D13A399D}"/>
          </ac:spMkLst>
        </pc:spChg>
        <pc:spChg chg="add mod">
          <ac:chgData name="Gerson Santos" userId="6c4494c9-e300-475e-8570-19c96c3d8172" providerId="ADAL" clId="{C0EFB77E-386A-4989-ABD2-5A445CCED0F6}" dt="2022-03-23T13:24:32.097" v="3292" actId="164"/>
          <ac:spMkLst>
            <pc:docMk/>
            <pc:sldMk cId="3630196596" sldId="1020"/>
            <ac:spMk id="77" creationId="{9E030DF5-9ED3-4C8E-960E-0B4AC73CD36C}"/>
          </ac:spMkLst>
        </pc:spChg>
        <pc:spChg chg="add del mod">
          <ac:chgData name="Gerson Santos" userId="6c4494c9-e300-475e-8570-19c96c3d8172" providerId="ADAL" clId="{C0EFB77E-386A-4989-ABD2-5A445CCED0F6}" dt="2022-03-23T13:15:34.780" v="2715" actId="478"/>
          <ac:spMkLst>
            <pc:docMk/>
            <pc:sldMk cId="3630196596" sldId="1020"/>
            <ac:spMk id="78" creationId="{AD409B6B-0F29-4573-9E75-52ED0A60D260}"/>
          </ac:spMkLst>
        </pc:spChg>
        <pc:spChg chg="add del mod">
          <ac:chgData name="Gerson Santos" userId="6c4494c9-e300-475e-8570-19c96c3d8172" providerId="ADAL" clId="{C0EFB77E-386A-4989-ABD2-5A445CCED0F6}" dt="2022-03-23T13:15:49.785" v="2765" actId="478"/>
          <ac:spMkLst>
            <pc:docMk/>
            <pc:sldMk cId="3630196596" sldId="1020"/>
            <ac:spMk id="79" creationId="{E30D1B45-28BD-4611-A4F1-359BEEE5B9F2}"/>
          </ac:spMkLst>
        </pc:spChg>
        <pc:spChg chg="add del mod">
          <ac:chgData name="Gerson Santos" userId="6c4494c9-e300-475e-8570-19c96c3d8172" providerId="ADAL" clId="{C0EFB77E-386A-4989-ABD2-5A445CCED0F6}" dt="2022-03-23T13:15:51.589" v="2766" actId="478"/>
          <ac:spMkLst>
            <pc:docMk/>
            <pc:sldMk cId="3630196596" sldId="1020"/>
            <ac:spMk id="80" creationId="{70D64149-43C2-43B1-B41E-745E3DF23D30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82" creationId="{5E024807-40A5-4EAA-9E98-BCA7ADAA9E0D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86" creationId="{D0500D2C-7711-4D7C-BD8E-BDD14550B92B}"/>
          </ac:spMkLst>
        </pc:spChg>
        <pc:spChg chg="mod">
          <ac:chgData name="Gerson Santos" userId="6c4494c9-e300-475e-8570-19c96c3d8172" providerId="ADAL" clId="{C0EFB77E-386A-4989-ABD2-5A445CCED0F6}" dt="2022-03-23T13:14:28.714" v="2569" actId="2085"/>
          <ac:spMkLst>
            <pc:docMk/>
            <pc:sldMk cId="3630196596" sldId="1020"/>
            <ac:spMk id="90" creationId="{FF6A9949-8A4B-4867-A92F-C81E3064B0E5}"/>
          </ac:spMkLst>
        </pc:spChg>
        <pc:spChg chg="mod">
          <ac:chgData name="Gerson Santos" userId="6c4494c9-e300-475e-8570-19c96c3d8172" providerId="ADAL" clId="{C0EFB77E-386A-4989-ABD2-5A445CCED0F6}" dt="2022-03-23T13:11:21.612" v="2221" actId="1035"/>
          <ac:spMkLst>
            <pc:docMk/>
            <pc:sldMk cId="3630196596" sldId="1020"/>
            <ac:spMk id="91" creationId="{288B414D-5D6A-4B1F-AEC6-931B25D9821B}"/>
          </ac:spMkLst>
        </pc:spChg>
        <pc:spChg chg="mod">
          <ac:chgData name="Gerson Santos" userId="6c4494c9-e300-475e-8570-19c96c3d8172" providerId="ADAL" clId="{C0EFB77E-386A-4989-ABD2-5A445CCED0F6}" dt="2022-03-23T16:26:39.068" v="6623" actId="20577"/>
          <ac:spMkLst>
            <pc:docMk/>
            <pc:sldMk cId="3630196596" sldId="1020"/>
            <ac:spMk id="92" creationId="{F53FF2C7-85BB-4F9F-A0E1-036D27E63E6D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93" creationId="{5D161F90-B142-4FB0-AC4A-612458CBF272}"/>
          </ac:spMkLst>
        </pc:spChg>
        <pc:spChg chg="add del mod">
          <ac:chgData name="Gerson Santos" userId="6c4494c9-e300-475e-8570-19c96c3d8172" providerId="ADAL" clId="{C0EFB77E-386A-4989-ABD2-5A445CCED0F6}" dt="2022-03-23T13:16:36.215" v="2772" actId="478"/>
          <ac:spMkLst>
            <pc:docMk/>
            <pc:sldMk cId="3630196596" sldId="1020"/>
            <ac:spMk id="94" creationId="{7E4A1287-1675-4103-9381-0BC4FD63302B}"/>
          </ac:spMkLst>
        </pc:spChg>
        <pc:spChg chg="mod">
          <ac:chgData name="Gerson Santos" userId="6c4494c9-e300-475e-8570-19c96c3d8172" providerId="ADAL" clId="{C0EFB77E-386A-4989-ABD2-5A445CCED0F6}" dt="2022-03-23T13:18:23.615" v="2890" actId="207"/>
          <ac:spMkLst>
            <pc:docMk/>
            <pc:sldMk cId="3630196596" sldId="1020"/>
            <ac:spMk id="96" creationId="{578F964F-1A04-4302-A711-CA7F876AF3E8}"/>
          </ac:spMkLst>
        </pc:spChg>
        <pc:spChg chg="mod">
          <ac:chgData name="Gerson Santos" userId="6c4494c9-e300-475e-8570-19c96c3d8172" providerId="ADAL" clId="{C0EFB77E-386A-4989-ABD2-5A445CCED0F6}" dt="2022-03-23T13:22:25.681" v="3256" actId="20577"/>
          <ac:spMkLst>
            <pc:docMk/>
            <pc:sldMk cId="3630196596" sldId="1020"/>
            <ac:spMk id="97" creationId="{F4B4E422-D986-4334-898F-4A479BC2C4FA}"/>
          </ac:spMkLst>
        </pc:spChg>
        <pc:spChg chg="mod">
          <ac:chgData name="Gerson Santos" userId="6c4494c9-e300-475e-8570-19c96c3d8172" providerId="ADAL" clId="{C0EFB77E-386A-4989-ABD2-5A445CCED0F6}" dt="2022-03-23T16:27:25.231" v="6657" actId="20577"/>
          <ac:spMkLst>
            <pc:docMk/>
            <pc:sldMk cId="3630196596" sldId="1020"/>
            <ac:spMk id="98" creationId="{EA891F7B-5647-47A9-BEAF-524B561E3CF0}"/>
          </ac:spMkLst>
        </pc:spChg>
        <pc:spChg chg="add del mod">
          <ac:chgData name="Gerson Santos" userId="6c4494c9-e300-475e-8570-19c96c3d8172" providerId="ADAL" clId="{C0EFB77E-386A-4989-ABD2-5A445CCED0F6}" dt="2022-03-23T13:17:32.161" v="2792" actId="478"/>
          <ac:spMkLst>
            <pc:docMk/>
            <pc:sldMk cId="3630196596" sldId="1020"/>
            <ac:spMk id="99" creationId="{920C64B6-72EC-4C70-AD06-A6E178CC8805}"/>
          </ac:spMkLst>
        </pc:spChg>
        <pc:spChg chg="del">
          <ac:chgData name="Gerson Santos" userId="6c4494c9-e300-475e-8570-19c96c3d8172" providerId="ADAL" clId="{C0EFB77E-386A-4989-ABD2-5A445CCED0F6}" dt="2022-03-23T13:08:43.999" v="1972" actId="478"/>
          <ac:spMkLst>
            <pc:docMk/>
            <pc:sldMk cId="3630196596" sldId="1020"/>
            <ac:spMk id="100" creationId="{9BB1489B-C560-CD4C-A3EF-D59CA6357904}"/>
          </ac:spMkLst>
        </pc:spChg>
        <pc:spChg chg="add mod">
          <ac:chgData name="Gerson Santos" userId="6c4494c9-e300-475e-8570-19c96c3d8172" providerId="ADAL" clId="{C0EFB77E-386A-4989-ABD2-5A445CCED0F6}" dt="2022-03-23T13:24:50.111" v="3294" actId="164"/>
          <ac:spMkLst>
            <pc:docMk/>
            <pc:sldMk cId="3630196596" sldId="1020"/>
            <ac:spMk id="102" creationId="{994D2E2D-39D6-4671-B46F-1EF20D2F78B8}"/>
          </ac:spMkLst>
        </pc:spChg>
        <pc:spChg chg="add del mod">
          <ac:chgData name="Gerson Santos" userId="6c4494c9-e300-475e-8570-19c96c3d8172" providerId="ADAL" clId="{C0EFB77E-386A-4989-ABD2-5A445CCED0F6}" dt="2022-03-23T13:17:17.475" v="2789" actId="478"/>
          <ac:spMkLst>
            <pc:docMk/>
            <pc:sldMk cId="3630196596" sldId="1020"/>
            <ac:spMk id="103" creationId="{BC2360AC-6EE6-4DC5-BB29-6FAAE604B4F8}"/>
          </ac:spMkLst>
        </pc:spChg>
        <pc:spChg chg="add del mod">
          <ac:chgData name="Gerson Santos" userId="6c4494c9-e300-475e-8570-19c96c3d8172" providerId="ADAL" clId="{C0EFB77E-386A-4989-ABD2-5A445CCED0F6}" dt="2022-03-23T13:17:15.907" v="2788" actId="478"/>
          <ac:spMkLst>
            <pc:docMk/>
            <pc:sldMk cId="3630196596" sldId="1020"/>
            <ac:spMk id="104" creationId="{1A73C71B-8E66-445C-9FF2-CC8CB5353D77}"/>
          </ac:spMkLst>
        </pc:spChg>
        <pc:spChg chg="add mod">
          <ac:chgData name="Gerson Santos" userId="6c4494c9-e300-475e-8570-19c96c3d8172" providerId="ADAL" clId="{C0EFB77E-386A-4989-ABD2-5A445CCED0F6}" dt="2022-03-23T13:33:43.401" v="4739" actId="1038"/>
          <ac:spMkLst>
            <pc:docMk/>
            <pc:sldMk cId="3630196596" sldId="1020"/>
            <ac:spMk id="105" creationId="{9888D021-291C-48CA-A85F-FE1E3E13B6BA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07" creationId="{5019F81C-743C-45CB-99BD-DC34A53B6D49}"/>
          </ac:spMkLst>
        </pc:spChg>
        <pc:spChg chg="del">
          <ac:chgData name="Gerson Santos" userId="6c4494c9-e300-475e-8570-19c96c3d8172" providerId="ADAL" clId="{C0EFB77E-386A-4989-ABD2-5A445CCED0F6}" dt="2022-03-23T13:08:41.596" v="1971" actId="478"/>
          <ac:spMkLst>
            <pc:docMk/>
            <pc:sldMk cId="3630196596" sldId="1020"/>
            <ac:spMk id="109" creationId="{40D7BF1A-655B-324F-B3D4-B1A904D3B5CE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10" creationId="{4D0A42FD-58CB-48B9-AEE4-F1C4A0A6B941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11" creationId="{E754BDD9-92F5-4708-A74E-FB319F9770E1}"/>
          </ac:spMkLst>
        </pc:spChg>
        <pc:spChg chg="add del mod">
          <ac:chgData name="Gerson Santos" userId="6c4494c9-e300-475e-8570-19c96c3d8172" providerId="ADAL" clId="{C0EFB77E-386A-4989-ABD2-5A445CCED0F6}" dt="2022-03-23T13:19:23.323" v="2899" actId="478"/>
          <ac:spMkLst>
            <pc:docMk/>
            <pc:sldMk cId="3630196596" sldId="1020"/>
            <ac:spMk id="112" creationId="{8C4721AA-D612-438A-A176-DA630D9E5776}"/>
          </ac:spMkLst>
        </pc:spChg>
        <pc:spChg chg="add del mod">
          <ac:chgData name="Gerson Santos" userId="6c4494c9-e300-475e-8570-19c96c3d8172" providerId="ADAL" clId="{C0EFB77E-386A-4989-ABD2-5A445CCED0F6}" dt="2022-03-23T13:19:23.323" v="2899" actId="478"/>
          <ac:spMkLst>
            <pc:docMk/>
            <pc:sldMk cId="3630196596" sldId="1020"/>
            <ac:spMk id="113" creationId="{0B68B23B-CABA-445F-B8AA-6F34778E9C22}"/>
          </ac:spMkLst>
        </pc:spChg>
        <pc:spChg chg="mod">
          <ac:chgData name="Gerson Santos" userId="6c4494c9-e300-475e-8570-19c96c3d8172" providerId="ADAL" clId="{C0EFB77E-386A-4989-ABD2-5A445CCED0F6}" dt="2022-03-23T13:21:38.944" v="3130" actId="207"/>
          <ac:spMkLst>
            <pc:docMk/>
            <pc:sldMk cId="3630196596" sldId="1020"/>
            <ac:spMk id="115" creationId="{40E9F01B-C781-47BA-8B24-D4CEE314C878}"/>
          </ac:spMkLst>
        </pc:spChg>
        <pc:spChg chg="mod">
          <ac:chgData name="Gerson Santos" userId="6c4494c9-e300-475e-8570-19c96c3d8172" providerId="ADAL" clId="{C0EFB77E-386A-4989-ABD2-5A445CCED0F6}" dt="2022-03-23T13:21:16.597" v="3127" actId="207"/>
          <ac:spMkLst>
            <pc:docMk/>
            <pc:sldMk cId="3630196596" sldId="1020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13:58:14.313" v="5867" actId="20577"/>
          <ac:spMkLst>
            <pc:docMk/>
            <pc:sldMk cId="3630196596" sldId="1020"/>
            <ac:spMk id="117" creationId="{8CF9420C-01C9-400E-AC32-D2D816E63C53}"/>
          </ac:spMkLst>
        </pc:spChg>
        <pc:spChg chg="add del mod">
          <ac:chgData name="Gerson Santos" userId="6c4494c9-e300-475e-8570-19c96c3d8172" providerId="ADAL" clId="{C0EFB77E-386A-4989-ABD2-5A445CCED0F6}" dt="2022-03-23T13:20:55.370" v="3031" actId="478"/>
          <ac:spMkLst>
            <pc:docMk/>
            <pc:sldMk cId="3630196596" sldId="1020"/>
            <ac:spMk id="122" creationId="{4DCFEF95-4A07-420C-AE92-ACCD401C4FD4}"/>
          </ac:spMkLst>
        </pc:spChg>
        <pc:spChg chg="add del mod">
          <ac:chgData name="Gerson Santos" userId="6c4494c9-e300-475e-8570-19c96c3d8172" providerId="ADAL" clId="{C0EFB77E-386A-4989-ABD2-5A445CCED0F6}" dt="2022-03-23T13:31:46.345" v="4371" actId="478"/>
          <ac:spMkLst>
            <pc:docMk/>
            <pc:sldMk cId="3630196596" sldId="1020"/>
            <ac:spMk id="123" creationId="{F4916265-BA06-4C6C-BDD8-77B58F744CA5}"/>
          </ac:spMkLst>
        </pc:spChg>
        <pc:spChg chg="add mod">
          <ac:chgData name="Gerson Santos" userId="6c4494c9-e300-475e-8570-19c96c3d8172" providerId="ADAL" clId="{C0EFB77E-386A-4989-ABD2-5A445CCED0F6}" dt="2022-03-23T13:31:42.732" v="4370" actId="207"/>
          <ac:spMkLst>
            <pc:docMk/>
            <pc:sldMk cId="3630196596" sldId="1020"/>
            <ac:spMk id="124" creationId="{DCBC47E3-3A37-4CAD-93C9-D167BDEF53DD}"/>
          </ac:spMkLst>
        </pc:spChg>
        <pc:spChg chg="add mod">
          <ac:chgData name="Gerson Santos" userId="6c4494c9-e300-475e-8570-19c96c3d8172" providerId="ADAL" clId="{C0EFB77E-386A-4989-ABD2-5A445CCED0F6}" dt="2022-03-23T13:24:42.387" v="3293" actId="164"/>
          <ac:spMkLst>
            <pc:docMk/>
            <pc:sldMk cId="3630196596" sldId="1020"/>
            <ac:spMk id="125" creationId="{F1053C28-ED4D-4B0E-9EA8-FA3C4C582368}"/>
          </ac:spMkLst>
        </pc:spChg>
        <pc:spChg chg="del">
          <ac:chgData name="Gerson Santos" userId="6c4494c9-e300-475e-8570-19c96c3d8172" providerId="ADAL" clId="{C0EFB77E-386A-4989-ABD2-5A445CCED0F6}" dt="2022-03-23T13:09:17.434" v="1985" actId="478"/>
          <ac:spMkLst>
            <pc:docMk/>
            <pc:sldMk cId="3630196596" sldId="1020"/>
            <ac:spMk id="133" creationId="{7765593F-B090-46C0-81FD-80101683C0CD}"/>
          </ac:spMkLst>
        </pc:spChg>
        <pc:spChg chg="del">
          <ac:chgData name="Gerson Santos" userId="6c4494c9-e300-475e-8570-19c96c3d8172" providerId="ADAL" clId="{C0EFB77E-386A-4989-ABD2-5A445CCED0F6}" dt="2022-03-23T13:09:00.033" v="1979" actId="478"/>
          <ac:spMkLst>
            <pc:docMk/>
            <pc:sldMk cId="3630196596" sldId="1020"/>
            <ac:spMk id="134" creationId="{B1FF9645-7CF6-4CD4-A6BC-48F83106F71E}"/>
          </ac:spMkLst>
        </pc:spChg>
        <pc:spChg chg="add mod">
          <ac:chgData name="Gerson Santos" userId="6c4494c9-e300-475e-8570-19c96c3d8172" providerId="ADAL" clId="{C0EFB77E-386A-4989-ABD2-5A445CCED0F6}" dt="2022-03-23T13:35:02.828" v="4804" actId="164"/>
          <ac:spMkLst>
            <pc:docMk/>
            <pc:sldMk cId="3630196596" sldId="1020"/>
            <ac:spMk id="144" creationId="{359A3B5E-8BCB-43DD-B0CE-B7BEA320B828}"/>
          </ac:spMkLst>
        </pc:spChg>
        <pc:spChg chg="del">
          <ac:chgData name="Gerson Santos" userId="6c4494c9-e300-475e-8570-19c96c3d8172" providerId="ADAL" clId="{C0EFB77E-386A-4989-ABD2-5A445CCED0F6}" dt="2022-03-23T13:08:38.292" v="1969" actId="478"/>
          <ac:spMkLst>
            <pc:docMk/>
            <pc:sldMk cId="3630196596" sldId="1020"/>
            <ac:spMk id="145" creationId="{8E9C2902-395C-4308-92C8-F0BDFE37BA04}"/>
          </ac:spMkLst>
        </pc:spChg>
        <pc:spChg chg="add mod">
          <ac:chgData name="Gerson Santos" userId="6c4494c9-e300-475e-8570-19c96c3d8172" providerId="ADAL" clId="{C0EFB77E-386A-4989-ABD2-5A445CCED0F6}" dt="2022-03-23T13:35:02.828" v="4804" actId="164"/>
          <ac:spMkLst>
            <pc:docMk/>
            <pc:sldMk cId="3630196596" sldId="1020"/>
            <ac:spMk id="146" creationId="{CCEAC138-30B1-49AD-83F6-D5585C5AAB82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49" creationId="{4F55E869-9FEB-428F-9064-6670EFCBBDF9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0" creationId="{BBEBD355-21A5-47A2-B5BE-EF33F0EBD15F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2" creationId="{2C72AF26-63B9-4F1E-8268-E2AE7115504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3" creationId="{D7DA5A0B-EA35-4E3E-BD7A-30FCCE35CC2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4" creationId="{141BC85B-7436-4059-BD5C-BBAB3AF1BC63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5" creationId="{B096198F-BE11-4492-9832-AB50EA8236B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6" creationId="{9E269993-0389-4104-A06D-43F40222E95B}"/>
          </ac:spMkLst>
        </pc:spChg>
        <pc:spChg chg="mod">
          <ac:chgData name="Gerson Santos" userId="6c4494c9-e300-475e-8570-19c96c3d8172" providerId="ADAL" clId="{C0EFB77E-386A-4989-ABD2-5A445CCED0F6}" dt="2022-03-23T13:38:03.205" v="5182" actId="207"/>
          <ac:spMkLst>
            <pc:docMk/>
            <pc:sldMk cId="3630196596" sldId="1020"/>
            <ac:spMk id="159" creationId="{F640946B-E62F-4145-AB63-6225C13D2945}"/>
          </ac:spMkLst>
        </pc:spChg>
        <pc:spChg chg="mod">
          <ac:chgData name="Gerson Santos" userId="6c4494c9-e300-475e-8570-19c96c3d8172" providerId="ADAL" clId="{C0EFB77E-386A-4989-ABD2-5A445CCED0F6}" dt="2022-03-23T13:38:10.666" v="5183" actId="207"/>
          <ac:spMkLst>
            <pc:docMk/>
            <pc:sldMk cId="3630196596" sldId="1020"/>
            <ac:spMk id="160" creationId="{A9C7B0AC-C327-484C-A4C6-4DD47896DC90}"/>
          </ac:spMkLst>
        </pc:spChg>
        <pc:spChg chg="mod">
          <ac:chgData name="Gerson Santos" userId="6c4494c9-e300-475e-8570-19c96c3d8172" providerId="ADAL" clId="{C0EFB77E-386A-4989-ABD2-5A445CCED0F6}" dt="2022-03-23T13:37:41.784" v="5104"/>
          <ac:spMkLst>
            <pc:docMk/>
            <pc:sldMk cId="3630196596" sldId="1020"/>
            <ac:spMk id="161" creationId="{911638B7-ABF8-4FA2-AC8C-43C32BEBF15C}"/>
          </ac:spMkLst>
        </pc:spChg>
        <pc:spChg chg="mod">
          <ac:chgData name="Gerson Santos" userId="6c4494c9-e300-475e-8570-19c96c3d8172" providerId="ADAL" clId="{C0EFB77E-386A-4989-ABD2-5A445CCED0F6}" dt="2022-03-23T13:37:41.784" v="5104"/>
          <ac:spMkLst>
            <pc:docMk/>
            <pc:sldMk cId="3630196596" sldId="1020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6:20:24.849" v="6073" actId="1036"/>
          <ac:spMkLst>
            <pc:docMk/>
            <pc:sldMk cId="3630196596" sldId="1020"/>
            <ac:spMk id="163" creationId="{585E355C-48FB-484F-9E06-3EC830EBC5E4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6" creationId="{B7C4E4E0-E4D8-4450-A9CB-DDE010116E85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7" creationId="{00670DDF-9023-4CEA-A127-3E65C2C945A9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9" creationId="{CCBBB0D8-60CB-416B-B225-896630926941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0" creationId="{7D0CC797-21FC-4DA7-916A-81BC32AE70C3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1" creationId="{B0E3DB7C-A288-489A-8C5D-C71301063F6A}"/>
          </ac:spMkLst>
        </pc:spChg>
        <pc:spChg chg="mod">
          <ac:chgData name="Gerson Santos" userId="6c4494c9-e300-475e-8570-19c96c3d8172" providerId="ADAL" clId="{C0EFB77E-386A-4989-ABD2-5A445CCED0F6}" dt="2022-03-23T17:02:19.006" v="8954" actId="20577"/>
          <ac:spMkLst>
            <pc:docMk/>
            <pc:sldMk cId="3630196596" sldId="1020"/>
            <ac:spMk id="172" creationId="{0F4FF599-61C1-4349-9637-2DE54073D612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3" creationId="{3EC8F73E-4189-4ED0-8CFB-905CB5E0A686}"/>
          </ac:spMkLst>
        </pc:spChg>
        <pc:grpChg chg="add mod">
          <ac:chgData name="Gerson Santos" userId="6c4494c9-e300-475e-8570-19c96c3d8172" providerId="ADAL" clId="{C0EFB77E-386A-4989-ABD2-5A445CCED0F6}" dt="2022-03-23T13:24:24.404" v="3291" actId="164"/>
          <ac:grpSpMkLst>
            <pc:docMk/>
            <pc:sldMk cId="3630196596" sldId="1020"/>
            <ac:grpSpMk id="5" creationId="{29CBD955-A011-41C2-BF11-9B21C10389EE}"/>
          </ac:grpSpMkLst>
        </pc:grpChg>
        <pc:grpChg chg="add mod">
          <ac:chgData name="Gerson Santos" userId="6c4494c9-e300-475e-8570-19c96c3d8172" providerId="ADAL" clId="{C0EFB77E-386A-4989-ABD2-5A445CCED0F6}" dt="2022-03-23T13:24:32.097" v="3292" actId="164"/>
          <ac:grpSpMkLst>
            <pc:docMk/>
            <pc:sldMk cId="3630196596" sldId="1020"/>
            <ac:grpSpMk id="7" creationId="{A96EF4C9-7C28-4905-BDCC-41F9B9988380}"/>
          </ac:grpSpMkLst>
        </pc:grpChg>
        <pc:grpChg chg="add mod">
          <ac:chgData name="Gerson Santos" userId="6c4494c9-e300-475e-8570-19c96c3d8172" providerId="ADAL" clId="{C0EFB77E-386A-4989-ABD2-5A445CCED0F6}" dt="2022-03-23T13:35:33.691" v="4810" actId="1038"/>
          <ac:grpSpMkLst>
            <pc:docMk/>
            <pc:sldMk cId="3630196596" sldId="1020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13:35:02.828" v="4804" actId="164"/>
          <ac:grpSpMkLst>
            <pc:docMk/>
            <pc:sldMk cId="3630196596" sldId="1020"/>
            <ac:grpSpMk id="9" creationId="{A2ACCDB0-93AC-405B-A777-BD12F4529471}"/>
          </ac:grpSpMkLst>
        </pc:grpChg>
        <pc:grpChg chg="add mod">
          <ac:chgData name="Gerson Santos" userId="6c4494c9-e300-475e-8570-19c96c3d8172" providerId="ADAL" clId="{C0EFB77E-386A-4989-ABD2-5A445CCED0F6}" dt="2022-03-23T17:52:15.409" v="9119" actId="1037"/>
          <ac:grpSpMkLst>
            <pc:docMk/>
            <pc:sldMk cId="3630196596" sldId="1020"/>
            <ac:grpSpMk id="10" creationId="{217C0A49-0E21-4C77-89F4-F354A1D3E29F}"/>
          </ac:grpSpMkLst>
        </pc:grpChg>
        <pc:grpChg chg="del">
          <ac:chgData name="Gerson Santos" userId="6c4494c9-e300-475e-8570-19c96c3d8172" providerId="ADAL" clId="{C0EFB77E-386A-4989-ABD2-5A445CCED0F6}" dt="2022-03-23T13:09:17.434" v="1985" actId="478"/>
          <ac:grpSpMkLst>
            <pc:docMk/>
            <pc:sldMk cId="3630196596" sldId="1020"/>
            <ac:grpSpMk id="36" creationId="{C11E98B6-FD4F-A340-AE37-2AB983DDB323}"/>
          </ac:grpSpMkLst>
        </pc:grpChg>
        <pc:grpChg chg="del">
          <ac:chgData name="Gerson Santos" userId="6c4494c9-e300-475e-8570-19c96c3d8172" providerId="ADAL" clId="{C0EFB77E-386A-4989-ABD2-5A445CCED0F6}" dt="2022-03-23T13:08:39.868" v="1970" actId="478"/>
          <ac:grpSpMkLst>
            <pc:docMk/>
            <pc:sldMk cId="3630196596" sldId="1020"/>
            <ac:grpSpMk id="57" creationId="{EDA1A6A0-10A3-4138-8F31-5CDE1B0652D0}"/>
          </ac:grpSpMkLst>
        </pc:grpChg>
        <pc:grpChg chg="add mod">
          <ac:chgData name="Gerson Santos" userId="6c4494c9-e300-475e-8570-19c96c3d8172" providerId="ADAL" clId="{C0EFB77E-386A-4989-ABD2-5A445CCED0F6}" dt="2022-03-23T13:24:32.097" v="3292" actId="164"/>
          <ac:grpSpMkLst>
            <pc:docMk/>
            <pc:sldMk cId="3630196596" sldId="1020"/>
            <ac:grpSpMk id="67" creationId="{FC94EA8E-ACFB-4C16-8878-C0FF6F41B925}"/>
          </ac:grpSpMkLst>
        </pc:grpChg>
        <pc:grpChg chg="del">
          <ac:chgData name="Gerson Santos" userId="6c4494c9-e300-475e-8570-19c96c3d8172" providerId="ADAL" clId="{C0EFB77E-386A-4989-ABD2-5A445CCED0F6}" dt="2022-03-23T13:09:03.444" v="1981" actId="478"/>
          <ac:grpSpMkLst>
            <pc:docMk/>
            <pc:sldMk cId="3630196596" sldId="1020"/>
            <ac:grpSpMk id="68" creationId="{9EA09B06-5B5A-4E83-B9AC-6F858E856D84}"/>
          </ac:grpSpMkLst>
        </pc:grpChg>
        <pc:grpChg chg="add del mod">
          <ac:chgData name="Gerson Santos" userId="6c4494c9-e300-475e-8570-19c96c3d8172" providerId="ADAL" clId="{C0EFB77E-386A-4989-ABD2-5A445CCED0F6}" dt="2022-03-23T13:16:36.215" v="2772" actId="478"/>
          <ac:grpSpMkLst>
            <pc:docMk/>
            <pc:sldMk cId="3630196596" sldId="1020"/>
            <ac:grpSpMk id="81" creationId="{C8DB3D15-5016-43E0-9EF9-D83E2BC205A2}"/>
          </ac:grpSpMkLst>
        </pc:grpChg>
        <pc:grpChg chg="del">
          <ac:chgData name="Gerson Santos" userId="6c4494c9-e300-475e-8570-19c96c3d8172" providerId="ADAL" clId="{C0EFB77E-386A-4989-ABD2-5A445CCED0F6}" dt="2022-03-23T13:09:05.896" v="1983" actId="478"/>
          <ac:grpSpMkLst>
            <pc:docMk/>
            <pc:sldMk cId="3630196596" sldId="1020"/>
            <ac:grpSpMk id="83" creationId="{39FBAFE6-4F58-439D-9C6F-AFAB6C6F6539}"/>
          </ac:grpSpMkLst>
        </pc:grpChg>
        <pc:grpChg chg="mod">
          <ac:chgData name="Gerson Santos" userId="6c4494c9-e300-475e-8570-19c96c3d8172" providerId="ADAL" clId="{C0EFB77E-386A-4989-ABD2-5A445CCED0F6}" dt="2022-03-23T13:24:24.404" v="3291" actId="164"/>
          <ac:grpSpMkLst>
            <pc:docMk/>
            <pc:sldMk cId="3630196596" sldId="1020"/>
            <ac:grpSpMk id="89" creationId="{328A115B-B062-4627-ABED-EF820E5DE0F6}"/>
          </ac:grpSpMkLst>
        </pc:grpChg>
        <pc:grpChg chg="add mod">
          <ac:chgData name="Gerson Santos" userId="6c4494c9-e300-475e-8570-19c96c3d8172" providerId="ADAL" clId="{C0EFB77E-386A-4989-ABD2-5A445CCED0F6}" dt="2022-03-23T13:24:50.111" v="3294" actId="164"/>
          <ac:grpSpMkLst>
            <pc:docMk/>
            <pc:sldMk cId="3630196596" sldId="1020"/>
            <ac:grpSpMk id="95" creationId="{486EA664-5A28-4C6F-82D1-9129131B8464}"/>
          </ac:grpSpMkLst>
        </pc:grpChg>
        <pc:grpChg chg="add del mod">
          <ac:chgData name="Gerson Santos" userId="6c4494c9-e300-475e-8570-19c96c3d8172" providerId="ADAL" clId="{C0EFB77E-386A-4989-ABD2-5A445CCED0F6}" dt="2022-03-23T13:19:23.323" v="2899" actId="478"/>
          <ac:grpSpMkLst>
            <pc:docMk/>
            <pc:sldMk cId="3630196596" sldId="1020"/>
            <ac:grpSpMk id="106" creationId="{9EEEA0A5-4E7C-403A-87A7-4CBD3992AF15}"/>
          </ac:grpSpMkLst>
        </pc:grpChg>
        <pc:grpChg chg="add mod">
          <ac:chgData name="Gerson Santos" userId="6c4494c9-e300-475e-8570-19c96c3d8172" providerId="ADAL" clId="{C0EFB77E-386A-4989-ABD2-5A445CCED0F6}" dt="2022-03-23T13:24:42.387" v="3293" actId="164"/>
          <ac:grpSpMkLst>
            <pc:docMk/>
            <pc:sldMk cId="3630196596" sldId="1020"/>
            <ac:grpSpMk id="114" creationId="{83FF5B6C-98A4-434F-9B72-ED2D97CCDE28}"/>
          </ac:grpSpMkLst>
        </pc:grpChg>
        <pc:grpChg chg="del">
          <ac:chgData name="Gerson Santos" userId="6c4494c9-e300-475e-8570-19c96c3d8172" providerId="ADAL" clId="{C0EFB77E-386A-4989-ABD2-5A445CCED0F6}" dt="2022-03-23T13:09:07.263" v="1984" actId="478"/>
          <ac:grpSpMkLst>
            <pc:docMk/>
            <pc:sldMk cId="3630196596" sldId="1020"/>
            <ac:grpSpMk id="118" creationId="{34BE92CC-7EF5-4A48-81E4-3276F6679A73}"/>
          </ac:grpSpMkLst>
        </pc:grpChg>
        <pc:grpChg chg="del">
          <ac:chgData name="Gerson Santos" userId="6c4494c9-e300-475e-8570-19c96c3d8172" providerId="ADAL" clId="{C0EFB77E-386A-4989-ABD2-5A445CCED0F6}" dt="2022-03-23T13:09:17.434" v="1985" actId="478"/>
          <ac:grpSpMkLst>
            <pc:docMk/>
            <pc:sldMk cId="3630196596" sldId="1020"/>
            <ac:grpSpMk id="135" creationId="{B7430326-65D4-4D70-A1C5-05F48B10C866}"/>
          </ac:grpSpMkLst>
        </pc:grpChg>
        <pc:grpChg chg="add del mod">
          <ac:chgData name="Gerson Santos" userId="6c4494c9-e300-475e-8570-19c96c3d8172" providerId="ADAL" clId="{C0EFB77E-386A-4989-ABD2-5A445CCED0F6}" dt="2022-03-23T13:35:43.370" v="4812" actId="478"/>
          <ac:grpSpMkLst>
            <pc:docMk/>
            <pc:sldMk cId="3630196596" sldId="1020"/>
            <ac:grpSpMk id="147" creationId="{84BE98C4-3E9E-4632-953D-E49423DF6865}"/>
          </ac:grpSpMkLst>
        </pc:grpChg>
        <pc:grpChg chg="mod">
          <ac:chgData name="Gerson Santos" userId="6c4494c9-e300-475e-8570-19c96c3d8172" providerId="ADAL" clId="{C0EFB77E-386A-4989-ABD2-5A445CCED0F6}" dt="2022-03-23T13:35:41.963" v="4811"/>
          <ac:grpSpMkLst>
            <pc:docMk/>
            <pc:sldMk cId="3630196596" sldId="1020"/>
            <ac:grpSpMk id="148" creationId="{995CEB34-8F34-47D1-8322-B4EEF2CFAA13}"/>
          </ac:grpSpMkLst>
        </pc:grpChg>
        <pc:grpChg chg="mod">
          <ac:chgData name="Gerson Santos" userId="6c4494c9-e300-475e-8570-19c96c3d8172" providerId="ADAL" clId="{C0EFB77E-386A-4989-ABD2-5A445CCED0F6}" dt="2022-03-23T13:35:41.963" v="4811"/>
          <ac:grpSpMkLst>
            <pc:docMk/>
            <pc:sldMk cId="3630196596" sldId="1020"/>
            <ac:grpSpMk id="151" creationId="{C2692EC5-AFD3-4285-AA9F-57A5FBCF5565}"/>
          </ac:grpSpMkLst>
        </pc:grpChg>
        <pc:grpChg chg="add mod">
          <ac:chgData name="Gerson Santos" userId="6c4494c9-e300-475e-8570-19c96c3d8172" providerId="ADAL" clId="{C0EFB77E-386A-4989-ABD2-5A445CCED0F6}" dt="2022-03-23T13:37:46.167" v="5157" actId="1035"/>
          <ac:grpSpMkLst>
            <pc:docMk/>
            <pc:sldMk cId="3630196596" sldId="1020"/>
            <ac:grpSpMk id="157" creationId="{7493567E-F6A1-4381-9C60-92C51AC5DDD2}"/>
          </ac:grpSpMkLst>
        </pc:grpChg>
        <pc:grpChg chg="mod">
          <ac:chgData name="Gerson Santos" userId="6c4494c9-e300-475e-8570-19c96c3d8172" providerId="ADAL" clId="{C0EFB77E-386A-4989-ABD2-5A445CCED0F6}" dt="2022-03-23T13:37:41.784" v="5104"/>
          <ac:grpSpMkLst>
            <pc:docMk/>
            <pc:sldMk cId="3630196596" sldId="1020"/>
            <ac:grpSpMk id="158" creationId="{85143957-913D-422F-A147-71BB6E6CA3AA}"/>
          </ac:grpSpMkLst>
        </pc:grpChg>
        <pc:grpChg chg="add del mod">
          <ac:chgData name="Gerson Santos" userId="6c4494c9-e300-475e-8570-19c96c3d8172" providerId="ADAL" clId="{C0EFB77E-386A-4989-ABD2-5A445CCED0F6}" dt="2022-03-23T17:02:27.264" v="8955" actId="478"/>
          <ac:grpSpMkLst>
            <pc:docMk/>
            <pc:sldMk cId="3630196596" sldId="1020"/>
            <ac:grpSpMk id="164" creationId="{05328A58-2501-4146-8C45-AC6510EC1EF7}"/>
          </ac:grpSpMkLst>
        </pc:grpChg>
        <pc:grpChg chg="mod">
          <ac:chgData name="Gerson Santos" userId="6c4494c9-e300-475e-8570-19c96c3d8172" providerId="ADAL" clId="{C0EFB77E-386A-4989-ABD2-5A445CCED0F6}" dt="2022-03-23T17:02:06.467" v="8879"/>
          <ac:grpSpMkLst>
            <pc:docMk/>
            <pc:sldMk cId="3630196596" sldId="1020"/>
            <ac:grpSpMk id="165" creationId="{20F40295-ED0E-4B0E-B0B6-289677279FB8}"/>
          </ac:grpSpMkLst>
        </pc:grpChg>
        <pc:grpChg chg="mod">
          <ac:chgData name="Gerson Santos" userId="6c4494c9-e300-475e-8570-19c96c3d8172" providerId="ADAL" clId="{C0EFB77E-386A-4989-ABD2-5A445CCED0F6}" dt="2022-03-23T17:02:06.467" v="8879"/>
          <ac:grpSpMkLst>
            <pc:docMk/>
            <pc:sldMk cId="3630196596" sldId="1020"/>
            <ac:grpSpMk id="168" creationId="{D15DE249-EFD9-4DF0-B706-EECFA80843DE}"/>
          </ac:grpSpMkLst>
        </pc:grpChg>
        <pc:cxnChg chg="del">
          <ac:chgData name="Gerson Santos" userId="6c4494c9-e300-475e-8570-19c96c3d8172" providerId="ADAL" clId="{C0EFB77E-386A-4989-ABD2-5A445CCED0F6}" dt="2022-03-23T13:09:04.610" v="1982" actId="478"/>
          <ac:cxnSpMkLst>
            <pc:docMk/>
            <pc:sldMk cId="3630196596" sldId="1020"/>
            <ac:cxnSpMk id="85" creationId="{1108A93A-35E5-9049-BE49-87D127EF0677}"/>
          </ac:cxnSpMkLst>
        </pc:cxnChg>
        <pc:cxnChg chg="del mod">
          <ac:chgData name="Gerson Santos" userId="6c4494c9-e300-475e-8570-19c96c3d8172" providerId="ADAL" clId="{C0EFB77E-386A-4989-ABD2-5A445CCED0F6}" dt="2022-03-23T13:08:38.292" v="1969" actId="478"/>
          <ac:cxnSpMkLst>
            <pc:docMk/>
            <pc:sldMk cId="3630196596" sldId="1020"/>
            <ac:cxnSpMk id="108" creationId="{88AF183C-AF91-49F6-B2E7-A0B82E68B260}"/>
          </ac:cxnSpMkLst>
        </pc:cxnChg>
        <pc:cxnChg chg="del mod">
          <ac:chgData name="Gerson Santos" userId="6c4494c9-e300-475e-8570-19c96c3d8172" providerId="ADAL" clId="{C0EFB77E-386A-4989-ABD2-5A445CCED0F6}" dt="2022-03-23T13:08:55.468" v="1977" actId="478"/>
          <ac:cxnSpMkLst>
            <pc:docMk/>
            <pc:sldMk cId="3630196596" sldId="1020"/>
            <ac:cxnSpMk id="126" creationId="{E8C3227A-81A1-47FE-9E11-99DFB6D0E004}"/>
          </ac:cxnSpMkLst>
        </pc:cxnChg>
        <pc:cxnChg chg="del mod">
          <ac:chgData name="Gerson Santos" userId="6c4494c9-e300-475e-8570-19c96c3d8172" providerId="ADAL" clId="{C0EFB77E-386A-4989-ABD2-5A445CCED0F6}" dt="2022-03-23T13:09:01.387" v="1980" actId="478"/>
          <ac:cxnSpMkLst>
            <pc:docMk/>
            <pc:sldMk cId="3630196596" sldId="1020"/>
            <ac:cxnSpMk id="127" creationId="{7934C54C-312B-46E4-A9F4-F64BBE41D87A}"/>
          </ac:cxnSpMkLst>
        </pc:cxnChg>
        <pc:cxnChg chg="del mod">
          <ac:chgData name="Gerson Santos" userId="6c4494c9-e300-475e-8570-19c96c3d8172" providerId="ADAL" clId="{C0EFB77E-386A-4989-ABD2-5A445CCED0F6}" dt="2022-03-23T13:09:18.611" v="1986" actId="478"/>
          <ac:cxnSpMkLst>
            <pc:docMk/>
            <pc:sldMk cId="3630196596" sldId="1020"/>
            <ac:cxnSpMk id="128" creationId="{D5ACFA31-A1DE-4250-9ACA-DDA3E0D5F866}"/>
          </ac:cxnSpMkLst>
        </pc:cxnChg>
        <pc:cxnChg chg="del mod">
          <ac:chgData name="Gerson Santos" userId="6c4494c9-e300-475e-8570-19c96c3d8172" providerId="ADAL" clId="{C0EFB77E-386A-4989-ABD2-5A445CCED0F6}" dt="2022-03-23T13:08:50.816" v="1974" actId="478"/>
          <ac:cxnSpMkLst>
            <pc:docMk/>
            <pc:sldMk cId="3630196596" sldId="1020"/>
            <ac:cxnSpMk id="129" creationId="{2F1DBE39-0E52-4C7A-9AF7-6A2786056A63}"/>
          </ac:cxnSpMkLst>
        </pc:cxnChg>
        <pc:cxnChg chg="del">
          <ac:chgData name="Gerson Santos" userId="6c4494c9-e300-475e-8570-19c96c3d8172" providerId="ADAL" clId="{C0EFB77E-386A-4989-ABD2-5A445CCED0F6}" dt="2022-03-23T13:09:17.434" v="1985" actId="478"/>
          <ac:cxnSpMkLst>
            <pc:docMk/>
            <pc:sldMk cId="3630196596" sldId="1020"/>
            <ac:cxnSpMk id="130" creationId="{9978E44F-CFDB-4D15-A66D-D3F07A2619D5}"/>
          </ac:cxnSpMkLst>
        </pc:cxnChg>
        <pc:cxnChg chg="del">
          <ac:chgData name="Gerson Santos" userId="6c4494c9-e300-475e-8570-19c96c3d8172" providerId="ADAL" clId="{C0EFB77E-386A-4989-ABD2-5A445CCED0F6}" dt="2022-03-23T13:09:17.434" v="1985" actId="478"/>
          <ac:cxnSpMkLst>
            <pc:docMk/>
            <pc:sldMk cId="3630196596" sldId="1020"/>
            <ac:cxnSpMk id="131" creationId="{45027C2E-6250-4F90-87EB-D1C9B6ADB3C9}"/>
          </ac:cxnSpMkLst>
        </pc:cxnChg>
        <pc:cxnChg chg="del mod">
          <ac:chgData name="Gerson Santos" userId="6c4494c9-e300-475e-8570-19c96c3d8172" providerId="ADAL" clId="{C0EFB77E-386A-4989-ABD2-5A445CCED0F6}" dt="2022-03-23T13:08:54.117" v="1976" actId="478"/>
          <ac:cxnSpMkLst>
            <pc:docMk/>
            <pc:sldMk cId="3630196596" sldId="1020"/>
            <ac:cxnSpMk id="132" creationId="{D986F568-286F-4E16-AB86-D12FED534A79}"/>
          </ac:cxnSpMkLst>
        </pc:cxnChg>
        <pc:cxnChg chg="del mod">
          <ac:chgData name="Gerson Santos" userId="6c4494c9-e300-475e-8570-19c96c3d8172" providerId="ADAL" clId="{C0EFB77E-386A-4989-ABD2-5A445CCED0F6}" dt="2022-03-23T13:08:52.449" v="1975" actId="478"/>
          <ac:cxnSpMkLst>
            <pc:docMk/>
            <pc:sldMk cId="3630196596" sldId="1020"/>
            <ac:cxnSpMk id="143" creationId="{FE62C364-5F60-4299-8719-B65EE38B24BC}"/>
          </ac:cxnSpMkLst>
        </pc:cxnChg>
      </pc:sldChg>
      <pc:sldChg chg="addSp delSp modSp add mod ord">
        <pc:chgData name="Gerson Santos" userId="6c4494c9-e300-475e-8570-19c96c3d8172" providerId="ADAL" clId="{C0EFB77E-386A-4989-ABD2-5A445CCED0F6}" dt="2022-03-23T20:55:36.168" v="10034" actId="1076"/>
        <pc:sldMkLst>
          <pc:docMk/>
          <pc:sldMk cId="1235340999" sldId="1021"/>
        </pc:sldMkLst>
        <pc:spChg chg="mod">
          <ac:chgData name="Gerson Santos" userId="6c4494c9-e300-475e-8570-19c96c3d8172" providerId="ADAL" clId="{C0EFB77E-386A-4989-ABD2-5A445CCED0F6}" dt="2022-03-23T13:25:11.046" v="3317" actId="20577"/>
          <ac:spMkLst>
            <pc:docMk/>
            <pc:sldMk cId="1235340999" sldId="1021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3:26:29.034" v="3635" actId="1035"/>
          <ac:spMkLst>
            <pc:docMk/>
            <pc:sldMk cId="1235340999" sldId="1021"/>
            <ac:spMk id="37" creationId="{0B42BB61-7C73-4233-BA4B-AF81388968EE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38" creationId="{49C6F9A5-F206-4A41-BAD3-2E3FD4775D04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39" creationId="{1241EAB6-478D-44C6-A10E-544902746E1E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0" creationId="{167C9261-9187-43D1-BB99-8ABD276C6C7E}"/>
          </ac:spMkLst>
        </pc:spChg>
        <pc:spChg chg="add del mod">
          <ac:chgData name="Gerson Santos" userId="6c4494c9-e300-475e-8570-19c96c3d8172" providerId="ADAL" clId="{C0EFB77E-386A-4989-ABD2-5A445CCED0F6}" dt="2022-03-23T13:27:44.198" v="3660" actId="478"/>
          <ac:spMkLst>
            <pc:docMk/>
            <pc:sldMk cId="1235340999" sldId="1021"/>
            <ac:spMk id="41" creationId="{16E4702F-7CEF-418F-8745-8B5487A8C54A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2" creationId="{79AA2DE4-3272-4656-AD13-470554DA59E9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3" creationId="{40DA2E1F-D28C-4943-9C4B-6BE9435624FE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6" creationId="{4F419F19-4194-4AB2-8B46-4CFE2AD7A541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7" creationId="{50863CB1-9536-4D81-8833-EA1B71A7106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8" creationId="{CD98CB9A-BA85-445C-BFF2-B55D2BCDB9C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9" creationId="{D347CA3D-1F87-4320-B47E-A7C88F58C67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0" creationId="{233346B2-7432-4891-B239-933E99DBC1B6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1" creationId="{E7B81510-FC39-46B4-96F6-0A5BDEF56150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2" creationId="{E3892D4D-2EFB-4D9B-996B-B2AD566F4D0C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5" creationId="{7BE4F720-FD54-4836-B5B1-3AA6380B10E5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6" creationId="{5AE99A97-1C40-4517-802E-A0B0F0D548AF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7" creationId="{B8A09B6E-CF38-4A25-800E-FA4280371C9D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8" creationId="{1A994D00-44FF-4009-A2A9-5587CACB584F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9" creationId="{B0B64B3E-8D4E-494A-8825-EFE548774778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60" creationId="{CB9E5B75-B6BE-4B5D-9A2B-863C94B1F310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61" creationId="{EBB96F83-17CE-4ED9-B32A-33354AA88927}"/>
          </ac:spMkLst>
        </pc:spChg>
        <pc:spChg chg="add del mod">
          <ac:chgData name="Gerson Santos" userId="6c4494c9-e300-475e-8570-19c96c3d8172" providerId="ADAL" clId="{C0EFB77E-386A-4989-ABD2-5A445CCED0F6}" dt="2022-03-23T13:39:09.764" v="5328" actId="478"/>
          <ac:spMkLst>
            <pc:docMk/>
            <pc:sldMk cId="1235340999" sldId="1021"/>
            <ac:spMk id="62" creationId="{A97CAA56-6CE2-4A13-BE8B-C30B524E77EA}"/>
          </ac:spMkLst>
        </pc:spChg>
        <pc:spChg chg="add mod">
          <ac:chgData name="Gerson Santos" userId="6c4494c9-e300-475e-8570-19c96c3d8172" providerId="ADAL" clId="{C0EFB77E-386A-4989-ABD2-5A445CCED0F6}" dt="2022-03-23T13:30:03.474" v="4213" actId="1037"/>
          <ac:spMkLst>
            <pc:docMk/>
            <pc:sldMk cId="1235340999" sldId="1021"/>
            <ac:spMk id="63" creationId="{8E19EF2B-52B7-4CBF-B55C-79B5E241E0E9}"/>
          </ac:spMkLst>
        </pc:spChg>
        <pc:spChg chg="add del mod">
          <ac:chgData name="Gerson Santos" userId="6c4494c9-e300-475e-8570-19c96c3d8172" providerId="ADAL" clId="{C0EFB77E-386A-4989-ABD2-5A445CCED0F6}" dt="2022-03-23T13:39:09.764" v="5328" actId="478"/>
          <ac:spMkLst>
            <pc:docMk/>
            <pc:sldMk cId="1235340999" sldId="1021"/>
            <ac:spMk id="68" creationId="{FADFAE6E-613F-4F0B-B990-811EF0B73845}"/>
          </ac:spMkLst>
        </pc:spChg>
        <pc:spChg chg="add del mod">
          <ac:chgData name="Gerson Santos" userId="6c4494c9-e300-475e-8570-19c96c3d8172" providerId="ADAL" clId="{C0EFB77E-386A-4989-ABD2-5A445CCED0F6}" dt="2022-03-23T13:29:57.453" v="4167" actId="478"/>
          <ac:spMkLst>
            <pc:docMk/>
            <pc:sldMk cId="1235340999" sldId="1021"/>
            <ac:spMk id="69" creationId="{462213C8-83B4-449A-8B24-117CD5CDA6F0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5" creationId="{1D53E214-8DF5-406E-8343-97348C10046F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6" creationId="{174A2C85-142A-4E94-A558-CCD1B19DAAD1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8" creationId="{BD2DF335-2429-4183-B115-398C2B51820F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9" creationId="{54E76E66-04A4-46C1-8EA7-83DFB6498A88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80" creationId="{2CE23FCA-A6D2-4428-A018-F8F773910D60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81" creationId="{53A68F3C-306E-43F7-8ABE-87F794D65050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4" creationId="{65FBC712-7263-4588-8E4E-8A98507EC951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5" creationId="{752BA0B9-790A-49EA-A4D2-48B2072A0B70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6" creationId="{F4BA7A24-F276-4306-85B8-8894926E878A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7" creationId="{E892EEF4-40E9-4D3B-9870-FA300CFC6A92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8" creationId="{17A98BB3-FB62-4CC8-84F4-512DDE0173E3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99" creationId="{89EEE775-2C34-47C0-ABC8-9D8C8AB455E9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0" creationId="{DB5DE580-D387-4C70-BE0A-3D8169192B27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3" creationId="{644DAF27-08CA-440B-81BE-F75746628D77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4" creationId="{D8643260-25C8-45AD-BEE9-FAB9EAC6CA64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6" creationId="{A8AF8E4A-2152-4C51-9009-3A3FF0C9B6E7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09" creationId="{91527579-29AB-43ED-9039-27A63CD74793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0" creationId="{BB2224E5-D38F-443C-9653-95AC62E5393C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2" creationId="{C0B0047D-43D6-4F7E-8BB5-AE3A7FC45677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3" creationId="{12A08A5F-0CA4-4E02-8527-660841EF2794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8" creationId="{8BF0FDD2-9771-4D22-9D8B-E9908CD90EA1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9" creationId="{2D9AEBA6-FE6E-48DB-8809-1AE242CC1248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20" creationId="{E415734D-E277-4B79-B6A2-7B837A051268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6" creationId="{DBD9CA30-503D-4D5F-9A31-DD6E9014B918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7" creationId="{E400B944-933E-4891-AEAF-B2D9B0C52242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8" creationId="{FDFD620E-F0E8-42C7-84CC-12EEB4C231FE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9" creationId="{99E40A41-86ED-4526-9A09-AB001F26F74E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30" creationId="{CA2B09C1-F2E9-484E-BC08-14F1B4D57D70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3" creationId="{B0498BD2-30BC-4FA9-AB57-52608ABB6235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4" creationId="{6DA80D6B-1E70-42A0-BEBE-E2295DD5E475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5" creationId="{4EF1C2EB-D624-4F9D-8942-371504FDD52E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6" creationId="{A267F025-2D3F-474F-82A1-53AFD4905FE2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7" creationId="{95C1E1D0-B536-44D3-A1EC-FF2C571ED639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0" creationId="{3682D0A7-0202-447C-95C0-B40EE82EB392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1" creationId="{B8F77591-79FB-439D-BB1F-17ACB24FCF91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2" creationId="{D8D36FF4-48CA-4C87-8EB1-6D9FFD7BD380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3" creationId="{C4F17EBC-F42A-431A-8D4B-66B7CC575267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4" creationId="{53DDAA5E-0618-458D-9E23-9F9CAF540668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7" creationId="{9AE57076-AF04-4897-8827-A8CC3733F51A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8" creationId="{C864AD42-55D1-4AD8-89A9-D7EBD9D8314B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9" creationId="{D0DF3344-DF50-4AB6-B766-E871836E458D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50" creationId="{64BEE5DB-F50A-4C13-BCC9-640BB22BF65D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51" creationId="{6C3BE639-8EC0-45D8-9530-F509EE5D42FB}"/>
          </ac:spMkLst>
        </pc:spChg>
        <pc:grpChg chg="del mod">
          <ac:chgData name="Gerson Santos" userId="6c4494c9-e300-475e-8570-19c96c3d8172" providerId="ADAL" clId="{C0EFB77E-386A-4989-ABD2-5A445CCED0F6}" dt="2022-03-23T13:27:40.794" v="3658" actId="478"/>
          <ac:grpSpMkLst>
            <pc:docMk/>
            <pc:sldMk cId="1235340999" sldId="1021"/>
            <ac:grpSpMk id="5" creationId="{29CBD955-A011-41C2-BF11-9B21C10389EE}"/>
          </ac:grpSpMkLst>
        </pc:grpChg>
        <pc:grpChg chg="mod">
          <ac:chgData name="Gerson Santos" userId="6c4494c9-e300-475e-8570-19c96c3d8172" providerId="ADAL" clId="{C0EFB77E-386A-4989-ABD2-5A445CCED0F6}" dt="2022-03-23T20:55:22.865" v="10028" actId="1076"/>
          <ac:grpSpMkLst>
            <pc:docMk/>
            <pc:sldMk cId="1235340999" sldId="1021"/>
            <ac:grpSpMk id="7" creationId="{A96EF4C9-7C28-4905-BDCC-41F9B9988380}"/>
          </ac:grpSpMkLst>
        </pc:grpChg>
        <pc:grpChg chg="del mod">
          <ac:chgData name="Gerson Santos" userId="6c4494c9-e300-475e-8570-19c96c3d8172" providerId="ADAL" clId="{C0EFB77E-386A-4989-ABD2-5A445CCED0F6}" dt="2022-03-23T13:31:31.263" v="4369" actId="478"/>
          <ac:grpSpMkLst>
            <pc:docMk/>
            <pc:sldMk cId="1235340999" sldId="1021"/>
            <ac:grpSpMk id="8" creationId="{0EEEC737-F623-4A6C-B4B9-541A01F59479}"/>
          </ac:grpSpMkLst>
        </pc:grpChg>
        <pc:grpChg chg="del mod">
          <ac:chgData name="Gerson Santos" userId="6c4494c9-e300-475e-8570-19c96c3d8172" providerId="ADAL" clId="{C0EFB77E-386A-4989-ABD2-5A445CCED0F6}" dt="2022-03-23T13:32:15.029" v="4470" actId="478"/>
          <ac:grpSpMkLst>
            <pc:docMk/>
            <pc:sldMk cId="1235340999" sldId="1021"/>
            <ac:grpSpMk id="9" creationId="{A2ACCDB0-93AC-405B-A777-BD12F4529471}"/>
          </ac:grpSpMkLst>
        </pc:grpChg>
        <pc:grpChg chg="add del mod">
          <ac:chgData name="Gerson Santos" userId="6c4494c9-e300-475e-8570-19c96c3d8172" providerId="ADAL" clId="{C0EFB77E-386A-4989-ABD2-5A445CCED0F6}" dt="2022-03-23T13:27:47.325" v="3661" actId="478"/>
          <ac:grpSpMkLst>
            <pc:docMk/>
            <pc:sldMk cId="1235340999" sldId="1021"/>
            <ac:grpSpMk id="35" creationId="{FAECED1E-2F80-4BBF-ACC8-12DB91B89F5E}"/>
          </ac:grpSpMkLst>
        </pc:grpChg>
        <pc:grpChg chg="mod">
          <ac:chgData name="Gerson Santos" userId="6c4494c9-e300-475e-8570-19c96c3d8172" providerId="ADAL" clId="{C0EFB77E-386A-4989-ABD2-5A445CCED0F6}" dt="2022-03-23T13:25:44.671" v="3517"/>
          <ac:grpSpMkLst>
            <pc:docMk/>
            <pc:sldMk cId="1235340999" sldId="1021"/>
            <ac:grpSpMk id="36" creationId="{875B0514-96C2-4752-A9B1-C5029A4299ED}"/>
          </ac:grpSpMkLst>
        </pc:grpChg>
        <pc:grpChg chg="add mod">
          <ac:chgData name="Gerson Santos" userId="6c4494c9-e300-475e-8570-19c96c3d8172" providerId="ADAL" clId="{C0EFB77E-386A-4989-ABD2-5A445CCED0F6}" dt="2022-03-23T20:55:33.586" v="10033" actId="1076"/>
          <ac:grpSpMkLst>
            <pc:docMk/>
            <pc:sldMk cId="1235340999" sldId="1021"/>
            <ac:grpSpMk id="44" creationId="{9970C2CD-53CB-4806-A1CF-0B1D90779672}"/>
          </ac:grpSpMkLst>
        </pc:grpChg>
        <pc:grpChg chg="mod">
          <ac:chgData name="Gerson Santos" userId="6c4494c9-e300-475e-8570-19c96c3d8172" providerId="ADAL" clId="{C0EFB77E-386A-4989-ABD2-5A445CCED0F6}" dt="2022-03-23T13:27:48.392" v="3662"/>
          <ac:grpSpMkLst>
            <pc:docMk/>
            <pc:sldMk cId="1235340999" sldId="1021"/>
            <ac:grpSpMk id="45" creationId="{A5326D4E-F811-4740-B532-8F31666BA7CC}"/>
          </ac:grpSpMkLst>
        </pc:grpChg>
        <pc:grpChg chg="add mod">
          <ac:chgData name="Gerson Santos" userId="6c4494c9-e300-475e-8570-19c96c3d8172" providerId="ADAL" clId="{C0EFB77E-386A-4989-ABD2-5A445CCED0F6}" dt="2022-03-23T20:55:29.747" v="10031" actId="1076"/>
          <ac:grpSpMkLst>
            <pc:docMk/>
            <pc:sldMk cId="1235340999" sldId="1021"/>
            <ac:grpSpMk id="53" creationId="{883E502B-F4F4-4639-AAC1-E045007A75A1}"/>
          </ac:grpSpMkLst>
        </pc:grpChg>
        <pc:grpChg chg="mod">
          <ac:chgData name="Gerson Santos" userId="6c4494c9-e300-475e-8570-19c96c3d8172" providerId="ADAL" clId="{C0EFB77E-386A-4989-ABD2-5A445CCED0F6}" dt="2022-03-23T13:28:00.259" v="3750"/>
          <ac:grpSpMkLst>
            <pc:docMk/>
            <pc:sldMk cId="1235340999" sldId="1021"/>
            <ac:grpSpMk id="54" creationId="{1AFB931A-5B0B-497E-A0CC-C64C5D9ECB7C}"/>
          </ac:grpSpMkLst>
        </pc:grpChg>
        <pc:grpChg chg="add del mod">
          <ac:chgData name="Gerson Santos" userId="6c4494c9-e300-475e-8570-19c96c3d8172" providerId="ADAL" clId="{C0EFB77E-386A-4989-ABD2-5A445CCED0F6}" dt="2022-03-23T13:31:26.883" v="4337" actId="478"/>
          <ac:grpSpMkLst>
            <pc:docMk/>
            <pc:sldMk cId="1235340999" sldId="1021"/>
            <ac:grpSpMk id="73" creationId="{49D3DA93-2E44-4D60-9629-DDDC73627480}"/>
          </ac:grpSpMkLst>
        </pc:grpChg>
        <pc:grpChg chg="mod">
          <ac:chgData name="Gerson Santos" userId="6c4494c9-e300-475e-8570-19c96c3d8172" providerId="ADAL" clId="{C0EFB77E-386A-4989-ABD2-5A445CCED0F6}" dt="2022-03-23T13:30:47.231" v="4220"/>
          <ac:grpSpMkLst>
            <pc:docMk/>
            <pc:sldMk cId="1235340999" sldId="1021"/>
            <ac:grpSpMk id="74" creationId="{223F4932-FDA7-41B3-96D8-4A3C84632528}"/>
          </ac:grpSpMkLst>
        </pc:grpChg>
        <pc:grpChg chg="add del mod">
          <ac:chgData name="Gerson Santos" userId="6c4494c9-e300-475e-8570-19c96c3d8172" providerId="ADAL" clId="{C0EFB77E-386A-4989-ABD2-5A445CCED0F6}" dt="2022-03-23T13:32:13.068" v="4469" actId="478"/>
          <ac:grpSpMkLst>
            <pc:docMk/>
            <pc:sldMk cId="1235340999" sldId="1021"/>
            <ac:grpSpMk id="82" creationId="{064197CC-5E37-4EA3-9556-6A2B91667286}"/>
          </ac:grpSpMkLst>
        </pc:grpChg>
        <pc:grpChg chg="mod">
          <ac:chgData name="Gerson Santos" userId="6c4494c9-e300-475e-8570-19c96c3d8172" providerId="ADAL" clId="{C0EFB77E-386A-4989-ABD2-5A445CCED0F6}" dt="2022-03-23T13:32:00.880" v="4372"/>
          <ac:grpSpMkLst>
            <pc:docMk/>
            <pc:sldMk cId="1235340999" sldId="1021"/>
            <ac:grpSpMk id="83" creationId="{97092BB2-2271-4212-AA85-8E527ACB462B}"/>
          </ac:grpSpMkLst>
        </pc:grpChg>
        <pc:grpChg chg="add del mod">
          <ac:chgData name="Gerson Santos" userId="6c4494c9-e300-475e-8570-19c96c3d8172" providerId="ADAL" clId="{C0EFB77E-386A-4989-ABD2-5A445CCED0F6}" dt="2022-03-23T13:34:48.675" v="4803" actId="478"/>
          <ac:grpSpMkLst>
            <pc:docMk/>
            <pc:sldMk cId="1235340999" sldId="1021"/>
            <ac:grpSpMk id="93" creationId="{06BD8753-E48C-4766-9566-EF953E49E1D7}"/>
          </ac:grpSpMkLst>
        </pc:grpChg>
        <pc:grpChg chg="mod">
          <ac:chgData name="Gerson Santos" userId="6c4494c9-e300-475e-8570-19c96c3d8172" providerId="ADAL" clId="{C0EFB77E-386A-4989-ABD2-5A445CCED0F6}" dt="2022-03-23T13:34:43.508" v="4742"/>
          <ac:grpSpMkLst>
            <pc:docMk/>
            <pc:sldMk cId="1235340999" sldId="1021"/>
            <ac:grpSpMk id="94" creationId="{38924C46-44DE-47B8-B8FD-D977C98F43C4}"/>
          </ac:grpSpMkLst>
        </pc:grpChg>
        <pc:grpChg chg="add mod">
          <ac:chgData name="Gerson Santos" userId="6c4494c9-e300-475e-8570-19c96c3d8172" providerId="ADAL" clId="{C0EFB77E-386A-4989-ABD2-5A445CCED0F6}" dt="2022-03-23T20:55:36.168" v="10034" actId="1076"/>
          <ac:grpSpMkLst>
            <pc:docMk/>
            <pc:sldMk cId="1235340999" sldId="1021"/>
            <ac:grpSpMk id="107" creationId="{EA98755F-3889-4346-A09D-752462C595A9}"/>
          </ac:grpSpMkLst>
        </pc:grpChg>
        <pc:grpChg chg="mod">
          <ac:chgData name="Gerson Santos" userId="6c4494c9-e300-475e-8570-19c96c3d8172" providerId="ADAL" clId="{C0EFB77E-386A-4989-ABD2-5A445CCED0F6}" dt="2022-03-23T13:35:50.069" v="4814"/>
          <ac:grpSpMkLst>
            <pc:docMk/>
            <pc:sldMk cId="1235340999" sldId="1021"/>
            <ac:grpSpMk id="108" creationId="{03951ECC-7D47-44D6-9E68-3F710904DE07}"/>
          </ac:grpSpMkLst>
        </pc:grpChg>
        <pc:grpChg chg="mod">
          <ac:chgData name="Gerson Santos" userId="6c4494c9-e300-475e-8570-19c96c3d8172" providerId="ADAL" clId="{C0EFB77E-386A-4989-ABD2-5A445CCED0F6}" dt="2022-03-23T13:35:50.069" v="4814"/>
          <ac:grpSpMkLst>
            <pc:docMk/>
            <pc:sldMk cId="1235340999" sldId="1021"/>
            <ac:grpSpMk id="111" creationId="{8F6E84BA-0EAC-42EF-BA8A-17E0D6F2B728}"/>
          </ac:grpSpMkLst>
        </pc:grpChg>
        <pc:grpChg chg="add mod">
          <ac:chgData name="Gerson Santos" userId="6c4494c9-e300-475e-8570-19c96c3d8172" providerId="ADAL" clId="{C0EFB77E-386A-4989-ABD2-5A445CCED0F6}" dt="2022-03-23T20:55:27.565" v="10030" actId="1076"/>
          <ac:grpSpMkLst>
            <pc:docMk/>
            <pc:sldMk cId="1235340999" sldId="1021"/>
            <ac:grpSpMk id="121" creationId="{098D8194-B74F-4ACF-B89A-2978268C4E7A}"/>
          </ac:grpSpMkLst>
        </pc:grpChg>
        <pc:grpChg chg="mod">
          <ac:chgData name="Gerson Santos" userId="6c4494c9-e300-475e-8570-19c96c3d8172" providerId="ADAL" clId="{C0EFB77E-386A-4989-ABD2-5A445CCED0F6}" dt="2022-03-23T13:36:19.712" v="4930"/>
          <ac:grpSpMkLst>
            <pc:docMk/>
            <pc:sldMk cId="1235340999" sldId="1021"/>
            <ac:grpSpMk id="122" creationId="{7D957E0F-EAA2-402B-9C48-E6D768FF583C}"/>
          </ac:grpSpMkLst>
        </pc:grpChg>
        <pc:grpChg chg="add mod">
          <ac:chgData name="Gerson Santos" userId="6c4494c9-e300-475e-8570-19c96c3d8172" providerId="ADAL" clId="{C0EFB77E-386A-4989-ABD2-5A445CCED0F6}" dt="2022-03-23T20:55:16.767" v="10026" actId="1076"/>
          <ac:grpSpMkLst>
            <pc:docMk/>
            <pc:sldMk cId="1235340999" sldId="1021"/>
            <ac:grpSpMk id="131" creationId="{05BF74CB-1A39-4163-BCD6-D6566BF30313}"/>
          </ac:grpSpMkLst>
        </pc:grpChg>
        <pc:grpChg chg="mod">
          <ac:chgData name="Gerson Santos" userId="6c4494c9-e300-475e-8570-19c96c3d8172" providerId="ADAL" clId="{C0EFB77E-386A-4989-ABD2-5A445CCED0F6}" dt="2022-03-23T13:36:32.075" v="5011"/>
          <ac:grpSpMkLst>
            <pc:docMk/>
            <pc:sldMk cId="1235340999" sldId="1021"/>
            <ac:grpSpMk id="132" creationId="{7AB964B6-E155-43FC-A177-218FDE9CFBBC}"/>
          </ac:grpSpMkLst>
        </pc:grpChg>
        <pc:grpChg chg="add mod">
          <ac:chgData name="Gerson Santos" userId="6c4494c9-e300-475e-8570-19c96c3d8172" providerId="ADAL" clId="{C0EFB77E-386A-4989-ABD2-5A445CCED0F6}" dt="2022-03-23T20:55:25.822" v="10029" actId="1076"/>
          <ac:grpSpMkLst>
            <pc:docMk/>
            <pc:sldMk cId="1235340999" sldId="1021"/>
            <ac:grpSpMk id="138" creationId="{AA65B838-917B-4F65-936E-3C40F251DEB4}"/>
          </ac:grpSpMkLst>
        </pc:grpChg>
        <pc:grpChg chg="mod">
          <ac:chgData name="Gerson Santos" userId="6c4494c9-e300-475e-8570-19c96c3d8172" providerId="ADAL" clId="{C0EFB77E-386A-4989-ABD2-5A445CCED0F6}" dt="2022-03-23T13:38:24.620" v="5184"/>
          <ac:grpSpMkLst>
            <pc:docMk/>
            <pc:sldMk cId="1235340999" sldId="1021"/>
            <ac:grpSpMk id="139" creationId="{A43757F2-8F50-4DB3-AA9A-0DD03592E7B9}"/>
          </ac:grpSpMkLst>
        </pc:grpChg>
        <pc:grpChg chg="add mod">
          <ac:chgData name="Gerson Santos" userId="6c4494c9-e300-475e-8570-19c96c3d8172" providerId="ADAL" clId="{C0EFB77E-386A-4989-ABD2-5A445CCED0F6}" dt="2022-03-23T20:55:18.980" v="10027" actId="1076"/>
          <ac:grpSpMkLst>
            <pc:docMk/>
            <pc:sldMk cId="1235340999" sldId="1021"/>
            <ac:grpSpMk id="145" creationId="{495AF07F-7B4E-4C3E-B759-09E4606EEA75}"/>
          </ac:grpSpMkLst>
        </pc:grpChg>
        <pc:grpChg chg="mod">
          <ac:chgData name="Gerson Santos" userId="6c4494c9-e300-475e-8570-19c96c3d8172" providerId="ADAL" clId="{C0EFB77E-386A-4989-ABD2-5A445CCED0F6}" dt="2022-03-23T13:38:38.040" v="5243"/>
          <ac:grpSpMkLst>
            <pc:docMk/>
            <pc:sldMk cId="1235340999" sldId="1021"/>
            <ac:grpSpMk id="146" creationId="{67384987-813F-4B12-9938-606A31CC6862}"/>
          </ac:grpSpMkLst>
        </pc:grpChg>
      </pc:sldChg>
      <pc:sldChg chg="modSp add mod ord">
        <pc:chgData name="Gerson Santos" userId="6c4494c9-e300-475e-8570-19c96c3d8172" providerId="ADAL" clId="{C0EFB77E-386A-4989-ABD2-5A445CCED0F6}" dt="2022-03-23T20:58:28.572" v="10175"/>
        <pc:sldMkLst>
          <pc:docMk/>
          <pc:sldMk cId="673251181" sldId="1022"/>
        </pc:sldMkLst>
        <pc:spChg chg="mod">
          <ac:chgData name="Gerson Santos" userId="6c4494c9-e300-475e-8570-19c96c3d8172" providerId="ADAL" clId="{C0EFB77E-386A-4989-ABD2-5A445CCED0F6}" dt="2022-03-23T20:56:36.876" v="10115" actId="5793"/>
          <ac:spMkLst>
            <pc:docMk/>
            <pc:sldMk cId="673251181" sldId="1022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20:56:43.398" v="10125" actId="20577"/>
          <ac:spMkLst>
            <pc:docMk/>
            <pc:sldMk cId="673251181" sldId="1022"/>
            <ac:spMk id="4" creationId="{00000000-0000-0000-0000-000000000000}"/>
          </ac:spMkLst>
        </pc:spChg>
      </pc:sldChg>
      <pc:sldChg chg="delSp modSp add mod ord modShow">
        <pc:chgData name="Gerson Santos" userId="6c4494c9-e300-475e-8570-19c96c3d8172" providerId="ADAL" clId="{C0EFB77E-386A-4989-ABD2-5A445CCED0F6}" dt="2022-03-23T20:58:35.375" v="10178" actId="729"/>
        <pc:sldMkLst>
          <pc:docMk/>
          <pc:sldMk cId="4059626587" sldId="1023"/>
        </pc:sldMkLst>
        <pc:spChg chg="mod">
          <ac:chgData name="Gerson Santos" userId="6c4494c9-e300-475e-8570-19c96c3d8172" providerId="ADAL" clId="{C0EFB77E-386A-4989-ABD2-5A445CCED0F6}" dt="2022-03-23T13:41:10.634" v="5379" actId="20577"/>
          <ac:spMkLst>
            <pc:docMk/>
            <pc:sldMk cId="4059626587" sldId="1023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3:49:54.227" v="5782" actId="20577"/>
          <ac:spMkLst>
            <pc:docMk/>
            <pc:sldMk cId="4059626587" sldId="1023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16:19:51.521" v="6056" actId="20577"/>
          <ac:spMkLst>
            <pc:docMk/>
            <pc:sldMk cId="4059626587" sldId="1023"/>
            <ac:spMk id="117" creationId="{8CF9420C-01C9-400E-AC32-D2D816E63C53}"/>
          </ac:spMkLst>
        </pc:spChg>
        <pc:spChg chg="mod">
          <ac:chgData name="Gerson Santos" userId="6c4494c9-e300-475e-8570-19c96c3d8172" providerId="ADAL" clId="{C0EFB77E-386A-4989-ABD2-5A445CCED0F6}" dt="2022-03-23T13:41:55.485" v="5386" actId="207"/>
          <ac:spMkLst>
            <pc:docMk/>
            <pc:sldMk cId="4059626587" sldId="1023"/>
            <ac:spMk id="124" creationId="{DCBC47E3-3A37-4CAD-93C9-D167BDEF53DD}"/>
          </ac:spMkLst>
        </pc:spChg>
        <pc:spChg chg="mod">
          <ac:chgData name="Gerson Santos" userId="6c4494c9-e300-475e-8570-19c96c3d8172" providerId="ADAL" clId="{C0EFB77E-386A-4989-ABD2-5A445CCED0F6}" dt="2022-03-23T13:41:55.485" v="5386" actId="207"/>
          <ac:spMkLst>
            <pc:docMk/>
            <pc:sldMk cId="4059626587" sldId="1023"/>
            <ac:spMk id="125" creationId="{F1053C28-ED4D-4B0E-9EA8-FA3C4C582368}"/>
          </ac:spMkLst>
        </pc:spChg>
        <pc:spChg chg="mod">
          <ac:chgData name="Gerson Santos" userId="6c4494c9-e300-475e-8570-19c96c3d8172" providerId="ADAL" clId="{C0EFB77E-386A-4989-ABD2-5A445CCED0F6}" dt="2022-03-23T13:42:13.449" v="5387" actId="207"/>
          <ac:spMkLst>
            <pc:docMk/>
            <pc:sldMk cId="4059626587" sldId="1023"/>
            <ac:spMk id="159" creationId="{F640946B-E62F-4145-AB63-6225C13D2945}"/>
          </ac:spMkLst>
        </pc:spChg>
        <pc:spChg chg="mod">
          <ac:chgData name="Gerson Santos" userId="6c4494c9-e300-475e-8570-19c96c3d8172" providerId="ADAL" clId="{C0EFB77E-386A-4989-ABD2-5A445CCED0F6}" dt="2022-03-23T13:42:13.449" v="5387" actId="207"/>
          <ac:spMkLst>
            <pc:docMk/>
            <pc:sldMk cId="4059626587" sldId="1023"/>
            <ac:spMk id="160" creationId="{A9C7B0AC-C327-484C-A4C6-4DD47896DC90}"/>
          </ac:spMkLst>
        </pc:spChg>
        <pc:spChg chg="mod">
          <ac:chgData name="Gerson Santos" userId="6c4494c9-e300-475e-8570-19c96c3d8172" providerId="ADAL" clId="{C0EFB77E-386A-4989-ABD2-5A445CCED0F6}" dt="2022-03-23T13:49:38.531" v="5769" actId="20577"/>
          <ac:spMkLst>
            <pc:docMk/>
            <pc:sldMk cId="4059626587" sldId="1023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6:27:08.739" v="6655" actId="20577"/>
          <ac:spMkLst>
            <pc:docMk/>
            <pc:sldMk cId="4059626587" sldId="1023"/>
            <ac:spMk id="163" creationId="{585E355C-48FB-484F-9E06-3EC830EBC5E4}"/>
          </ac:spMkLst>
        </pc:spChg>
        <pc:grpChg chg="del">
          <ac:chgData name="Gerson Santos" userId="6c4494c9-e300-475e-8570-19c96c3d8172" providerId="ADAL" clId="{C0EFB77E-386A-4989-ABD2-5A445CCED0F6}" dt="2022-03-23T13:41:26.532" v="5381" actId="478"/>
          <ac:grpSpMkLst>
            <pc:docMk/>
            <pc:sldMk cId="4059626587" sldId="1023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3:41:26.532" v="5381" actId="478"/>
          <ac:grpSpMkLst>
            <pc:docMk/>
            <pc:sldMk cId="4059626587" sldId="1023"/>
            <ac:grpSpMk id="7" creationId="{A96EF4C9-7C28-4905-BDCC-41F9B9988380}"/>
          </ac:grpSpMkLst>
        </pc:grpChg>
        <pc:grpChg chg="mod">
          <ac:chgData name="Gerson Santos" userId="6c4494c9-e300-475e-8570-19c96c3d8172" providerId="ADAL" clId="{C0EFB77E-386A-4989-ABD2-5A445CCED0F6}" dt="2022-03-23T13:41:38.472" v="5384" actId="14100"/>
          <ac:grpSpMkLst>
            <pc:docMk/>
            <pc:sldMk cId="4059626587" sldId="1023"/>
            <ac:grpSpMk id="8" creationId="{0EEEC737-F623-4A6C-B4B9-541A01F59479}"/>
          </ac:grpSpMkLst>
        </pc:grpChg>
        <pc:grpChg chg="del">
          <ac:chgData name="Gerson Santos" userId="6c4494c9-e300-475e-8570-19c96c3d8172" providerId="ADAL" clId="{C0EFB77E-386A-4989-ABD2-5A445CCED0F6}" dt="2022-03-23T13:41:22.450" v="5380" actId="478"/>
          <ac:grpSpMkLst>
            <pc:docMk/>
            <pc:sldMk cId="4059626587" sldId="1023"/>
            <ac:grpSpMk id="10" creationId="{217C0A49-0E21-4C77-89F4-F354A1D3E29F}"/>
          </ac:grpSpMkLst>
        </pc:grpChg>
        <pc:grpChg chg="mod">
          <ac:chgData name="Gerson Santos" userId="6c4494c9-e300-475e-8570-19c96c3d8172" providerId="ADAL" clId="{C0EFB77E-386A-4989-ABD2-5A445CCED0F6}" dt="2022-03-23T13:41:43.105" v="5385" actId="14100"/>
          <ac:grpSpMkLst>
            <pc:docMk/>
            <pc:sldMk cId="4059626587" sldId="1023"/>
            <ac:grpSpMk id="157" creationId="{7493567E-F6A1-4381-9C60-92C51AC5DDD2}"/>
          </ac:grpSpMkLst>
        </pc:grpChg>
      </pc:sldChg>
      <pc:sldChg chg="addSp delSp modSp add mod ord">
        <pc:chgData name="Gerson Santos" userId="6c4494c9-e300-475e-8570-19c96c3d8172" providerId="ADAL" clId="{C0EFB77E-386A-4989-ABD2-5A445CCED0F6}" dt="2022-03-23T16:39:35.672" v="7242" actId="6549"/>
        <pc:sldMkLst>
          <pc:docMk/>
          <pc:sldMk cId="1858128769" sldId="1024"/>
        </pc:sldMkLst>
        <pc:spChg chg="mod">
          <ac:chgData name="Gerson Santos" userId="6c4494c9-e300-475e-8570-19c96c3d8172" providerId="ADAL" clId="{C0EFB77E-386A-4989-ABD2-5A445CCED0F6}" dt="2022-03-23T16:29:33.193" v="7033" actId="20577"/>
          <ac:spMkLst>
            <pc:docMk/>
            <pc:sldMk cId="1858128769" sldId="1024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6" creationId="{4EAC42EE-97A7-450A-BAA9-E025FE585777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7" creationId="{B34F3CA7-8D1E-4D5D-A6EB-EE0E6D946BD1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8" creationId="{6AF9552C-450C-4721-8250-64D788C2217A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9" creationId="{51598722-CA9A-4A86-917D-9A98988058AE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50" creationId="{A98AB307-00FE-4864-BDA9-B8D6C4D5350B}"/>
          </ac:spMkLst>
        </pc:spChg>
        <pc:spChg chg="mod">
          <ac:chgData name="Gerson Santos" userId="6c4494c9-e300-475e-8570-19c96c3d8172" providerId="ADAL" clId="{C0EFB77E-386A-4989-ABD2-5A445CCED0F6}" dt="2022-03-23T16:33:19.677" v="7147" actId="20577"/>
          <ac:spMkLst>
            <pc:docMk/>
            <pc:sldMk cId="1858128769" sldId="1024"/>
            <ac:spMk id="51" creationId="{1F713735-D3C9-4EBD-B3D2-BBC51644BC08}"/>
          </ac:spMkLst>
        </pc:spChg>
        <pc:spChg chg="mod">
          <ac:chgData name="Gerson Santos" userId="6c4494c9-e300-475e-8570-19c96c3d8172" providerId="ADAL" clId="{C0EFB77E-386A-4989-ABD2-5A445CCED0F6}" dt="2022-03-23T16:34:18.590" v="7180" actId="20577"/>
          <ac:spMkLst>
            <pc:docMk/>
            <pc:sldMk cId="1858128769" sldId="1024"/>
            <ac:spMk id="52" creationId="{E14CE664-4332-48A9-B415-C40EB8A5BA89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5" creationId="{9AB41101-FFB5-4D93-96EB-5050119D7D01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6" creationId="{B5876DA1-1810-44D6-B49D-358DD36884BA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7" creationId="{E9DB875A-021F-45AA-A575-B8FDDD5CC6BA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8" creationId="{B6110C50-DB48-4286-8161-E771E4D45A71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9" creationId="{B956A86C-17EE-48A1-9076-D1C66215A13C}"/>
          </ac:spMkLst>
        </pc:spChg>
        <pc:spChg chg="mod">
          <ac:chgData name="Gerson Santos" userId="6c4494c9-e300-475e-8570-19c96c3d8172" providerId="ADAL" clId="{C0EFB77E-386A-4989-ABD2-5A445CCED0F6}" dt="2022-03-23T16:33:40.993" v="7165" actId="20577"/>
          <ac:spMkLst>
            <pc:docMk/>
            <pc:sldMk cId="1858128769" sldId="1024"/>
            <ac:spMk id="60" creationId="{89BC6021-C972-4CE4-8131-9FBBBD0C42A8}"/>
          </ac:spMkLst>
        </pc:spChg>
        <pc:spChg chg="mod">
          <ac:chgData name="Gerson Santos" userId="6c4494c9-e300-475e-8570-19c96c3d8172" providerId="ADAL" clId="{C0EFB77E-386A-4989-ABD2-5A445CCED0F6}" dt="2022-03-23T16:34:21.007" v="7181" actId="20577"/>
          <ac:spMkLst>
            <pc:docMk/>
            <pc:sldMk cId="1858128769" sldId="1024"/>
            <ac:spMk id="61" creationId="{908948D3-8DD7-49F7-AF2C-F19895A6EFDF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68" creationId="{BD259E0E-7219-446E-9243-0CEF28D372F8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69" creationId="{F3A536F2-82D5-48D8-AFE4-74C3CEB52FC8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3" creationId="{87988787-0B43-400C-8785-BD2E2578C6AE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4" creationId="{35DDD9D0-CC0B-4FC4-9930-A4F4E248FD5C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5" creationId="{7A280A94-9923-4954-A83F-CA639D63E0E2}"/>
          </ac:spMkLst>
        </pc:spChg>
        <pc:spChg chg="mod">
          <ac:chgData name="Gerson Santos" userId="6c4494c9-e300-475e-8570-19c96c3d8172" providerId="ADAL" clId="{C0EFB77E-386A-4989-ABD2-5A445CCED0F6}" dt="2022-03-23T16:35:58.663" v="7202" actId="20577"/>
          <ac:spMkLst>
            <pc:docMk/>
            <pc:sldMk cId="1858128769" sldId="1024"/>
            <ac:spMk id="76" creationId="{C3F64418-5279-4A3E-A359-7552B73795CB}"/>
          </ac:spMkLst>
        </pc:spChg>
        <pc:spChg chg="mod">
          <ac:chgData name="Gerson Santos" userId="6c4494c9-e300-475e-8570-19c96c3d8172" providerId="ADAL" clId="{C0EFB77E-386A-4989-ABD2-5A445CCED0F6}" dt="2022-03-23T16:36:16.753" v="7212"/>
          <ac:spMkLst>
            <pc:docMk/>
            <pc:sldMk cId="1858128769" sldId="1024"/>
            <ac:spMk id="78" creationId="{0DC31012-864A-42D9-8127-F72708357B8A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1" creationId="{764F75F6-6100-4853-964F-982882917395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2" creationId="{C3BBECB5-D22F-408E-9E8B-696F67584768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3" creationId="{E0F2932E-E444-42F6-B9E1-A00BBCCB1CBF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4" creationId="{2ED4AAC2-68E9-41D0-AAEA-40B29BC8DE4F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5" creationId="{971F6336-4AD4-4E6A-AF20-E2B6B00549C8}"/>
          </ac:spMkLst>
        </pc:spChg>
        <pc:spChg chg="mod">
          <ac:chgData name="Gerson Santos" userId="6c4494c9-e300-475e-8570-19c96c3d8172" providerId="ADAL" clId="{C0EFB77E-386A-4989-ABD2-5A445CCED0F6}" dt="2022-03-23T16:36:41.325" v="7237" actId="20577"/>
          <ac:spMkLst>
            <pc:docMk/>
            <pc:sldMk cId="1858128769" sldId="1024"/>
            <ac:spMk id="86" creationId="{85B9BB59-2E22-4FFF-931D-9FDC337A1732}"/>
          </ac:spMkLst>
        </pc:spChg>
        <pc:spChg chg="mod">
          <ac:chgData name="Gerson Santos" userId="6c4494c9-e300-475e-8570-19c96c3d8172" providerId="ADAL" clId="{C0EFB77E-386A-4989-ABD2-5A445CCED0F6}" dt="2022-03-23T16:39:35.672" v="7242" actId="6549"/>
          <ac:spMkLst>
            <pc:docMk/>
            <pc:sldMk cId="1858128769" sldId="1024"/>
            <ac:spMk id="87" creationId="{2771070E-EE60-4FA2-ABBC-F5F22D88231F}"/>
          </ac:spMkLst>
        </pc:spChg>
        <pc:spChg chg="mod">
          <ac:chgData name="Gerson Santos" userId="6c4494c9-e300-475e-8570-19c96c3d8172" providerId="ADAL" clId="{C0EFB77E-386A-4989-ABD2-5A445CCED0F6}" dt="2022-03-23T16:29:51.049" v="7053" actId="20577"/>
          <ac:spMkLst>
            <pc:docMk/>
            <pc:sldMk cId="1858128769" sldId="1024"/>
            <ac:spMk id="91" creationId="{288B414D-5D6A-4B1F-AEC6-931B25D9821B}"/>
          </ac:spMkLst>
        </pc:spChg>
        <pc:spChg chg="mod">
          <ac:chgData name="Gerson Santos" userId="6c4494c9-e300-475e-8570-19c96c3d8172" providerId="ADAL" clId="{C0EFB77E-386A-4989-ABD2-5A445CCED0F6}" dt="2022-03-23T16:34:15.835" v="7179" actId="20577"/>
          <ac:spMkLst>
            <pc:docMk/>
            <pc:sldMk cId="1858128769" sldId="1024"/>
            <ac:spMk id="92" creationId="{F53FF2C7-85BB-4F9F-A0E1-036D27E63E6D}"/>
          </ac:spMkLst>
        </pc:spChg>
        <pc:grpChg chg="mod">
          <ac:chgData name="Gerson Santos" userId="6c4494c9-e300-475e-8570-19c96c3d8172" providerId="ADAL" clId="{C0EFB77E-386A-4989-ABD2-5A445CCED0F6}" dt="2022-03-23T16:29:16.778" v="6969" actId="1038"/>
          <ac:grpSpMkLst>
            <pc:docMk/>
            <pc:sldMk cId="1858128769" sldId="1024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6:28:56.721" v="6880" actId="478"/>
          <ac:grpSpMkLst>
            <pc:docMk/>
            <pc:sldMk cId="1858128769" sldId="1024"/>
            <ac:grpSpMk id="7" creationId="{A96EF4C9-7C28-4905-BDCC-41F9B9988380}"/>
          </ac:grpSpMkLst>
        </pc:grpChg>
        <pc:grpChg chg="del">
          <ac:chgData name="Gerson Santos" userId="6c4494c9-e300-475e-8570-19c96c3d8172" providerId="ADAL" clId="{C0EFB77E-386A-4989-ABD2-5A445CCED0F6}" dt="2022-03-23T16:28:58.151" v="6881" actId="478"/>
          <ac:grpSpMkLst>
            <pc:docMk/>
            <pc:sldMk cId="1858128769" sldId="1024"/>
            <ac:grpSpMk id="8" creationId="{0EEEC737-F623-4A6C-B4B9-541A01F59479}"/>
          </ac:grpSpMkLst>
        </pc:grpChg>
        <pc:grpChg chg="del">
          <ac:chgData name="Gerson Santos" userId="6c4494c9-e300-475e-8570-19c96c3d8172" providerId="ADAL" clId="{C0EFB77E-386A-4989-ABD2-5A445CCED0F6}" dt="2022-03-23T16:28:59.075" v="6882" actId="478"/>
          <ac:grpSpMkLst>
            <pc:docMk/>
            <pc:sldMk cId="1858128769" sldId="1024"/>
            <ac:grpSpMk id="10" creationId="{217C0A49-0E21-4C77-89F4-F354A1D3E29F}"/>
          </ac:grpSpMkLst>
        </pc:grpChg>
        <pc:grpChg chg="add mod">
          <ac:chgData name="Gerson Santos" userId="6c4494c9-e300-475e-8570-19c96c3d8172" providerId="ADAL" clId="{C0EFB77E-386A-4989-ABD2-5A445CCED0F6}" dt="2022-03-23T16:32:37.006" v="7116" actId="1076"/>
          <ac:grpSpMkLst>
            <pc:docMk/>
            <pc:sldMk cId="1858128769" sldId="1024"/>
            <ac:grpSpMk id="44" creationId="{7F90A01B-63B5-4CDA-B34D-E2C2DBD051EC}"/>
          </ac:grpSpMkLst>
        </pc:grpChg>
        <pc:grpChg chg="mod">
          <ac:chgData name="Gerson Santos" userId="6c4494c9-e300-475e-8570-19c96c3d8172" providerId="ADAL" clId="{C0EFB77E-386A-4989-ABD2-5A445CCED0F6}" dt="2022-03-23T16:32:34.065" v="7115"/>
          <ac:grpSpMkLst>
            <pc:docMk/>
            <pc:sldMk cId="1858128769" sldId="1024"/>
            <ac:grpSpMk id="45" creationId="{304B3E70-93DB-4AC8-BDF4-F42AE9E892D5}"/>
          </ac:grpSpMkLst>
        </pc:grpChg>
        <pc:grpChg chg="add mod">
          <ac:chgData name="Gerson Santos" userId="6c4494c9-e300-475e-8570-19c96c3d8172" providerId="ADAL" clId="{C0EFB77E-386A-4989-ABD2-5A445CCED0F6}" dt="2022-03-23T16:33:34.393" v="7150" actId="1076"/>
          <ac:grpSpMkLst>
            <pc:docMk/>
            <pc:sldMk cId="1858128769" sldId="1024"/>
            <ac:grpSpMk id="53" creationId="{1961F713-6FED-4499-A05C-1708F68DC4EE}"/>
          </ac:grpSpMkLst>
        </pc:grpChg>
        <pc:grpChg chg="mod">
          <ac:chgData name="Gerson Santos" userId="6c4494c9-e300-475e-8570-19c96c3d8172" providerId="ADAL" clId="{C0EFB77E-386A-4989-ABD2-5A445CCED0F6}" dt="2022-03-23T16:33:29.910" v="7149"/>
          <ac:grpSpMkLst>
            <pc:docMk/>
            <pc:sldMk cId="1858128769" sldId="1024"/>
            <ac:grpSpMk id="54" creationId="{2D3780A1-B5CE-440F-96B2-81952EC49A65}"/>
          </ac:grpSpMkLst>
        </pc:grpChg>
        <pc:grpChg chg="add mod">
          <ac:chgData name="Gerson Santos" userId="6c4494c9-e300-475e-8570-19c96c3d8172" providerId="ADAL" clId="{C0EFB77E-386A-4989-ABD2-5A445CCED0F6}" dt="2022-03-23T16:34:29.439" v="7183" actId="1076"/>
          <ac:grpSpMkLst>
            <pc:docMk/>
            <pc:sldMk cId="1858128769" sldId="1024"/>
            <ac:grpSpMk id="62" creationId="{2FEA2B30-3F16-4380-B105-71899B060687}"/>
          </ac:grpSpMkLst>
        </pc:grpChg>
        <pc:grpChg chg="mod">
          <ac:chgData name="Gerson Santos" userId="6c4494c9-e300-475e-8570-19c96c3d8172" providerId="ADAL" clId="{C0EFB77E-386A-4989-ABD2-5A445CCED0F6}" dt="2022-03-23T16:34:25.916" v="7182"/>
          <ac:grpSpMkLst>
            <pc:docMk/>
            <pc:sldMk cId="1858128769" sldId="1024"/>
            <ac:grpSpMk id="63" creationId="{3FD3B991-8EAD-48A1-86EB-D7F099D66DD0}"/>
          </ac:grpSpMkLst>
        </pc:grpChg>
        <pc:grpChg chg="add mod">
          <ac:chgData name="Gerson Santos" userId="6c4494c9-e300-475e-8570-19c96c3d8172" providerId="ADAL" clId="{C0EFB77E-386A-4989-ABD2-5A445CCED0F6}" dt="2022-03-23T16:36:24.037" v="7214" actId="1076"/>
          <ac:grpSpMkLst>
            <pc:docMk/>
            <pc:sldMk cId="1858128769" sldId="1024"/>
            <ac:grpSpMk id="79" creationId="{E063554A-E92A-4BB7-89B3-AAEDB7088044}"/>
          </ac:grpSpMkLst>
        </pc:grpChg>
        <pc:grpChg chg="mod">
          <ac:chgData name="Gerson Santos" userId="6c4494c9-e300-475e-8570-19c96c3d8172" providerId="ADAL" clId="{C0EFB77E-386A-4989-ABD2-5A445CCED0F6}" dt="2022-03-23T16:36:21.158" v="7213"/>
          <ac:grpSpMkLst>
            <pc:docMk/>
            <pc:sldMk cId="1858128769" sldId="1024"/>
            <ac:grpSpMk id="80" creationId="{1F9C6225-157D-44E5-8ED3-C26F3FA2D05A}"/>
          </ac:grpSpMkLst>
        </pc:grpChg>
        <pc:grpChg chg="del">
          <ac:chgData name="Gerson Santos" userId="6c4494c9-e300-475e-8570-19c96c3d8172" providerId="ADAL" clId="{C0EFB77E-386A-4989-ABD2-5A445CCED0F6}" dt="2022-03-23T16:29:06.971" v="6883" actId="478"/>
          <ac:grpSpMkLst>
            <pc:docMk/>
            <pc:sldMk cId="1858128769" sldId="1024"/>
            <ac:grpSpMk id="157" creationId="{7493567E-F6A1-4381-9C60-92C51AC5DDD2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35:52.126" v="9033" actId="6549"/>
        <pc:sldMkLst>
          <pc:docMk/>
          <pc:sldMk cId="1217536274" sldId="1025"/>
        </pc:sldMkLst>
        <pc:spChg chg="mod">
          <ac:chgData name="Gerson Santos" userId="6c4494c9-e300-475e-8570-19c96c3d8172" providerId="ADAL" clId="{C0EFB77E-386A-4989-ABD2-5A445CCED0F6}" dt="2022-03-23T16:42:23.774" v="7480" actId="20577"/>
          <ac:spMkLst>
            <pc:docMk/>
            <pc:sldMk cId="1217536274" sldId="1025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41:05.263" v="7272"/>
          <ac:spMkLst>
            <pc:docMk/>
            <pc:sldMk cId="1217536274" sldId="1025"/>
            <ac:spMk id="71" creationId="{BE596A4C-CE41-4200-AD4C-F847F7799F54}"/>
          </ac:spMkLst>
        </pc:spChg>
        <pc:spChg chg="mod">
          <ac:chgData name="Gerson Santos" userId="6c4494c9-e300-475e-8570-19c96c3d8172" providerId="ADAL" clId="{C0EFB77E-386A-4989-ABD2-5A445CCED0F6}" dt="2022-03-23T16:41:05.263" v="7272"/>
          <ac:spMkLst>
            <pc:docMk/>
            <pc:sldMk cId="1217536274" sldId="1025"/>
            <ac:spMk id="72" creationId="{042C0628-25B9-4BA3-BB66-D0A5C4657D57}"/>
          </ac:spMkLst>
        </pc:spChg>
        <pc:spChg chg="mod">
          <ac:chgData name="Gerson Santos" userId="6c4494c9-e300-475e-8570-19c96c3d8172" providerId="ADAL" clId="{C0EFB77E-386A-4989-ABD2-5A445CCED0F6}" dt="2022-03-23T16:43:44.656" v="7595" actId="20577"/>
          <ac:spMkLst>
            <pc:docMk/>
            <pc:sldMk cId="1217536274" sldId="1025"/>
            <ac:spMk id="77" creationId="{B0146EF9-0A30-4447-8D0B-9EFAFDB27305}"/>
          </ac:spMkLst>
        </pc:spChg>
        <pc:spChg chg="mod">
          <ac:chgData name="Gerson Santos" userId="6c4494c9-e300-475e-8570-19c96c3d8172" providerId="ADAL" clId="{C0EFB77E-386A-4989-ABD2-5A445CCED0F6}" dt="2022-03-23T16:41:43.913" v="7356"/>
          <ac:spMkLst>
            <pc:docMk/>
            <pc:sldMk cId="1217536274" sldId="1025"/>
            <ac:spMk id="88" creationId="{641DD0AE-0CAB-4316-9BD4-0BE117A602FB}"/>
          </ac:spMkLst>
        </pc:spChg>
        <pc:spChg chg="mod">
          <ac:chgData name="Gerson Santos" userId="6c4494c9-e300-475e-8570-19c96c3d8172" providerId="ADAL" clId="{C0EFB77E-386A-4989-ABD2-5A445CCED0F6}" dt="2022-03-23T16:41:57.448" v="7374"/>
          <ac:spMkLst>
            <pc:docMk/>
            <pc:sldMk cId="1217536274" sldId="1025"/>
            <ac:spMk id="95" creationId="{43CC008B-26F7-4C61-ACF8-6F8D14AF3231}"/>
          </ac:spMkLst>
        </pc:spChg>
        <pc:spChg chg="mod">
          <ac:chgData name="Gerson Santos" userId="6c4494c9-e300-475e-8570-19c96c3d8172" providerId="ADAL" clId="{C0EFB77E-386A-4989-ABD2-5A445CCED0F6}" dt="2022-03-23T16:41:57.448" v="7374"/>
          <ac:spMkLst>
            <pc:docMk/>
            <pc:sldMk cId="1217536274" sldId="1025"/>
            <ac:spMk id="96" creationId="{BBB2557A-4887-45D3-8366-16BAACD5AD10}"/>
          </ac:spMkLst>
        </pc:spChg>
        <pc:spChg chg="mod">
          <ac:chgData name="Gerson Santos" userId="6c4494c9-e300-475e-8570-19c96c3d8172" providerId="ADAL" clId="{C0EFB77E-386A-4989-ABD2-5A445CCED0F6}" dt="2022-03-23T16:46:03.061" v="7745" actId="1035"/>
          <ac:spMkLst>
            <pc:docMk/>
            <pc:sldMk cId="1217536274" sldId="1025"/>
            <ac:spMk id="97" creationId="{5220F1A7-6AE4-4A91-8ADA-712837232AF7}"/>
          </ac:spMkLst>
        </pc:spChg>
        <pc:spChg chg="mod">
          <ac:chgData name="Gerson Santos" userId="6c4494c9-e300-475e-8570-19c96c3d8172" providerId="ADAL" clId="{C0EFB77E-386A-4989-ABD2-5A445CCED0F6}" dt="2022-03-23T17:35:52.126" v="9033" actId="6549"/>
          <ac:spMkLst>
            <pc:docMk/>
            <pc:sldMk cId="1217536274" sldId="1025"/>
            <ac:spMk id="98" creationId="{0CEA9D6F-40D6-462B-9124-0CDE3138FE1C}"/>
          </ac:spMkLst>
        </pc:spChg>
        <pc:spChg chg="mod">
          <ac:chgData name="Gerson Santos" userId="6c4494c9-e300-475e-8570-19c96c3d8172" providerId="ADAL" clId="{C0EFB77E-386A-4989-ABD2-5A445CCED0F6}" dt="2022-03-23T16:42:35.583" v="7487"/>
          <ac:spMkLst>
            <pc:docMk/>
            <pc:sldMk cId="1217536274" sldId="1025"/>
            <ac:spMk id="102" creationId="{980B9F7B-6B8E-4F81-88F3-96CB2657E6CC}"/>
          </ac:spMkLst>
        </pc:spChg>
        <pc:spChg chg="mod">
          <ac:chgData name="Gerson Santos" userId="6c4494c9-e300-475e-8570-19c96c3d8172" providerId="ADAL" clId="{C0EFB77E-386A-4989-ABD2-5A445CCED0F6}" dt="2022-03-23T16:42:35.583" v="7487"/>
          <ac:spMkLst>
            <pc:docMk/>
            <pc:sldMk cId="1217536274" sldId="1025"/>
            <ac:spMk id="103" creationId="{F0144F48-868C-4D4A-BE57-A76FBA2731F8}"/>
          </ac:spMkLst>
        </pc:spChg>
        <pc:spChg chg="mod">
          <ac:chgData name="Gerson Santos" userId="6c4494c9-e300-475e-8570-19c96c3d8172" providerId="ADAL" clId="{C0EFB77E-386A-4989-ABD2-5A445CCED0F6}" dt="2022-03-23T16:43:51.122" v="7601" actId="20577"/>
          <ac:spMkLst>
            <pc:docMk/>
            <pc:sldMk cId="1217536274" sldId="1025"/>
            <ac:spMk id="104" creationId="{4C337AA3-48C2-4CF1-89CB-0A366B8B6A63}"/>
          </ac:spMkLst>
        </pc:spChg>
        <pc:spChg chg="mod">
          <ac:chgData name="Gerson Santos" userId="6c4494c9-e300-475e-8570-19c96c3d8172" providerId="ADAL" clId="{C0EFB77E-386A-4989-ABD2-5A445CCED0F6}" dt="2022-03-23T16:43:27.178" v="7586" actId="113"/>
          <ac:spMkLst>
            <pc:docMk/>
            <pc:sldMk cId="1217536274" sldId="1025"/>
            <ac:spMk id="105" creationId="{F2B2C3DD-F6FF-4B7A-A80E-7AC3C7AC610E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08" creationId="{0E19547D-3B73-43D1-94DB-D9A8CF88CF6F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09" creationId="{1F5A6DCE-D50D-43F4-A416-62CBF31E418A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10" creationId="{19CBF3BA-652B-48CC-9DB2-DA64A8332322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11" creationId="{F7A1FDE8-5B32-4204-89FF-BE7BF69D2DFE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4" creationId="{0369DC0E-A75B-4513-ADF5-DFDB825DEE9A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5" creationId="{67DF482D-50DF-4C8C-8A33-4D195D887356}"/>
          </ac:spMkLst>
        </pc:spChg>
        <pc:spChg chg="mod">
          <ac:chgData name="Gerson Santos" userId="6c4494c9-e300-475e-8570-19c96c3d8172" providerId="ADAL" clId="{C0EFB77E-386A-4989-ABD2-5A445CCED0F6}" dt="2022-03-23T16:45:25.122" v="7729" actId="20577"/>
          <ac:spMkLst>
            <pc:docMk/>
            <pc:sldMk cId="1217536274" sldId="1025"/>
            <ac:spMk id="116" creationId="{553A1FC8-E821-45CC-A6BC-DB2779C31F69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7" creationId="{8699F622-21BC-4644-9E88-5B0C3C5A644B}"/>
          </ac:spMkLst>
        </pc:s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44" creationId="{7F90A01B-63B5-4CDA-B34D-E2C2DBD051EC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53" creationId="{1961F713-6FED-4499-A05C-1708F68DC4EE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62" creationId="{2FEA2B30-3F16-4380-B105-71899B060687}"/>
          </ac:grpSpMkLst>
        </pc:grpChg>
        <pc:grpChg chg="add mod">
          <ac:chgData name="Gerson Santos" userId="6c4494c9-e300-475e-8570-19c96c3d8172" providerId="ADAL" clId="{C0EFB77E-386A-4989-ABD2-5A445CCED0F6}" dt="2022-03-23T16:41:09.238" v="7329" actId="1037"/>
          <ac:grpSpMkLst>
            <pc:docMk/>
            <pc:sldMk cId="1217536274" sldId="1025"/>
            <ac:grpSpMk id="67" creationId="{A4642F70-116D-4379-878A-259193749C12}"/>
          </ac:grpSpMkLst>
        </pc:grpChg>
        <pc:grpChg chg="mod">
          <ac:chgData name="Gerson Santos" userId="6c4494c9-e300-475e-8570-19c96c3d8172" providerId="ADAL" clId="{C0EFB77E-386A-4989-ABD2-5A445CCED0F6}" dt="2022-03-23T16:41:05.263" v="7272"/>
          <ac:grpSpMkLst>
            <pc:docMk/>
            <pc:sldMk cId="1217536274" sldId="1025"/>
            <ac:grpSpMk id="70" creationId="{AFCEB81E-E7B7-45CA-B3CF-1A7005B03EEB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79" creationId="{E063554A-E92A-4BB7-89B3-AAEDB7088044}"/>
          </ac:grpSpMkLst>
        </pc:grpChg>
        <pc:grpChg chg="add mod">
          <ac:chgData name="Gerson Santos" userId="6c4494c9-e300-475e-8570-19c96c3d8172" providerId="ADAL" clId="{C0EFB77E-386A-4989-ABD2-5A445CCED0F6}" dt="2022-03-23T16:42:02.175" v="7432" actId="1037"/>
          <ac:grpSpMkLst>
            <pc:docMk/>
            <pc:sldMk cId="1217536274" sldId="1025"/>
            <ac:grpSpMk id="93" creationId="{D38E1575-9BC4-4639-95A3-DF6FDF1C5A60}"/>
          </ac:grpSpMkLst>
        </pc:grpChg>
        <pc:grpChg chg="mod">
          <ac:chgData name="Gerson Santos" userId="6c4494c9-e300-475e-8570-19c96c3d8172" providerId="ADAL" clId="{C0EFB77E-386A-4989-ABD2-5A445CCED0F6}" dt="2022-03-23T16:41:57.448" v="7374"/>
          <ac:grpSpMkLst>
            <pc:docMk/>
            <pc:sldMk cId="1217536274" sldId="1025"/>
            <ac:grpSpMk id="94" creationId="{D81C7BDE-589F-420F-8B41-07B9CF572E7D}"/>
          </ac:grpSpMkLst>
        </pc:grpChg>
        <pc:grpChg chg="add mod">
          <ac:chgData name="Gerson Santos" userId="6c4494c9-e300-475e-8570-19c96c3d8172" providerId="ADAL" clId="{C0EFB77E-386A-4989-ABD2-5A445CCED0F6}" dt="2022-03-23T16:42:41.838" v="7549" actId="1036"/>
          <ac:grpSpMkLst>
            <pc:docMk/>
            <pc:sldMk cId="1217536274" sldId="1025"/>
            <ac:grpSpMk id="99" creationId="{B237EF5B-0A52-41CC-A075-456B706C259E}"/>
          </ac:grpSpMkLst>
        </pc:grpChg>
        <pc:grpChg chg="mod">
          <ac:chgData name="Gerson Santos" userId="6c4494c9-e300-475e-8570-19c96c3d8172" providerId="ADAL" clId="{C0EFB77E-386A-4989-ABD2-5A445CCED0F6}" dt="2022-03-23T16:42:35.583" v="7487"/>
          <ac:grpSpMkLst>
            <pc:docMk/>
            <pc:sldMk cId="1217536274" sldId="1025"/>
            <ac:grpSpMk id="100" creationId="{9107CD52-ABC5-4F93-B353-FEF47EB63C07}"/>
          </ac:grpSpMkLst>
        </pc:grpChg>
        <pc:grpChg chg="add del mod">
          <ac:chgData name="Gerson Santos" userId="6c4494c9-e300-475e-8570-19c96c3d8172" providerId="ADAL" clId="{C0EFB77E-386A-4989-ABD2-5A445CCED0F6}" dt="2022-03-23T16:44:58.507" v="7628" actId="478"/>
          <ac:grpSpMkLst>
            <pc:docMk/>
            <pc:sldMk cId="1217536274" sldId="1025"/>
            <ac:grpSpMk id="106" creationId="{8F3B40C3-5B32-4879-9B08-FF242B057523}"/>
          </ac:grpSpMkLst>
        </pc:grpChg>
        <pc:grpChg chg="mod">
          <ac:chgData name="Gerson Santos" userId="6c4494c9-e300-475e-8570-19c96c3d8172" providerId="ADAL" clId="{C0EFB77E-386A-4989-ABD2-5A445CCED0F6}" dt="2022-03-23T16:44:13.917" v="7602"/>
          <ac:grpSpMkLst>
            <pc:docMk/>
            <pc:sldMk cId="1217536274" sldId="1025"/>
            <ac:grpSpMk id="107" creationId="{02CFCEAC-0EE8-401A-91AE-EEE99755C470}"/>
          </ac:grpSpMkLst>
        </pc:grpChg>
        <pc:grpChg chg="add mod">
          <ac:chgData name="Gerson Santos" userId="6c4494c9-e300-475e-8570-19c96c3d8172" providerId="ADAL" clId="{C0EFB77E-386A-4989-ABD2-5A445CCED0F6}" dt="2022-03-23T16:45:08.743" v="7690" actId="1037"/>
          <ac:grpSpMkLst>
            <pc:docMk/>
            <pc:sldMk cId="1217536274" sldId="1025"/>
            <ac:grpSpMk id="112" creationId="{5D35AE91-0A4D-4CDC-AC84-5B286AE4C092}"/>
          </ac:grpSpMkLst>
        </pc:grpChg>
        <pc:grpChg chg="mod">
          <ac:chgData name="Gerson Santos" userId="6c4494c9-e300-475e-8570-19c96c3d8172" providerId="ADAL" clId="{C0EFB77E-386A-4989-ABD2-5A445CCED0F6}" dt="2022-03-23T16:45:03.060" v="7629"/>
          <ac:grpSpMkLst>
            <pc:docMk/>
            <pc:sldMk cId="1217536274" sldId="1025"/>
            <ac:grpSpMk id="113" creationId="{315F0335-40A8-4FC9-8263-18715152F639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38:08.657" v="9091"/>
        <pc:sldMkLst>
          <pc:docMk/>
          <pc:sldMk cId="3774252980" sldId="1026"/>
        </pc:sldMkLst>
        <pc:spChg chg="mod">
          <ac:chgData name="Gerson Santos" userId="6c4494c9-e300-475e-8570-19c96c3d8172" providerId="ADAL" clId="{C0EFB77E-386A-4989-ABD2-5A445CCED0F6}" dt="2022-03-23T16:55:04.915" v="8316" actId="20577"/>
          <ac:spMkLst>
            <pc:docMk/>
            <pc:sldMk cId="3774252980" sldId="1026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1" creationId="{95D515B4-AE82-44F4-B6B2-E7BA31B6B2BE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2" creationId="{42F09DE9-F8D0-41AC-ACFA-0BBB69500BA1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4" creationId="{910D8DF9-1B9D-4508-B1C6-135D84ADAD5A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5" creationId="{FFB6EA8E-F605-457A-B595-0532C6740ECE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6" creationId="{7701CED4-2320-4328-AC51-A7D7F52E723B}"/>
          </ac:spMkLst>
        </pc:spChg>
        <pc:spChg chg="mod">
          <ac:chgData name="Gerson Santos" userId="6c4494c9-e300-475e-8570-19c96c3d8172" providerId="ADAL" clId="{C0EFB77E-386A-4989-ABD2-5A445CCED0F6}" dt="2022-03-23T16:47:05.116" v="7776" actId="20577"/>
          <ac:spMkLst>
            <pc:docMk/>
            <pc:sldMk cId="3774252980" sldId="1026"/>
            <ac:spMk id="37" creationId="{A201AF29-10A8-4BB5-A5CE-54B4FC8A3511}"/>
          </ac:spMkLst>
        </pc:spChg>
        <pc:spChg chg="mod">
          <ac:chgData name="Gerson Santos" userId="6c4494c9-e300-475e-8570-19c96c3d8172" providerId="ADAL" clId="{C0EFB77E-386A-4989-ABD2-5A445CCED0F6}" dt="2022-03-23T16:46:53.185" v="7761" actId="20577"/>
          <ac:spMkLst>
            <pc:docMk/>
            <pc:sldMk cId="3774252980" sldId="1026"/>
            <ac:spMk id="38" creationId="{F04214A1-80D7-48B4-B0F6-253BD72ADD88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1" creationId="{64B434F1-817D-4F37-A646-AD4FDBECCA44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2" creationId="{8ED676C7-A3A5-44E2-858C-0766A3DFC171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4" creationId="{D52E2731-062E-4E35-9416-B74C04725588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5" creationId="{66F9090B-E5CB-4E96-B98A-A131936798EB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6" creationId="{E150DFFD-7A11-4D6A-8438-BCE3405499AD}"/>
          </ac:spMkLst>
        </pc:spChg>
        <pc:spChg chg="mod">
          <ac:chgData name="Gerson Santos" userId="6c4494c9-e300-475e-8570-19c96c3d8172" providerId="ADAL" clId="{C0EFB77E-386A-4989-ABD2-5A445CCED0F6}" dt="2022-03-23T16:47:43.464" v="7820" actId="20577"/>
          <ac:spMkLst>
            <pc:docMk/>
            <pc:sldMk cId="3774252980" sldId="1026"/>
            <ac:spMk id="47" creationId="{870463FF-59E3-47A1-AC64-96C4AC5EFD57}"/>
          </ac:spMkLst>
        </pc:spChg>
        <pc:spChg chg="mod">
          <ac:chgData name="Gerson Santos" userId="6c4494c9-e300-475e-8570-19c96c3d8172" providerId="ADAL" clId="{C0EFB77E-386A-4989-ABD2-5A445CCED0F6}" dt="2022-03-23T17:36:33.616" v="9035"/>
          <ac:spMkLst>
            <pc:docMk/>
            <pc:sldMk cId="3774252980" sldId="1026"/>
            <ac:spMk id="48" creationId="{81F7075C-303D-4848-8881-DA29DE416930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1" creationId="{7278F234-6C7E-4B3E-9275-16EE2D9EFF1A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2" creationId="{14076E68-457F-47BE-ABAF-1C80EF6926C2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4" creationId="{9D417D3B-7691-44FD-8D1D-2278795A904E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5" creationId="{AA289F28-A2BF-4C4E-880E-C41A0964007D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6" creationId="{2220FA07-D1BB-4542-B1C9-271C4840D6D3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7" creationId="{AF94AD2D-0D03-489F-AE5F-AB070467EF48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8" creationId="{69108676-DAD7-4EC9-888C-905F4EA426DB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1" creationId="{242CB321-6F0B-49A6-A5ED-9C00ED1BA814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2" creationId="{155AB718-183B-4E02-A0CA-FBB10EDBDBC5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4" creationId="{2C2E7464-1806-45CB-8E9E-39201D383941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5" creationId="{78729A8B-8951-48CF-9A4F-4BB653BA24AE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6" creationId="{0848FF1F-3141-4F22-B46A-A9C1B159684B}"/>
          </ac:spMkLst>
        </pc:spChg>
        <pc:spChg chg="mod">
          <ac:chgData name="Gerson Santos" userId="6c4494c9-e300-475e-8570-19c96c3d8172" providerId="ADAL" clId="{C0EFB77E-386A-4989-ABD2-5A445CCED0F6}" dt="2022-03-23T16:49:02.660" v="7958" actId="20577"/>
          <ac:spMkLst>
            <pc:docMk/>
            <pc:sldMk cId="3774252980" sldId="1026"/>
            <ac:spMk id="68" creationId="{723B1504-E683-47E2-A629-68DC986B6D97}"/>
          </ac:spMkLst>
        </pc:spChg>
        <pc:spChg chg="mod">
          <ac:chgData name="Gerson Santos" userId="6c4494c9-e300-475e-8570-19c96c3d8172" providerId="ADAL" clId="{C0EFB77E-386A-4989-ABD2-5A445CCED0F6}" dt="2022-03-23T17:02:49.283" v="8985" actId="20577"/>
          <ac:spMkLst>
            <pc:docMk/>
            <pc:sldMk cId="3774252980" sldId="1026"/>
            <ac:spMk id="69" creationId="{F139279B-5E3B-4595-9D32-0A277F411DA2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5" creationId="{AE528D17-1B83-4DAA-B214-7A9E6A000621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6" creationId="{CA96289C-108F-49EC-A90A-0AE86D0A0672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9" creationId="{BC885419-5382-4367-B81B-D3BA37720634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80" creationId="{9F9BF3BA-69C8-4282-B160-1615956A5480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81" creationId="{292D7A1C-FCD7-443B-915D-7BF4932220DF}"/>
          </ac:spMkLst>
        </pc:spChg>
        <pc:spChg chg="mod">
          <ac:chgData name="Gerson Santos" userId="6c4494c9-e300-475e-8570-19c96c3d8172" providerId="ADAL" clId="{C0EFB77E-386A-4989-ABD2-5A445CCED0F6}" dt="2022-03-23T16:49:14.187" v="7967" actId="20577"/>
          <ac:spMkLst>
            <pc:docMk/>
            <pc:sldMk cId="3774252980" sldId="1026"/>
            <ac:spMk id="82" creationId="{B5BC7D57-81C0-4331-AA92-127D9AD69501}"/>
          </ac:spMkLst>
        </pc:spChg>
        <pc:spChg chg="mod">
          <ac:chgData name="Gerson Santos" userId="6c4494c9-e300-475e-8570-19c96c3d8172" providerId="ADAL" clId="{C0EFB77E-386A-4989-ABD2-5A445CCED0F6}" dt="2022-03-23T17:02:58.741" v="9003" actId="20577"/>
          <ac:spMkLst>
            <pc:docMk/>
            <pc:sldMk cId="3774252980" sldId="1026"/>
            <ac:spMk id="83" creationId="{C3C78192-D66A-4BEA-8E21-4B6FC5F16A4F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86" creationId="{34932A25-0A07-445D-BEE7-FDDDF6574AD2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87" creationId="{9AEC266A-148B-4511-95A8-FC010697F51A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0" creationId="{A415CB94-1F7D-4FB3-B321-C9DDBD073D85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1" creationId="{8B6A3409-DBD2-4B6B-960D-83F42D217E28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2" creationId="{A9542312-EB41-49A5-B127-172D1D38E352}"/>
          </ac:spMkLst>
        </pc:spChg>
        <pc:spChg chg="mod">
          <ac:chgData name="Gerson Santos" userId="6c4494c9-e300-475e-8570-19c96c3d8172" providerId="ADAL" clId="{C0EFB77E-386A-4989-ABD2-5A445CCED0F6}" dt="2022-03-23T16:53:38.134" v="8233" actId="20577"/>
          <ac:spMkLst>
            <pc:docMk/>
            <pc:sldMk cId="3774252980" sldId="1026"/>
            <ac:spMk id="106" creationId="{2B72BF86-515E-44AE-9DCF-451B5E1C672D}"/>
          </ac:spMkLst>
        </pc:spChg>
        <pc:spChg chg="mod">
          <ac:chgData name="Gerson Santos" userId="6c4494c9-e300-475e-8570-19c96c3d8172" providerId="ADAL" clId="{C0EFB77E-386A-4989-ABD2-5A445CCED0F6}" dt="2022-03-23T17:38:08.657" v="9091"/>
          <ac:spMkLst>
            <pc:docMk/>
            <pc:sldMk cId="3774252980" sldId="1026"/>
            <ac:spMk id="107" creationId="{9EAA63F1-53A4-4A16-93C4-0767441F2660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0" creationId="{D86A0B45-9CB5-4B89-99E5-9CCFE7427A6F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1" creationId="{4E6378D0-0E56-4EC7-9C44-B10DEEAFD557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9" creationId="{A8ACF99F-5C0A-41C1-8FEF-16F7FE188E36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20" creationId="{EFDCED00-8273-4A63-B127-640C0265FAAA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21" creationId="{F44854ED-952A-40ED-B610-C2A8AFF720F9}"/>
          </ac:spMkLst>
        </pc:spChg>
        <pc:spChg chg="mod">
          <ac:chgData name="Gerson Santos" userId="6c4494c9-e300-475e-8570-19c96c3d8172" providerId="ADAL" clId="{C0EFB77E-386A-4989-ABD2-5A445CCED0F6}" dt="2022-03-23T16:52:44.288" v="8192" actId="20577"/>
          <ac:spMkLst>
            <pc:docMk/>
            <pc:sldMk cId="3774252980" sldId="1026"/>
            <ac:spMk id="122" creationId="{B87A1F68-DE80-4276-AE58-C1F9BE490996}"/>
          </ac:spMkLst>
        </pc:spChg>
        <pc:spChg chg="mod">
          <ac:chgData name="Gerson Santos" userId="6c4494c9-e300-475e-8570-19c96c3d8172" providerId="ADAL" clId="{C0EFB77E-386A-4989-ABD2-5A445CCED0F6}" dt="2022-03-23T17:37:41.301" v="9068" actId="20577"/>
          <ac:spMkLst>
            <pc:docMk/>
            <pc:sldMk cId="3774252980" sldId="1026"/>
            <ac:spMk id="123" creationId="{03BA0B26-F5BC-4EF2-BCED-FBF6D9DFF66D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6" creationId="{3A03F972-E3CB-4916-A0DC-EB96CCE12DD5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7" creationId="{8B676C03-4002-4172-90E5-D6B761F59C68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9" creationId="{DA1F8C7B-3342-410C-B30F-AA43FDBF3F59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30" creationId="{2DF0C739-16E4-42F1-827C-368567589101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31" creationId="{8B6745B2-5733-48A6-89D7-F05773FD0326}"/>
          </ac:spMkLst>
        </pc:spChg>
        <pc:spChg chg="mod">
          <ac:chgData name="Gerson Santos" userId="6c4494c9-e300-475e-8570-19c96c3d8172" providerId="ADAL" clId="{C0EFB77E-386A-4989-ABD2-5A445CCED0F6}" dt="2022-03-23T16:53:42.409" v="8239" actId="20577"/>
          <ac:spMkLst>
            <pc:docMk/>
            <pc:sldMk cId="3774252980" sldId="1026"/>
            <ac:spMk id="132" creationId="{2991F480-41BF-4A6F-8863-E5B169BB7B3A}"/>
          </ac:spMkLst>
        </pc:spChg>
        <pc:spChg chg="mod">
          <ac:chgData name="Gerson Santos" userId="6c4494c9-e300-475e-8570-19c96c3d8172" providerId="ADAL" clId="{C0EFB77E-386A-4989-ABD2-5A445CCED0F6}" dt="2022-03-23T17:38:04.632" v="9090"/>
          <ac:spMkLst>
            <pc:docMk/>
            <pc:sldMk cId="3774252980" sldId="1026"/>
            <ac:spMk id="133" creationId="{00840255-CF0C-459D-BF19-1B631BC92D3F}"/>
          </ac:spMkLst>
        </pc:spChg>
        <pc:grpChg chg="add del mod">
          <ac:chgData name="Gerson Santos" userId="6c4494c9-e300-475e-8570-19c96c3d8172" providerId="ADAL" clId="{C0EFB77E-386A-4989-ABD2-5A445CCED0F6}" dt="2022-03-23T16:47:09.423" v="7777" actId="478"/>
          <ac:grpSpMkLst>
            <pc:docMk/>
            <pc:sldMk cId="3774252980" sldId="1026"/>
            <ac:grpSpMk id="29" creationId="{14938016-E801-438B-AC52-8EB95E60388B}"/>
          </ac:grpSpMkLst>
        </pc:grpChg>
        <pc:grpChg chg="mod">
          <ac:chgData name="Gerson Santos" userId="6c4494c9-e300-475e-8570-19c96c3d8172" providerId="ADAL" clId="{C0EFB77E-386A-4989-ABD2-5A445CCED0F6}" dt="2022-03-23T16:46:41.080" v="7749"/>
          <ac:grpSpMkLst>
            <pc:docMk/>
            <pc:sldMk cId="3774252980" sldId="1026"/>
            <ac:grpSpMk id="30" creationId="{743C7F5B-69C6-4224-A9EB-5DEA13216CBA}"/>
          </ac:grpSpMkLst>
        </pc:grpChg>
        <pc:grpChg chg="mod">
          <ac:chgData name="Gerson Santos" userId="6c4494c9-e300-475e-8570-19c96c3d8172" providerId="ADAL" clId="{C0EFB77E-386A-4989-ABD2-5A445CCED0F6}" dt="2022-03-23T16:46:41.080" v="7749"/>
          <ac:grpSpMkLst>
            <pc:docMk/>
            <pc:sldMk cId="3774252980" sldId="1026"/>
            <ac:grpSpMk id="33" creationId="{9D643274-7C14-43C8-B7AE-8DC21119C579}"/>
          </ac:grpSpMkLst>
        </pc:grpChg>
        <pc:grpChg chg="add mod">
          <ac:chgData name="Gerson Santos" userId="6c4494c9-e300-475e-8570-19c96c3d8172" providerId="ADAL" clId="{C0EFB77E-386A-4989-ABD2-5A445CCED0F6}" dt="2022-03-23T16:47:18.725" v="7779" actId="1076"/>
          <ac:grpSpMkLst>
            <pc:docMk/>
            <pc:sldMk cId="3774252980" sldId="1026"/>
            <ac:grpSpMk id="39" creationId="{D642DA7C-8199-4943-B5EB-4FC056F3C94F}"/>
          </ac:grpSpMkLst>
        </pc:grpChg>
        <pc:grpChg chg="mod">
          <ac:chgData name="Gerson Santos" userId="6c4494c9-e300-475e-8570-19c96c3d8172" providerId="ADAL" clId="{C0EFB77E-386A-4989-ABD2-5A445CCED0F6}" dt="2022-03-23T16:47:15.925" v="7778"/>
          <ac:grpSpMkLst>
            <pc:docMk/>
            <pc:sldMk cId="3774252980" sldId="1026"/>
            <ac:grpSpMk id="40" creationId="{6C410A1C-9A39-4D8B-8C5C-A62436EC33C2}"/>
          </ac:grpSpMkLst>
        </pc:grpChg>
        <pc:grpChg chg="mod">
          <ac:chgData name="Gerson Santos" userId="6c4494c9-e300-475e-8570-19c96c3d8172" providerId="ADAL" clId="{C0EFB77E-386A-4989-ABD2-5A445CCED0F6}" dt="2022-03-23T16:47:15.925" v="7778"/>
          <ac:grpSpMkLst>
            <pc:docMk/>
            <pc:sldMk cId="3774252980" sldId="1026"/>
            <ac:grpSpMk id="43" creationId="{F6197C49-5EC3-4B5E-87BC-6788BA7BD254}"/>
          </ac:grpSpMkLst>
        </pc:grpChg>
        <pc:grpChg chg="add del mod">
          <ac:chgData name="Gerson Santos" userId="6c4494c9-e300-475e-8570-19c96c3d8172" providerId="ADAL" clId="{C0EFB77E-386A-4989-ABD2-5A445CCED0F6}" dt="2022-03-23T16:48:52.598" v="7909" actId="478"/>
          <ac:grpSpMkLst>
            <pc:docMk/>
            <pc:sldMk cId="3774252980" sldId="1026"/>
            <ac:grpSpMk id="49" creationId="{70EB09D7-2896-43F7-A41C-B7953E7E0753}"/>
          </ac:grpSpMkLst>
        </pc:grpChg>
        <pc:grpChg chg="mod">
          <ac:chgData name="Gerson Santos" userId="6c4494c9-e300-475e-8570-19c96c3d8172" providerId="ADAL" clId="{C0EFB77E-386A-4989-ABD2-5A445CCED0F6}" dt="2022-03-23T16:48:13.578" v="7828"/>
          <ac:grpSpMkLst>
            <pc:docMk/>
            <pc:sldMk cId="3774252980" sldId="1026"/>
            <ac:grpSpMk id="50" creationId="{168F2EDB-E44A-4DD1-8CEB-AB9D2AE365BB}"/>
          </ac:grpSpMkLst>
        </pc:grpChg>
        <pc:grpChg chg="mod">
          <ac:chgData name="Gerson Santos" userId="6c4494c9-e300-475e-8570-19c96c3d8172" providerId="ADAL" clId="{C0EFB77E-386A-4989-ABD2-5A445CCED0F6}" dt="2022-03-23T16:48:13.578" v="7828"/>
          <ac:grpSpMkLst>
            <pc:docMk/>
            <pc:sldMk cId="3774252980" sldId="1026"/>
            <ac:grpSpMk id="53" creationId="{FE4C6CD0-08E9-49B4-98D2-831EB270CCF0}"/>
          </ac:grpSpMkLst>
        </pc:grpChg>
        <pc:grpChg chg="add mod">
          <ac:chgData name="Gerson Santos" userId="6c4494c9-e300-475e-8570-19c96c3d8172" providerId="ADAL" clId="{C0EFB77E-386A-4989-ABD2-5A445CCED0F6}" dt="2022-03-23T16:48:57.900" v="7953" actId="1037"/>
          <ac:grpSpMkLst>
            <pc:docMk/>
            <pc:sldMk cId="3774252980" sldId="1026"/>
            <ac:grpSpMk id="59" creationId="{62BD3E01-B9CC-40D6-94E6-B0977771C93D}"/>
          </ac:grpSpMkLst>
        </pc:grpChg>
        <pc:grpChg chg="mod">
          <ac:chgData name="Gerson Santos" userId="6c4494c9-e300-475e-8570-19c96c3d8172" providerId="ADAL" clId="{C0EFB77E-386A-4989-ABD2-5A445CCED0F6}" dt="2022-03-23T16:48:54.953" v="7910"/>
          <ac:grpSpMkLst>
            <pc:docMk/>
            <pc:sldMk cId="3774252980" sldId="1026"/>
            <ac:grpSpMk id="60" creationId="{B9690987-F1AA-4660-9CFF-E4FF57D8A0A9}"/>
          </ac:grpSpMkLst>
        </pc:grpChg>
        <pc:grpChg chg="mod">
          <ac:chgData name="Gerson Santos" userId="6c4494c9-e300-475e-8570-19c96c3d8172" providerId="ADAL" clId="{C0EFB77E-386A-4989-ABD2-5A445CCED0F6}" dt="2022-03-23T16:48:54.953" v="7910"/>
          <ac:grpSpMkLst>
            <pc:docMk/>
            <pc:sldMk cId="3774252980" sldId="1026"/>
            <ac:grpSpMk id="63" creationId="{B4E3115F-C662-4D7D-97A4-0D767F89CEB5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67" creationId="{A4642F70-116D-4379-878A-259193749C12}"/>
          </ac:grpSpMkLst>
        </pc:grpChg>
        <pc:grpChg chg="add mod">
          <ac:chgData name="Gerson Santos" userId="6c4494c9-e300-475e-8570-19c96c3d8172" providerId="ADAL" clId="{C0EFB77E-386A-4989-ABD2-5A445CCED0F6}" dt="2022-03-23T16:49:10.601" v="7960" actId="1076"/>
          <ac:grpSpMkLst>
            <pc:docMk/>
            <pc:sldMk cId="3774252980" sldId="1026"/>
            <ac:grpSpMk id="73" creationId="{AB52CA76-A1AE-44A5-BB05-AF20A2E38917}"/>
          </ac:grpSpMkLst>
        </pc:grpChg>
        <pc:grpChg chg="mod">
          <ac:chgData name="Gerson Santos" userId="6c4494c9-e300-475e-8570-19c96c3d8172" providerId="ADAL" clId="{C0EFB77E-386A-4989-ABD2-5A445CCED0F6}" dt="2022-03-23T16:49:06.482" v="7959"/>
          <ac:grpSpMkLst>
            <pc:docMk/>
            <pc:sldMk cId="3774252980" sldId="1026"/>
            <ac:grpSpMk id="74" creationId="{9A37B725-7AE9-4166-8F5E-06D9EB83A567}"/>
          </ac:grpSpMkLst>
        </pc:grpChg>
        <pc:grpChg chg="mod">
          <ac:chgData name="Gerson Santos" userId="6c4494c9-e300-475e-8570-19c96c3d8172" providerId="ADAL" clId="{C0EFB77E-386A-4989-ABD2-5A445CCED0F6}" dt="2022-03-23T16:49:06.482" v="7959"/>
          <ac:grpSpMkLst>
            <pc:docMk/>
            <pc:sldMk cId="3774252980" sldId="1026"/>
            <ac:grpSpMk id="78" creationId="{92271936-4530-436E-B1FF-9A1FBA01DDFD}"/>
          </ac:grpSpMkLst>
        </pc:grpChg>
        <pc:grpChg chg="add mod">
          <ac:chgData name="Gerson Santos" userId="6c4494c9-e300-475e-8570-19c96c3d8172" providerId="ADAL" clId="{C0EFB77E-386A-4989-ABD2-5A445CCED0F6}" dt="2022-03-23T16:50:56.314" v="8024" actId="14100"/>
          <ac:grpSpMkLst>
            <pc:docMk/>
            <pc:sldMk cId="3774252980" sldId="1026"/>
            <ac:grpSpMk id="84" creationId="{819CCFCA-3B9F-4E7A-8099-318A61F26CAA}"/>
          </ac:grpSpMkLst>
        </pc:grpChg>
        <pc:grpChg chg="mod">
          <ac:chgData name="Gerson Santos" userId="6c4494c9-e300-475e-8570-19c96c3d8172" providerId="ADAL" clId="{C0EFB77E-386A-4989-ABD2-5A445CCED0F6}" dt="2022-03-23T16:50:49.584" v="8022"/>
          <ac:grpSpMkLst>
            <pc:docMk/>
            <pc:sldMk cId="3774252980" sldId="1026"/>
            <ac:grpSpMk id="85" creationId="{740E0D5C-6653-4A42-B088-9D2C59335A2E}"/>
          </ac:grpSpMkLst>
        </pc:grpChg>
        <pc:grpChg chg="mod">
          <ac:chgData name="Gerson Santos" userId="6c4494c9-e300-475e-8570-19c96c3d8172" providerId="ADAL" clId="{C0EFB77E-386A-4989-ABD2-5A445CCED0F6}" dt="2022-03-23T16:50:49.584" v="8022"/>
          <ac:grpSpMkLst>
            <pc:docMk/>
            <pc:sldMk cId="3774252980" sldId="1026"/>
            <ac:grpSpMk id="89" creationId="{AD17A513-2AB5-443B-821D-2A3960E258D4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93" creationId="{D38E1575-9BC4-4639-95A3-DF6FDF1C5A60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99" creationId="{B237EF5B-0A52-41CC-A075-456B706C259E}"/>
          </ac:grpSpMkLst>
        </pc:grpChg>
        <pc:grpChg chg="add mod">
          <ac:chgData name="Gerson Santos" userId="6c4494c9-e300-475e-8570-19c96c3d8172" providerId="ADAL" clId="{C0EFB77E-386A-4989-ABD2-5A445CCED0F6}" dt="2022-03-23T16:52:32.603" v="8130" actId="1037"/>
          <ac:grpSpMkLst>
            <pc:docMk/>
            <pc:sldMk cId="3774252980" sldId="1026"/>
            <ac:grpSpMk id="108" creationId="{092BB43C-E7E8-48BE-80CE-3086C312CC80}"/>
          </ac:grpSpMkLst>
        </pc:grpChg>
        <pc:grpChg chg="mod">
          <ac:chgData name="Gerson Santos" userId="6c4494c9-e300-475e-8570-19c96c3d8172" providerId="ADAL" clId="{C0EFB77E-386A-4989-ABD2-5A445CCED0F6}" dt="2022-03-23T16:52:27.805" v="8083"/>
          <ac:grpSpMkLst>
            <pc:docMk/>
            <pc:sldMk cId="3774252980" sldId="1026"/>
            <ac:grpSpMk id="109" creationId="{3AB98F72-984A-4A2A-A45E-17507F988954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112" creationId="{5D35AE91-0A4D-4CDC-AC84-5B286AE4C092}"/>
          </ac:grpSpMkLst>
        </pc:grpChg>
        <pc:grpChg chg="mod">
          <ac:chgData name="Gerson Santos" userId="6c4494c9-e300-475e-8570-19c96c3d8172" providerId="ADAL" clId="{C0EFB77E-386A-4989-ABD2-5A445CCED0F6}" dt="2022-03-23T16:52:27.805" v="8083"/>
          <ac:grpSpMkLst>
            <pc:docMk/>
            <pc:sldMk cId="3774252980" sldId="1026"/>
            <ac:grpSpMk id="118" creationId="{E39FD728-3F8E-493A-A035-A8D55115F6BB}"/>
          </ac:grpSpMkLst>
        </pc:grpChg>
        <pc:grpChg chg="add mod">
          <ac:chgData name="Gerson Santos" userId="6c4494c9-e300-475e-8570-19c96c3d8172" providerId="ADAL" clId="{C0EFB77E-386A-4989-ABD2-5A445CCED0F6}" dt="2022-03-23T16:52:37.173" v="8174" actId="1036"/>
          <ac:grpSpMkLst>
            <pc:docMk/>
            <pc:sldMk cId="3774252980" sldId="1026"/>
            <ac:grpSpMk id="124" creationId="{81F45712-0895-46C9-9951-45D55770C6B0}"/>
          </ac:grpSpMkLst>
        </pc:grpChg>
        <pc:grpChg chg="mod">
          <ac:chgData name="Gerson Santos" userId="6c4494c9-e300-475e-8570-19c96c3d8172" providerId="ADAL" clId="{C0EFB77E-386A-4989-ABD2-5A445CCED0F6}" dt="2022-03-23T16:52:33.936" v="8131"/>
          <ac:grpSpMkLst>
            <pc:docMk/>
            <pc:sldMk cId="3774252980" sldId="1026"/>
            <ac:grpSpMk id="125" creationId="{987D55EC-7ABD-474C-8B35-D22409EB85DA}"/>
          </ac:grpSpMkLst>
        </pc:grpChg>
        <pc:grpChg chg="mod">
          <ac:chgData name="Gerson Santos" userId="6c4494c9-e300-475e-8570-19c96c3d8172" providerId="ADAL" clId="{C0EFB77E-386A-4989-ABD2-5A445CCED0F6}" dt="2022-03-23T16:52:33.936" v="8131"/>
          <ac:grpSpMkLst>
            <pc:docMk/>
            <pc:sldMk cId="3774252980" sldId="1026"/>
            <ac:grpSpMk id="128" creationId="{052179D3-D7E8-473B-B0EB-4C27016CAD60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01:10.834" v="8839" actId="20577"/>
        <pc:sldMkLst>
          <pc:docMk/>
          <pc:sldMk cId="3873112131" sldId="1027"/>
        </pc:sldMkLst>
        <pc:spChg chg="mod">
          <ac:chgData name="Gerson Santos" userId="6c4494c9-e300-475e-8570-19c96c3d8172" providerId="ADAL" clId="{C0EFB77E-386A-4989-ABD2-5A445CCED0F6}" dt="2022-03-23T16:55:18.454" v="8354" actId="20577"/>
          <ac:spMkLst>
            <pc:docMk/>
            <pc:sldMk cId="3873112131" sldId="1027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1" creationId="{4862BFDD-C06D-43CE-B27F-FE66EE612948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2" creationId="{5B01D0C1-CF51-4DC0-BF30-D9B809DE3109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7" creationId="{5309B6C5-542A-4DFD-B2A0-87CCAD20E88B}"/>
          </ac:spMkLst>
        </pc:spChg>
        <pc:spChg chg="mod">
          <ac:chgData name="Gerson Santos" userId="6c4494c9-e300-475e-8570-19c96c3d8172" providerId="ADAL" clId="{C0EFB77E-386A-4989-ABD2-5A445CCED0F6}" dt="2022-03-23T16:56:09.581" v="8460" actId="20577"/>
          <ac:spMkLst>
            <pc:docMk/>
            <pc:sldMk cId="3873112131" sldId="1027"/>
            <ac:spMk id="88" creationId="{8CB1D52B-CA58-4038-9F6C-019AA034638A}"/>
          </ac:spMkLst>
        </pc:spChg>
        <pc:spChg chg="mod">
          <ac:chgData name="Gerson Santos" userId="6c4494c9-e300-475e-8570-19c96c3d8172" providerId="ADAL" clId="{C0EFB77E-386A-4989-ABD2-5A445CCED0F6}" dt="2022-03-23T16:56:33.822" v="8474"/>
          <ac:spMkLst>
            <pc:docMk/>
            <pc:sldMk cId="3873112131" sldId="1027"/>
            <ac:spMk id="93" creationId="{E90D8B47-8A36-4B6C-84F8-420FC033544A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6" creationId="{ED9E4B1C-7627-4A55-AE11-59F5C5E35B9F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7" creationId="{8C4AB8DF-06C5-44FE-89AB-4069EC518433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8" creationId="{9554AA48-5178-4B80-9ADA-57B3AB36532A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9" creationId="{5CB74C6B-4609-4F6A-A0EB-5A63D3D55508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100" creationId="{154B6CCB-227C-4E5F-9BA6-D093D80C73EA}"/>
          </ac:spMkLst>
        </pc:spChg>
        <pc:spChg chg="mod">
          <ac:chgData name="Gerson Santos" userId="6c4494c9-e300-475e-8570-19c96c3d8172" providerId="ADAL" clId="{C0EFB77E-386A-4989-ABD2-5A445CCED0F6}" dt="2022-03-23T16:57:01.437" v="8553" actId="1035"/>
          <ac:spMkLst>
            <pc:docMk/>
            <pc:sldMk cId="3873112131" sldId="1027"/>
            <ac:spMk id="101" creationId="{FC798C42-61A5-3943-A3F4-72A0AB9C9EDA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04" creationId="{21D9ED55-9B6A-4FD7-8578-027C8ABD54A0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05" creationId="{46F03864-C0CA-4EC4-ADC8-8872CCB7FA59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12" creationId="{108780A9-7D80-4178-A527-135C1BCDFA1B}"/>
          </ac:spMkLst>
        </pc:spChg>
        <pc:spChg chg="mod">
          <ac:chgData name="Gerson Santos" userId="6c4494c9-e300-475e-8570-19c96c3d8172" providerId="ADAL" clId="{C0EFB77E-386A-4989-ABD2-5A445CCED0F6}" dt="2022-03-23T16:56:46.936" v="8536" actId="20577"/>
          <ac:spMkLst>
            <pc:docMk/>
            <pc:sldMk cId="3873112131" sldId="1027"/>
            <ac:spMk id="113" creationId="{D823FDEA-2F3E-4B82-94A3-2AB630778FF5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14" creationId="{BD5A9DE0-E2E7-4A13-AEF8-FA12EEE8D45D}"/>
          </ac:spMkLst>
        </pc:spChg>
        <pc:spChg chg="add mod">
          <ac:chgData name="Gerson Santos" userId="6c4494c9-e300-475e-8570-19c96c3d8172" providerId="ADAL" clId="{C0EFB77E-386A-4989-ABD2-5A445CCED0F6}" dt="2022-03-23T17:00:56.968" v="8833" actId="1036"/>
          <ac:spMkLst>
            <pc:docMk/>
            <pc:sldMk cId="3873112131" sldId="1027"/>
            <ac:spMk id="115" creationId="{4CFF4EB0-6496-4AD5-A9FA-847BD4BB5FFE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4" creationId="{74F84792-174F-42FA-9152-39FE5D794016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5" creationId="{46C9EDF7-77CA-4B0C-8178-61B01EF530F6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6" creationId="{244E88A4-C924-41AA-9EFB-11A6C5359F34}"/>
          </ac:spMkLst>
        </pc:spChg>
        <pc:spChg chg="mod">
          <ac:chgData name="Gerson Santos" userId="6c4494c9-e300-475e-8570-19c96c3d8172" providerId="ADAL" clId="{C0EFB77E-386A-4989-ABD2-5A445CCED0F6}" dt="2022-03-23T16:57:49.894" v="8679" actId="20577"/>
          <ac:spMkLst>
            <pc:docMk/>
            <pc:sldMk cId="3873112131" sldId="1027"/>
            <ac:spMk id="137" creationId="{6E2F9110-DBE8-4766-A575-C3B15D0636D9}"/>
          </ac:spMkLst>
        </pc:spChg>
        <pc:spChg chg="mod">
          <ac:chgData name="Gerson Santos" userId="6c4494c9-e300-475e-8570-19c96c3d8172" providerId="ADAL" clId="{C0EFB77E-386A-4989-ABD2-5A445CCED0F6}" dt="2022-03-23T16:58:15.808" v="8697" actId="255"/>
          <ac:spMkLst>
            <pc:docMk/>
            <pc:sldMk cId="3873112131" sldId="1027"/>
            <ac:spMk id="138" creationId="{2F7151FC-4AC7-4918-BCF7-215511B0651E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1" creationId="{00BEB4A5-4321-4526-A8FB-9A360AB253E8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2" creationId="{4073E42B-DC2A-4F1A-8B45-33C297F7E248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3" creationId="{019AD5C6-A285-41D3-BB4A-9AFED9A16AFB}"/>
          </ac:spMkLst>
        </pc:spChg>
        <pc:spChg chg="mod">
          <ac:chgData name="Gerson Santos" userId="6c4494c9-e300-475e-8570-19c96c3d8172" providerId="ADAL" clId="{C0EFB77E-386A-4989-ABD2-5A445CCED0F6}" dt="2022-03-23T16:58:55.138" v="8745" actId="20577"/>
          <ac:spMkLst>
            <pc:docMk/>
            <pc:sldMk cId="3873112131" sldId="1027"/>
            <ac:spMk id="144" creationId="{D2205E44-4FC7-4ED3-A808-D3303200D9D8}"/>
          </ac:spMkLst>
        </pc:spChg>
        <pc:spChg chg="mod">
          <ac:chgData name="Gerson Santos" userId="6c4494c9-e300-475e-8570-19c96c3d8172" providerId="ADAL" clId="{C0EFB77E-386A-4989-ABD2-5A445CCED0F6}" dt="2022-03-23T16:59:53.456" v="8780" actId="255"/>
          <ac:spMkLst>
            <pc:docMk/>
            <pc:sldMk cId="3873112131" sldId="1027"/>
            <ac:spMk id="145" creationId="{51CD3B01-0A09-4E01-9BCF-B0962A328D94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8" creationId="{21176D3D-2E98-4FD7-890C-DA64D223E5E2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9" creationId="{14F9163E-82ED-4CDC-A2D8-FA5012B10AB2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0" creationId="{F847F93E-EA73-48A8-A29A-C696379A42CB}"/>
          </ac:spMkLst>
        </pc:spChg>
        <pc:spChg chg="mod">
          <ac:chgData name="Gerson Santos" userId="6c4494c9-e300-475e-8570-19c96c3d8172" providerId="ADAL" clId="{C0EFB77E-386A-4989-ABD2-5A445CCED0F6}" dt="2022-03-23T17:00:26.523" v="8806" actId="20577"/>
          <ac:spMkLst>
            <pc:docMk/>
            <pc:sldMk cId="3873112131" sldId="1027"/>
            <ac:spMk id="151" creationId="{90CB96A4-87D9-4661-A537-17A581C00546}"/>
          </ac:spMkLst>
        </pc:spChg>
        <pc:spChg chg="mod">
          <ac:chgData name="Gerson Santos" userId="6c4494c9-e300-475e-8570-19c96c3d8172" providerId="ADAL" clId="{C0EFB77E-386A-4989-ABD2-5A445CCED0F6}" dt="2022-03-23T16:59:45.300" v="8779" actId="255"/>
          <ac:spMkLst>
            <pc:docMk/>
            <pc:sldMk cId="3873112131" sldId="1027"/>
            <ac:spMk id="152" creationId="{49A42E0B-D91F-48D2-965B-170F089EE31E}"/>
          </ac:spMkLst>
        </pc:spChg>
        <pc:spChg chg="add mod">
          <ac:chgData name="Gerson Santos" userId="6c4494c9-e300-475e-8570-19c96c3d8172" providerId="ADAL" clId="{C0EFB77E-386A-4989-ABD2-5A445CCED0F6}" dt="2022-03-23T17:00:53.868" v="8827" actId="1036"/>
          <ac:spMkLst>
            <pc:docMk/>
            <pc:sldMk cId="3873112131" sldId="1027"/>
            <ac:spMk id="153" creationId="{B7217C91-A81B-4428-ACCD-95AE83C50075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6" creationId="{8F321585-D4EA-4081-AA75-C8235A1927F0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7" creationId="{C5ECFFCA-D978-41D6-89E2-D0BB843FAF64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8" creationId="{51F0F8FC-8758-4EC0-A4CB-8F0A27A41A72}"/>
          </ac:spMkLst>
        </pc:spChg>
        <pc:spChg chg="mod">
          <ac:chgData name="Gerson Santos" userId="6c4494c9-e300-475e-8570-19c96c3d8172" providerId="ADAL" clId="{C0EFB77E-386A-4989-ABD2-5A445CCED0F6}" dt="2022-03-23T17:01:10.834" v="8839" actId="20577"/>
          <ac:spMkLst>
            <pc:docMk/>
            <pc:sldMk cId="3873112131" sldId="1027"/>
            <ac:spMk id="159" creationId="{A65D3893-4399-483C-9089-4470D7C92FA2}"/>
          </ac:spMkLst>
        </pc:spChg>
        <pc:spChg chg="mod">
          <ac:chgData name="Gerson Santos" userId="6c4494c9-e300-475e-8570-19c96c3d8172" providerId="ADAL" clId="{C0EFB77E-386A-4989-ABD2-5A445CCED0F6}" dt="2022-03-23T17:00:48.005" v="8819"/>
          <ac:spMkLst>
            <pc:docMk/>
            <pc:sldMk cId="3873112131" sldId="1027"/>
            <ac:spMk id="160" creationId="{28ECFA82-5A77-4BD3-850D-9C13BD4E32C3}"/>
          </ac:spMkLst>
        </pc:s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39" creationId="{D642DA7C-8199-4943-B5EB-4FC056F3C94F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59" creationId="{62BD3E01-B9CC-40D6-94E6-B0977771C93D}"/>
          </ac:grpSpMkLst>
        </pc:grpChg>
        <pc:grpChg chg="add mod">
          <ac:chgData name="Gerson Santos" userId="6c4494c9-e300-475e-8570-19c96c3d8172" providerId="ADAL" clId="{C0EFB77E-386A-4989-ABD2-5A445CCED0F6}" dt="2022-03-23T16:58:25.763" v="8711" actId="1035"/>
          <ac:grpSpMkLst>
            <pc:docMk/>
            <pc:sldMk cId="3873112131" sldId="1027"/>
            <ac:grpSpMk id="67" creationId="{B8A818EB-1FD7-477C-9A4F-E2639F5A6208}"/>
          </ac:grpSpMkLst>
        </pc:grpChg>
        <pc:grpChg chg="mod">
          <ac:chgData name="Gerson Santos" userId="6c4494c9-e300-475e-8570-19c96c3d8172" providerId="ADAL" clId="{C0EFB77E-386A-4989-ABD2-5A445CCED0F6}" dt="2022-03-23T16:55:41.444" v="8356"/>
          <ac:grpSpMkLst>
            <pc:docMk/>
            <pc:sldMk cId="3873112131" sldId="1027"/>
            <ac:grpSpMk id="70" creationId="{10B7FFBF-ED1C-49BE-9D29-300323291FC1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73" creationId="{AB52CA76-A1AE-44A5-BB05-AF20A2E38917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84" creationId="{819CCFCA-3B9F-4E7A-8099-318A61F26CAA}"/>
          </ac:grpSpMkLst>
        </pc:grpChg>
        <pc:grpChg chg="add del mod">
          <ac:chgData name="Gerson Santos" userId="6c4494c9-e300-475e-8570-19c96c3d8172" providerId="ADAL" clId="{C0EFB77E-386A-4989-ABD2-5A445CCED0F6}" dt="2022-03-23T16:55:56.297" v="8420" actId="478"/>
          <ac:grpSpMkLst>
            <pc:docMk/>
            <pc:sldMk cId="3873112131" sldId="1027"/>
            <ac:grpSpMk id="94" creationId="{D6F6CE26-F3F1-4ED5-99D2-744A406EF51F}"/>
          </ac:grpSpMkLst>
        </pc:grpChg>
        <pc:grpChg chg="mod">
          <ac:chgData name="Gerson Santos" userId="6c4494c9-e300-475e-8570-19c96c3d8172" providerId="ADAL" clId="{C0EFB77E-386A-4989-ABD2-5A445CCED0F6}" dt="2022-03-23T16:55:48.169" v="8358"/>
          <ac:grpSpMkLst>
            <pc:docMk/>
            <pc:sldMk cId="3873112131" sldId="1027"/>
            <ac:grpSpMk id="95" creationId="{B8156CBA-9B7D-407F-B236-6BEDB6264C84}"/>
          </ac:grpSpMkLst>
        </pc:grpChg>
        <pc:grpChg chg="add mod">
          <ac:chgData name="Gerson Santos" userId="6c4494c9-e300-475e-8570-19c96c3d8172" providerId="ADAL" clId="{C0EFB77E-386A-4989-ABD2-5A445CCED0F6}" dt="2022-03-23T16:58:21.488" v="8706" actId="1035"/>
          <ac:grpSpMkLst>
            <pc:docMk/>
            <pc:sldMk cId="3873112131" sldId="1027"/>
            <ac:grpSpMk id="102" creationId="{BE0230DD-61E9-4524-A919-37C2FDD5C5C6}"/>
          </ac:grpSpMkLst>
        </pc:grpChg>
        <pc:grpChg chg="mod">
          <ac:chgData name="Gerson Santos" userId="6c4494c9-e300-475e-8570-19c96c3d8172" providerId="ADAL" clId="{C0EFB77E-386A-4989-ABD2-5A445CCED0F6}" dt="2022-03-23T16:56:37.447" v="8475"/>
          <ac:grpSpMkLst>
            <pc:docMk/>
            <pc:sldMk cId="3873112131" sldId="1027"/>
            <ac:grpSpMk id="103" creationId="{2ACDAB80-58A3-48EB-B99A-91DB1E0A4336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108" creationId="{092BB43C-E7E8-48BE-80CE-3086C312CC80}"/>
          </ac:grpSpMkLst>
        </pc:grpChg>
        <pc:grpChg chg="add mod">
          <ac:chgData name="Gerson Santos" userId="6c4494c9-e300-475e-8570-19c96c3d8172" providerId="ADAL" clId="{C0EFB77E-386A-4989-ABD2-5A445CCED0F6}" dt="2022-03-23T16:57:35.363" v="8650" actId="1037"/>
          <ac:grpSpMkLst>
            <pc:docMk/>
            <pc:sldMk cId="3873112131" sldId="1027"/>
            <ac:grpSpMk id="116" creationId="{0D9C71B2-2BC0-41A6-AAD0-92B34B8BD197}"/>
          </ac:grpSpMkLst>
        </pc:grpChg>
        <pc:grpChg chg="mod">
          <ac:chgData name="Gerson Santos" userId="6c4494c9-e300-475e-8570-19c96c3d8172" providerId="ADAL" clId="{C0EFB77E-386A-4989-ABD2-5A445CCED0F6}" dt="2022-03-23T16:57:29.060" v="8579"/>
          <ac:grpSpMkLst>
            <pc:docMk/>
            <pc:sldMk cId="3873112131" sldId="1027"/>
            <ac:grpSpMk id="117" creationId="{EE03C74F-9E5D-499D-B614-FD4B7EE5C70F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124" creationId="{81F45712-0895-46C9-9951-45D55770C6B0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39" creationId="{BADCD339-347E-4387-B485-A6339882634B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40" creationId="{5EC41B1F-1EEC-42DC-B85A-2A140B305919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46" creationId="{4038D232-C795-4ED7-BCD1-B8CC81A4F82C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47" creationId="{50F15B36-84F5-4253-A6DF-2665478ACA05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54" creationId="{B60ED4BB-30AC-405D-86B6-87545B2E587E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55" creationId="{9D12E98B-FFFB-41B2-84EB-403A3D86E5A2}"/>
          </ac:grpSpMkLst>
        </pc:grpChg>
      </pc:sldChg>
      <pc:sldChg chg="addSp delSp modSp add mod ord">
        <pc:chgData name="Gerson Santos" userId="6c4494c9-e300-475e-8570-19c96c3d8172" providerId="ADAL" clId="{C0EFB77E-386A-4989-ABD2-5A445CCED0F6}" dt="2022-03-23T17:57:54.649" v="9234" actId="20577"/>
        <pc:sldMkLst>
          <pc:docMk/>
          <pc:sldMk cId="1279926008" sldId="1028"/>
        </pc:sldMkLst>
        <pc:spChg chg="mod">
          <ac:chgData name="Gerson Santos" userId="6c4494c9-e300-475e-8570-19c96c3d8172" providerId="ADAL" clId="{C0EFB77E-386A-4989-ABD2-5A445CCED0F6}" dt="2022-03-23T17:55:40.717" v="9143" actId="20577"/>
          <ac:spMkLst>
            <pc:docMk/>
            <pc:sldMk cId="1279926008" sldId="1028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1" creationId="{7B2719E4-B378-4333-BAE0-AC2F76541AC6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2" creationId="{35EF17D1-02AC-49A1-995F-DBBFAC4E936F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3" creationId="{76AD969D-AD9A-4E0E-A6A5-DFC90AFED472}"/>
          </ac:spMkLst>
        </pc:spChg>
        <pc:spChg chg="mod">
          <ac:chgData name="Gerson Santos" userId="6c4494c9-e300-475e-8570-19c96c3d8172" providerId="ADAL" clId="{C0EFB77E-386A-4989-ABD2-5A445CCED0F6}" dt="2022-03-23T17:56:37.008" v="9197" actId="20577"/>
          <ac:spMkLst>
            <pc:docMk/>
            <pc:sldMk cId="1279926008" sldId="1028"/>
            <ac:spMk id="24" creationId="{810E60F4-9698-4B99-B5A5-86D7BA63B14F}"/>
          </ac:spMkLst>
        </pc:spChg>
        <pc:spChg chg="mod">
          <ac:chgData name="Gerson Santos" userId="6c4494c9-e300-475e-8570-19c96c3d8172" providerId="ADAL" clId="{C0EFB77E-386A-4989-ABD2-5A445CCED0F6}" dt="2022-03-23T17:57:32.492" v="9225" actId="20577"/>
          <ac:spMkLst>
            <pc:docMk/>
            <pc:sldMk cId="1279926008" sldId="1028"/>
            <ac:spMk id="25" creationId="{64B87247-6395-4B45-9FB1-4BBCE00D8295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28" creationId="{73A77211-4EEE-4117-9051-AA96B5EA7D14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29" creationId="{31CC0D7A-D268-477B-9E67-D752C24B4FD3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30" creationId="{EDC36C4C-BB89-429B-A10B-A03C0315AE14}"/>
          </ac:spMkLst>
        </pc:spChg>
        <pc:spChg chg="mod">
          <ac:chgData name="Gerson Santos" userId="6c4494c9-e300-475e-8570-19c96c3d8172" providerId="ADAL" clId="{C0EFB77E-386A-4989-ABD2-5A445CCED0F6}" dt="2022-03-23T17:56:21.370" v="9179" actId="20577"/>
          <ac:spMkLst>
            <pc:docMk/>
            <pc:sldMk cId="1279926008" sldId="1028"/>
            <ac:spMk id="31" creationId="{40DC044B-0672-4D36-8952-3E4E682CEC1D}"/>
          </ac:spMkLst>
        </pc:spChg>
        <pc:spChg chg="mod">
          <ac:chgData name="Gerson Santos" userId="6c4494c9-e300-475e-8570-19c96c3d8172" providerId="ADAL" clId="{C0EFB77E-386A-4989-ABD2-5A445CCED0F6}" dt="2022-03-23T17:57:54.649" v="9234" actId="20577"/>
          <ac:spMkLst>
            <pc:docMk/>
            <pc:sldMk cId="1279926008" sldId="1028"/>
            <ac:spMk id="32" creationId="{7CAD781E-2767-4ABF-8E41-773F5D972F65}"/>
          </ac:spMkLst>
        </pc:spChg>
        <pc:spChg chg="mod">
          <ac:chgData name="Gerson Santos" userId="6c4494c9-e300-475e-8570-19c96c3d8172" providerId="ADAL" clId="{C0EFB77E-386A-4989-ABD2-5A445CCED0F6}" dt="2022-03-23T17:55:57.865" v="9156" actId="20577"/>
          <ac:spMkLst>
            <pc:docMk/>
            <pc:sldMk cId="1279926008" sldId="1028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7:57:01.217" v="9217" actId="20577"/>
          <ac:spMkLst>
            <pc:docMk/>
            <pc:sldMk cId="1279926008" sldId="1028"/>
            <ac:spMk id="163" creationId="{585E355C-48FB-484F-9E06-3EC830EBC5E4}"/>
          </ac:spMkLst>
        </pc:spChg>
        <pc:grpChg chg="del">
          <ac:chgData name="Gerson Santos" userId="6c4494c9-e300-475e-8570-19c96c3d8172" providerId="ADAL" clId="{C0EFB77E-386A-4989-ABD2-5A445CCED0F6}" dt="2022-03-23T17:55:34.102" v="9125" actId="478"/>
          <ac:grpSpMkLst>
            <pc:docMk/>
            <pc:sldMk cId="1279926008" sldId="1028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17:55:47.875" v="9146" actId="1076"/>
          <ac:grpSpMkLst>
            <pc:docMk/>
            <pc:sldMk cId="1279926008" sldId="1028"/>
            <ac:grpSpMk id="19" creationId="{BF448AE3-5C2E-4F19-B23E-DB604FF68A8A}"/>
          </ac:grpSpMkLst>
        </pc:grpChg>
        <pc:grpChg chg="mod">
          <ac:chgData name="Gerson Santos" userId="6c4494c9-e300-475e-8570-19c96c3d8172" providerId="ADAL" clId="{C0EFB77E-386A-4989-ABD2-5A445CCED0F6}" dt="2022-03-23T17:55:45.817" v="9145"/>
          <ac:grpSpMkLst>
            <pc:docMk/>
            <pc:sldMk cId="1279926008" sldId="1028"/>
            <ac:grpSpMk id="20" creationId="{F872DF8C-F340-4364-B586-E80A112220AB}"/>
          </ac:grpSpMkLst>
        </pc:grpChg>
        <pc:grpChg chg="add mod">
          <ac:chgData name="Gerson Santos" userId="6c4494c9-e300-475e-8570-19c96c3d8172" providerId="ADAL" clId="{C0EFB77E-386A-4989-ABD2-5A445CCED0F6}" dt="2022-03-23T17:55:53.723" v="9148" actId="1076"/>
          <ac:grpSpMkLst>
            <pc:docMk/>
            <pc:sldMk cId="1279926008" sldId="1028"/>
            <ac:grpSpMk id="26" creationId="{595E46E6-CC96-45B6-9612-EE62295F2A55}"/>
          </ac:grpSpMkLst>
        </pc:grpChg>
        <pc:grpChg chg="mod">
          <ac:chgData name="Gerson Santos" userId="6c4494c9-e300-475e-8570-19c96c3d8172" providerId="ADAL" clId="{C0EFB77E-386A-4989-ABD2-5A445CCED0F6}" dt="2022-03-23T17:55:48.916" v="9147"/>
          <ac:grpSpMkLst>
            <pc:docMk/>
            <pc:sldMk cId="1279926008" sldId="1028"/>
            <ac:grpSpMk id="27" creationId="{E808EB16-D6BE-4EB7-B929-A2F778D8F6F5}"/>
          </ac:grpSpMkLst>
        </pc:grpChg>
        <pc:grpChg chg="add del mod">
          <ac:chgData name="Gerson Santos" userId="6c4494c9-e300-475e-8570-19c96c3d8172" providerId="ADAL" clId="{C0EFB77E-386A-4989-ABD2-5A445CCED0F6}" dt="2022-03-23T17:55:44.647" v="9144" actId="1076"/>
          <ac:grpSpMkLst>
            <pc:docMk/>
            <pc:sldMk cId="1279926008" sldId="1028"/>
            <ac:grpSpMk id="157" creationId="{7493567E-F6A1-4381-9C60-92C51AC5DDD2}"/>
          </ac:grpSpMkLst>
        </pc:grpChg>
      </pc:sldChg>
      <pc:sldChg chg="modSp add del mod ord">
        <pc:chgData name="Gerson Santos" userId="6c4494c9-e300-475e-8570-19c96c3d8172" providerId="ADAL" clId="{C0EFB77E-386A-4989-ABD2-5A445CCED0F6}" dt="2022-03-23T17:01:48.738" v="8852" actId="47"/>
        <pc:sldMkLst>
          <pc:docMk/>
          <pc:sldMk cId="4122304336" sldId="1028"/>
        </pc:sldMkLst>
        <pc:spChg chg="mod">
          <ac:chgData name="Gerson Santos" userId="6c4494c9-e300-475e-8570-19c96c3d8172" providerId="ADAL" clId="{C0EFB77E-386A-4989-ABD2-5A445CCED0F6}" dt="2022-03-23T17:01:44.047" v="8851" actId="20577"/>
          <ac:spMkLst>
            <pc:docMk/>
            <pc:sldMk cId="4122304336" sldId="1028"/>
            <ac:spMk id="4" creationId="{00000000-0000-0000-0000-000000000000}"/>
          </ac:spMkLst>
        </pc:spChg>
      </pc:sldChg>
      <pc:sldChg chg="addSp delSp modSp add mod ord">
        <pc:chgData name="Gerson Santos" userId="6c4494c9-e300-475e-8570-19c96c3d8172" providerId="ADAL" clId="{C0EFB77E-386A-4989-ABD2-5A445CCED0F6}" dt="2022-03-23T20:46:07.150" v="9676" actId="20577"/>
        <pc:sldMkLst>
          <pc:docMk/>
          <pc:sldMk cId="1115580869" sldId="1029"/>
        </pc:sldMkLst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1" creationId="{3E6544F8-13DA-4D68-A7C7-759E5960DFB1}"/>
          </ac:spMkLst>
        </pc:spChg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2" creationId="{F5953264-375D-48C0-9E26-70BF4E1521E5}"/>
          </ac:spMkLst>
        </pc:spChg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3" creationId="{D856D49C-F2EF-40DD-AFC4-B9237E8A5278}"/>
          </ac:spMkLst>
        </pc:spChg>
        <pc:spChg chg="mod">
          <ac:chgData name="Gerson Santos" userId="6c4494c9-e300-475e-8570-19c96c3d8172" providerId="ADAL" clId="{C0EFB77E-386A-4989-ABD2-5A445CCED0F6}" dt="2022-03-23T20:38:42.303" v="9583" actId="20577"/>
          <ac:spMkLst>
            <pc:docMk/>
            <pc:sldMk cId="1115580869" sldId="1029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40:53.678" v="9641" actId="6549"/>
          <ac:spMkLst>
            <pc:docMk/>
            <pc:sldMk cId="1115580869" sldId="1029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28" creationId="{282EB474-22C1-4D18-8856-559312F64733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29" creationId="{18B5C767-ABD1-4C35-879C-67B36B21269B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30" creationId="{01D38D2B-7CE0-4904-AE5B-DA6A6301D253}"/>
          </ac:spMkLst>
        </pc:spChg>
        <pc:spChg chg="mod">
          <ac:chgData name="Gerson Santos" userId="6c4494c9-e300-475e-8570-19c96c3d8172" providerId="ADAL" clId="{C0EFB77E-386A-4989-ABD2-5A445CCED0F6}" dt="2022-03-23T20:34:49.179" v="9504" actId="20577"/>
          <ac:spMkLst>
            <pc:docMk/>
            <pc:sldMk cId="1115580869" sldId="1029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46:07.150" v="9676" actId="20577"/>
          <ac:spMkLst>
            <pc:docMk/>
            <pc:sldMk cId="1115580869" sldId="1029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34:39.527" v="9503" actId="20577"/>
          <ac:spMkLst>
            <pc:docMk/>
            <pc:sldMk cId="1115580869" sldId="1029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40:33.929" v="9637" actId="6549"/>
          <ac:spMkLst>
            <pc:docMk/>
            <pc:sldMk cId="1115580869" sldId="1029"/>
            <ac:spMk id="117" creationId="{8CF9420C-01C9-400E-AC32-D2D816E63C53}"/>
          </ac:spMkLst>
        </pc:spChg>
        <pc:grpChg chg="mod">
          <ac:chgData name="Gerson Santos" userId="6c4494c9-e300-475e-8570-19c96c3d8172" providerId="ADAL" clId="{C0EFB77E-386A-4989-ABD2-5A445CCED0F6}" dt="2022-03-23T20:30:08.794" v="9267" actId="1035"/>
          <ac:grpSpMkLst>
            <pc:docMk/>
            <pc:sldMk cId="1115580869" sldId="1029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20:30:28.071" v="9392" actId="1038"/>
          <ac:grpSpMkLst>
            <pc:docMk/>
            <pc:sldMk cId="1115580869" sldId="1029"/>
            <ac:grpSpMk id="19" creationId="{BFD76BF5-51A1-4C61-BEBE-07ED263391B8}"/>
          </ac:grpSpMkLst>
        </pc:grpChg>
        <pc:grpChg chg="mod">
          <ac:chgData name="Gerson Santos" userId="6c4494c9-e300-475e-8570-19c96c3d8172" providerId="ADAL" clId="{C0EFB77E-386A-4989-ABD2-5A445CCED0F6}" dt="2022-03-23T20:30:09.924" v="9268"/>
          <ac:grpSpMkLst>
            <pc:docMk/>
            <pc:sldMk cId="1115580869" sldId="1029"/>
            <ac:grpSpMk id="20" creationId="{5EB1A5FD-4BE8-4F55-B039-118ACC42B61D}"/>
          </ac:grpSpMkLst>
        </pc:grpChg>
        <pc:grpChg chg="add mod">
          <ac:chgData name="Gerson Santos" userId="6c4494c9-e300-475e-8570-19c96c3d8172" providerId="ADAL" clId="{C0EFB77E-386A-4989-ABD2-5A445CCED0F6}" dt="2022-03-23T20:30:25.538" v="9387" actId="1038"/>
          <ac:grpSpMkLst>
            <pc:docMk/>
            <pc:sldMk cId="1115580869" sldId="1029"/>
            <ac:grpSpMk id="26" creationId="{330D7930-CB7F-4078-AD64-06AE8AB172BD}"/>
          </ac:grpSpMkLst>
        </pc:grpChg>
        <pc:grpChg chg="mod">
          <ac:chgData name="Gerson Santos" userId="6c4494c9-e300-475e-8570-19c96c3d8172" providerId="ADAL" clId="{C0EFB77E-386A-4989-ABD2-5A445CCED0F6}" dt="2022-03-23T20:30:19.200" v="9333"/>
          <ac:grpSpMkLst>
            <pc:docMk/>
            <pc:sldMk cId="1115580869" sldId="1029"/>
            <ac:grpSpMk id="27" creationId="{BCF20778-5E81-407C-856D-4417DD40D63E}"/>
          </ac:grpSpMkLst>
        </pc:grpChg>
        <pc:grpChg chg="del">
          <ac:chgData name="Gerson Santos" userId="6c4494c9-e300-475e-8570-19c96c3d8172" providerId="ADAL" clId="{C0EFB77E-386A-4989-ABD2-5A445CCED0F6}" dt="2022-03-23T20:29:58.381" v="9241" actId="478"/>
          <ac:grpSpMkLst>
            <pc:docMk/>
            <pc:sldMk cId="1115580869" sldId="1029"/>
            <ac:grpSpMk id="157" creationId="{7493567E-F6A1-4381-9C60-92C51AC5DDD2}"/>
          </ac:grpSpMkLst>
        </pc:grpChg>
      </pc:sldChg>
      <pc:sldChg chg="modSp add mod">
        <pc:chgData name="Gerson Santos" userId="6c4494c9-e300-475e-8570-19c96c3d8172" providerId="ADAL" clId="{C0EFB77E-386A-4989-ABD2-5A445CCED0F6}" dt="2022-03-23T20:53:13.858" v="9983" actId="20577"/>
        <pc:sldMkLst>
          <pc:docMk/>
          <pc:sldMk cId="3873050283" sldId="1030"/>
        </pc:sldMkLst>
        <pc:spChg chg="mod">
          <ac:chgData name="Gerson Santos" userId="6c4494c9-e300-475e-8570-19c96c3d8172" providerId="ADAL" clId="{C0EFB77E-386A-4989-ABD2-5A445CCED0F6}" dt="2022-03-23T20:41:20.721" v="9656" actId="20577"/>
          <ac:spMkLst>
            <pc:docMk/>
            <pc:sldMk cId="3873050283" sldId="1030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46:57.935" v="9703" actId="20577"/>
          <ac:spMkLst>
            <pc:docMk/>
            <pc:sldMk cId="3873050283" sldId="1030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39:04.065" v="9603" actId="20577"/>
          <ac:spMkLst>
            <pc:docMk/>
            <pc:sldMk cId="3873050283" sldId="1030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53:13.858" v="9983" actId="20577"/>
          <ac:spMkLst>
            <pc:docMk/>
            <pc:sldMk cId="3873050283" sldId="1030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41:13.848" v="9644" actId="20577"/>
          <ac:spMkLst>
            <pc:docMk/>
            <pc:sldMk cId="3873050283" sldId="1030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46:31.857" v="9691" actId="20577"/>
          <ac:spMkLst>
            <pc:docMk/>
            <pc:sldMk cId="3873050283" sldId="1030"/>
            <ac:spMk id="117" creationId="{8CF9420C-01C9-400E-AC32-D2D816E63C53}"/>
          </ac:spMkLst>
        </pc:spChg>
      </pc:sldChg>
      <pc:sldChg chg="modSp add mod">
        <pc:chgData name="Gerson Santos" userId="6c4494c9-e300-475e-8570-19c96c3d8172" providerId="ADAL" clId="{C0EFB77E-386A-4989-ABD2-5A445CCED0F6}" dt="2022-03-23T20:54:19.670" v="10025" actId="20577"/>
        <pc:sldMkLst>
          <pc:docMk/>
          <pc:sldMk cId="2497728877" sldId="1031"/>
        </pc:sldMkLst>
        <pc:spChg chg="mod">
          <ac:chgData name="Gerson Santos" userId="6c4494c9-e300-475e-8570-19c96c3d8172" providerId="ADAL" clId="{C0EFB77E-386A-4989-ABD2-5A445CCED0F6}" dt="2022-03-23T20:41:32.473" v="9664" actId="20577"/>
          <ac:spMkLst>
            <pc:docMk/>
            <pc:sldMk cId="2497728877" sldId="1031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53:53.895" v="10010" actId="20577"/>
          <ac:spMkLst>
            <pc:docMk/>
            <pc:sldMk cId="2497728877" sldId="1031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40:02.687" v="9632" actId="20577"/>
          <ac:spMkLst>
            <pc:docMk/>
            <pc:sldMk cId="2497728877" sldId="1031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54:19.670" v="10025" actId="20577"/>
          <ac:spMkLst>
            <pc:docMk/>
            <pc:sldMk cId="2497728877" sldId="1031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41:29.683" v="9663" actId="20577"/>
          <ac:spMkLst>
            <pc:docMk/>
            <pc:sldMk cId="2497728877" sldId="1031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53:36.266" v="9994" actId="20577"/>
          <ac:spMkLst>
            <pc:docMk/>
            <pc:sldMk cId="2497728877" sldId="1031"/>
            <ac:spMk id="117" creationId="{8CF9420C-01C9-400E-AC32-D2D816E63C53}"/>
          </ac:spMkLst>
        </pc:spChg>
      </pc:sldChg>
      <pc:sldChg chg="delSp modSp add mod">
        <pc:chgData name="Gerson Santos" userId="6c4494c9-e300-475e-8570-19c96c3d8172" providerId="ADAL" clId="{C0EFB77E-386A-4989-ABD2-5A445CCED0F6}" dt="2022-03-23T20:58:00.547" v="10173"/>
        <pc:sldMkLst>
          <pc:docMk/>
          <pc:sldMk cId="119943062" sldId="1032"/>
        </pc:sldMkLst>
        <pc:spChg chg="mod">
          <ac:chgData name="Gerson Santos" userId="6c4494c9-e300-475e-8570-19c96c3d8172" providerId="ADAL" clId="{C0EFB77E-386A-4989-ABD2-5A445CCED0F6}" dt="2022-03-23T20:57:24.641" v="10152" actId="20577"/>
          <ac:spMkLst>
            <pc:docMk/>
            <pc:sldMk cId="119943062" sldId="1032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58:00.547" v="10173"/>
          <ac:spMkLst>
            <pc:docMk/>
            <pc:sldMk cId="119943062" sldId="1032"/>
            <ac:spMk id="117" creationId="{8CF9420C-01C9-400E-AC32-D2D816E63C53}"/>
          </ac:spMkLst>
        </pc:spChg>
        <pc:grpChg chg="del">
          <ac:chgData name="Gerson Santos" userId="6c4494c9-e300-475e-8570-19c96c3d8172" providerId="ADAL" clId="{C0EFB77E-386A-4989-ABD2-5A445CCED0F6}" dt="2022-03-23T20:57:08.773" v="10127" actId="478"/>
          <ac:grpSpMkLst>
            <pc:docMk/>
            <pc:sldMk cId="119943062" sldId="1032"/>
            <ac:grpSpMk id="19" creationId="{BFD76BF5-51A1-4C61-BEBE-07ED263391B8}"/>
          </ac:grpSpMkLst>
        </pc:grpChg>
        <pc:grpChg chg="del">
          <ac:chgData name="Gerson Santos" userId="6c4494c9-e300-475e-8570-19c96c3d8172" providerId="ADAL" clId="{C0EFB77E-386A-4989-ABD2-5A445CCED0F6}" dt="2022-03-23T20:57:10.577" v="10128" actId="478"/>
          <ac:grpSpMkLst>
            <pc:docMk/>
            <pc:sldMk cId="119943062" sldId="1032"/>
            <ac:grpSpMk id="26" creationId="{330D7930-CB7F-4078-AD64-06AE8AB172BD}"/>
          </ac:grpSpMkLst>
        </pc:grpChg>
      </pc:sldChg>
      <pc:sldChg chg="addSp delSp modSp add mod modAnim">
        <pc:chgData name="Gerson Santos" userId="6c4494c9-e300-475e-8570-19c96c3d8172" providerId="ADAL" clId="{C0EFB77E-386A-4989-ABD2-5A445CCED0F6}" dt="2022-03-23T21:01:12.904" v="10303"/>
        <pc:sldMkLst>
          <pc:docMk/>
          <pc:sldMk cId="3339734446" sldId="1033"/>
        </pc:sldMkLst>
        <pc:spChg chg="del">
          <ac:chgData name="Gerson Santos" userId="6c4494c9-e300-475e-8570-19c96c3d8172" providerId="ADAL" clId="{C0EFB77E-386A-4989-ABD2-5A445CCED0F6}" dt="2022-03-23T20:59:42.947" v="10205" actId="478"/>
          <ac:spMkLst>
            <pc:docMk/>
            <pc:sldMk cId="3339734446" sldId="1033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20:59:38.538" v="10204" actId="20577"/>
          <ac:spMkLst>
            <pc:docMk/>
            <pc:sldMk cId="3339734446" sldId="1033"/>
            <ac:spMk id="4" creationId="{00000000-0000-0000-0000-000000000000}"/>
          </ac:spMkLst>
        </pc:spChg>
        <pc:spChg chg="add del mod">
          <ac:chgData name="Gerson Santos" userId="6c4494c9-e300-475e-8570-19c96c3d8172" providerId="ADAL" clId="{C0EFB77E-386A-4989-ABD2-5A445CCED0F6}" dt="2022-03-23T20:59:45.426" v="10206" actId="478"/>
          <ac:spMkLst>
            <pc:docMk/>
            <pc:sldMk cId="3339734446" sldId="1033"/>
            <ac:spMk id="6" creationId="{06270BAF-D132-48BE-9EEC-266CE1C3BE3C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9" creationId="{92C88DB0-6B23-47FC-B92E-FC20C7D4D1C6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0" creationId="{BDEE7840-1EFF-44A6-9FA9-93FFEC2929E2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1" creationId="{C9353FC2-6790-4986-B1EF-FF36D127AFD9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2" creationId="{F716E6D4-9E8F-43FD-990F-773DF9C0FF1B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3" creationId="{E2519A1E-AC88-4F29-8E00-E4A2DA6456B7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4" creationId="{2D8E988D-2725-4589-AB87-D1B164B2F68B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5" creationId="{F3456572-F91D-412F-A472-EC814242B465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18" creationId="{225D8C54-C543-43F0-8ECA-E4CA0B40242E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19" creationId="{3F860666-92F1-411B-B674-A28B390E93DC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20" creationId="{6FDA4D33-37BC-49C0-9262-2C707360609D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21" creationId="{B20D3DAC-7A9A-4273-AF49-294D65E3E019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4" creationId="{D13AEA46-AFF2-416A-A6AE-12FADBF2D001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5" creationId="{8B11F2BC-05AD-465A-ABB8-273058EB6E91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7" creationId="{100555A7-6162-44E3-8324-B6420C0F8D9D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8" creationId="{AA5E3090-C4A5-45C1-86D0-7908E1F6A102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9" creationId="{7BB8D39E-922F-474F-A2B9-D883BAC486F2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30" creationId="{1B0058D4-95A2-4A1C-9170-7D810319413E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31" creationId="{7EF70FE7-BC6F-4465-B16C-DBF05D9B0AA6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4" creationId="{CA0F71F8-6F8B-4154-A87E-E38D1F86ACE4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5" creationId="{737FD1EA-B117-4E6C-BCD3-A3B3F2664397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6" creationId="{942E11EC-8E5D-4284-B585-796FEA6B383A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7" creationId="{7EA0CF17-56A7-4DBC-9A6F-3D4C11BF9A4F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8" creationId="{48F6EC7B-F819-4D23-8D9E-95D4E6FD20F1}"/>
          </ac:spMkLst>
        </pc:spChg>
        <pc:grpChg chg="add mod">
          <ac:chgData name="Gerson Santos" userId="6c4494c9-e300-475e-8570-19c96c3d8172" providerId="ADAL" clId="{C0EFB77E-386A-4989-ABD2-5A445CCED0F6}" dt="2022-03-23T21:00:06.624" v="10210" actId="1076"/>
          <ac:grpSpMkLst>
            <pc:docMk/>
            <pc:sldMk cId="3339734446" sldId="1033"/>
            <ac:grpSpMk id="7" creationId="{5057D7F9-00E3-4A7A-B725-4B8C57E32AE2}"/>
          </ac:grpSpMkLst>
        </pc:grpChg>
        <pc:grpChg chg="mod">
          <ac:chgData name="Gerson Santos" userId="6c4494c9-e300-475e-8570-19c96c3d8172" providerId="ADAL" clId="{C0EFB77E-386A-4989-ABD2-5A445CCED0F6}" dt="2022-03-23T20:59:52.366" v="10207"/>
          <ac:grpSpMkLst>
            <pc:docMk/>
            <pc:sldMk cId="3339734446" sldId="1033"/>
            <ac:grpSpMk id="8" creationId="{9AF50F94-18BB-48D9-8A5E-3C9D74E40D98}"/>
          </ac:grpSpMkLst>
        </pc:grpChg>
        <pc:grpChg chg="add mod">
          <ac:chgData name="Gerson Santos" userId="6c4494c9-e300-475e-8570-19c96c3d8172" providerId="ADAL" clId="{C0EFB77E-386A-4989-ABD2-5A445CCED0F6}" dt="2022-03-23T21:00:12.385" v="10220" actId="1038"/>
          <ac:grpSpMkLst>
            <pc:docMk/>
            <pc:sldMk cId="3339734446" sldId="1033"/>
            <ac:grpSpMk id="16" creationId="{8478B4C9-A244-40B3-9AB8-C2131D904BC9}"/>
          </ac:grpSpMkLst>
        </pc:grpChg>
        <pc:grpChg chg="mod">
          <ac:chgData name="Gerson Santos" userId="6c4494c9-e300-475e-8570-19c96c3d8172" providerId="ADAL" clId="{C0EFB77E-386A-4989-ABD2-5A445CCED0F6}" dt="2022-03-23T21:00:01.028" v="10208"/>
          <ac:grpSpMkLst>
            <pc:docMk/>
            <pc:sldMk cId="3339734446" sldId="1033"/>
            <ac:grpSpMk id="17" creationId="{042447A5-5B65-478C-A4C1-BC6860021A88}"/>
          </ac:grpSpMkLst>
        </pc:grpChg>
        <pc:grpChg chg="add mod">
          <ac:chgData name="Gerson Santos" userId="6c4494c9-e300-475e-8570-19c96c3d8172" providerId="ADAL" clId="{C0EFB77E-386A-4989-ABD2-5A445CCED0F6}" dt="2022-03-23T21:00:23.906" v="10248" actId="1036"/>
          <ac:grpSpMkLst>
            <pc:docMk/>
            <pc:sldMk cId="3339734446" sldId="1033"/>
            <ac:grpSpMk id="22" creationId="{EAEEDB24-D4DC-4C85-BA67-85502B63C694}"/>
          </ac:grpSpMkLst>
        </pc:grpChg>
        <pc:grpChg chg="mod">
          <ac:chgData name="Gerson Santos" userId="6c4494c9-e300-475e-8570-19c96c3d8172" providerId="ADAL" clId="{C0EFB77E-386A-4989-ABD2-5A445CCED0F6}" dt="2022-03-23T21:00:20.212" v="10221"/>
          <ac:grpSpMkLst>
            <pc:docMk/>
            <pc:sldMk cId="3339734446" sldId="1033"/>
            <ac:grpSpMk id="23" creationId="{162F239C-657B-49A8-B350-8413BE9B4202}"/>
          </ac:grpSpMkLst>
        </pc:grpChg>
        <pc:grpChg chg="mod">
          <ac:chgData name="Gerson Santos" userId="6c4494c9-e300-475e-8570-19c96c3d8172" providerId="ADAL" clId="{C0EFB77E-386A-4989-ABD2-5A445CCED0F6}" dt="2022-03-23T21:00:20.212" v="10221"/>
          <ac:grpSpMkLst>
            <pc:docMk/>
            <pc:sldMk cId="3339734446" sldId="1033"/>
            <ac:grpSpMk id="26" creationId="{EC9E34FD-CE31-4F31-AAA6-B671D5E7AEAB}"/>
          </ac:grpSpMkLst>
        </pc:grpChg>
        <pc:grpChg chg="add mod">
          <ac:chgData name="Gerson Santos" userId="6c4494c9-e300-475e-8570-19c96c3d8172" providerId="ADAL" clId="{C0EFB77E-386A-4989-ABD2-5A445CCED0F6}" dt="2022-03-23T21:00:35.952" v="10299" actId="1038"/>
          <ac:grpSpMkLst>
            <pc:docMk/>
            <pc:sldMk cId="3339734446" sldId="1033"/>
            <ac:grpSpMk id="32" creationId="{34F547AE-7413-494D-864B-A9153E4365E4}"/>
          </ac:grpSpMkLst>
        </pc:grpChg>
        <pc:grpChg chg="mod">
          <ac:chgData name="Gerson Santos" userId="6c4494c9-e300-475e-8570-19c96c3d8172" providerId="ADAL" clId="{C0EFB77E-386A-4989-ABD2-5A445CCED0F6}" dt="2022-03-23T21:00:30.586" v="10249"/>
          <ac:grpSpMkLst>
            <pc:docMk/>
            <pc:sldMk cId="3339734446" sldId="1033"/>
            <ac:grpSpMk id="33" creationId="{2670AC0A-60A4-4F53-90FB-D34C72E116BC}"/>
          </ac:grpSpMkLst>
        </pc:grpChg>
      </pc:sldChg>
      <pc:sldChg chg="modSp add mod ord">
        <pc:chgData name="Gerson Santos" userId="6c4494c9-e300-475e-8570-19c96c3d8172" providerId="ADAL" clId="{C0EFB77E-386A-4989-ABD2-5A445CCED0F6}" dt="2022-03-23T21:01:33.325" v="10331" actId="20577"/>
        <pc:sldMkLst>
          <pc:docMk/>
          <pc:sldMk cId="4223589043" sldId="1034"/>
        </pc:sldMkLst>
        <pc:spChg chg="mod">
          <ac:chgData name="Gerson Santos" userId="6c4494c9-e300-475e-8570-19c96c3d8172" providerId="ADAL" clId="{C0EFB77E-386A-4989-ABD2-5A445CCED0F6}" dt="2022-03-23T21:01:33.325" v="10331" actId="20577"/>
          <ac:spMkLst>
            <pc:docMk/>
            <pc:sldMk cId="4223589043" sldId="103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88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3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Professor Gerson Santos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Entregável de PI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gerson.santos@sptech.school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05DE225B-EC55-4C0C-AA78-6C7050EEA476}"/>
              </a:ext>
            </a:extLst>
          </p:cNvPr>
          <p:cNvGrpSpPr/>
          <p:nvPr/>
        </p:nvGrpSpPr>
        <p:grpSpPr>
          <a:xfrm>
            <a:off x="3537492" y="4211295"/>
            <a:ext cx="2327633" cy="1828601"/>
            <a:chOff x="1275591" y="1284407"/>
            <a:chExt cx="2327633" cy="1828601"/>
          </a:xfrm>
        </p:grpSpPr>
        <p:sp>
          <p:nvSpPr>
            <p:cNvPr id="99" name="Retângulo 29">
              <a:extLst>
                <a:ext uri="{FF2B5EF4-FFF2-40B4-BE49-F238E27FC236}">
                  <a16:creationId xmlns:a16="http://schemas.microsoft.com/office/drawing/2014/main" id="{812A4F02-ADAF-724E-8E17-4424186A77BC}"/>
                </a:ext>
              </a:extLst>
            </p:cNvPr>
            <p:cNvSpPr/>
            <p:nvPr/>
          </p:nvSpPr>
          <p:spPr>
            <a:xfrm>
              <a:off x="1298074" y="1284407"/>
              <a:ext cx="2156068" cy="182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Retângulo 20">
              <a:extLst>
                <a:ext uri="{FF2B5EF4-FFF2-40B4-BE49-F238E27FC236}">
                  <a16:creationId xmlns:a16="http://schemas.microsoft.com/office/drawing/2014/main" id="{7BC765A6-C83E-4480-8AF4-698BF45835D1}"/>
                </a:ext>
              </a:extLst>
            </p:cNvPr>
            <p:cNvSpPr/>
            <p:nvPr/>
          </p:nvSpPr>
          <p:spPr>
            <a:xfrm>
              <a:off x="1275591" y="2250922"/>
              <a:ext cx="2327633" cy="538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APIs para criação de boletos.</a:t>
              </a:r>
              <a:endParaRPr lang="pt-BR" sz="1088" dirty="0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0225809" y="6518131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357506" y="31226"/>
            <a:ext cx="9779000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2605336" y="1238223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4737048" y="2140197"/>
            <a:ext cx="1697335" cy="123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6155029" y="902960"/>
            <a:ext cx="3055724" cy="2222927"/>
            <a:chOff x="8615898" y="1066468"/>
            <a:chExt cx="3369252" cy="2451008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66051" y="1067306"/>
              <a:ext cx="3119099" cy="2450170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615898" y="1066468"/>
              <a:ext cx="3101366" cy="717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Server-</a:t>
              </a:r>
              <a:r>
                <a:rPr lang="pt-BR" sz="1814" b="1" dirty="0" err="1">
                  <a:solidFill>
                    <a:prstClr val="white"/>
                  </a:solidFill>
                </a:rPr>
                <a:t>side</a:t>
              </a:r>
              <a:r>
                <a:rPr lang="pt-BR" sz="1814" b="1" dirty="0">
                  <a:solidFill>
                    <a:prstClr val="white"/>
                  </a:solidFill>
                </a:rPr>
                <a:t> web </a:t>
              </a:r>
              <a:r>
                <a:rPr lang="pt-BR" sz="1814" b="1" dirty="0" err="1">
                  <a:solidFill>
                    <a:prstClr val="white"/>
                  </a:solidFill>
                </a:rPr>
                <a:t>application</a:t>
              </a:r>
              <a:r>
                <a:rPr lang="pt-BR" sz="1814" b="1" dirty="0">
                  <a:solidFill>
                    <a:prstClr val="white"/>
                  </a:solidFill>
                </a:rPr>
                <a:t>  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9297269" y="2440049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de cadastros e relatórios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6583503" y="4159288"/>
            <a:ext cx="2425650" cy="1828603"/>
            <a:chOff x="7014179" y="4654462"/>
            <a:chExt cx="2674531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</a:t>
              </a:r>
              <a:r>
                <a:rPr lang="pt-BR" sz="1451" dirty="0">
                  <a:solidFill>
                    <a:prstClr val="white"/>
                  </a:solidFill>
                </a:rPr>
                <a:t>, </a:t>
              </a:r>
              <a:r>
                <a:rPr lang="pt-BR" sz="1451" dirty="0" err="1">
                  <a:solidFill>
                    <a:prstClr val="white"/>
                  </a:solidFill>
                </a:rPr>
                <a:t>css</a:t>
              </a:r>
              <a:r>
                <a:rPr lang="pt-BR" sz="1451" dirty="0">
                  <a:solidFill>
                    <a:prstClr val="white"/>
                  </a:solidFill>
                </a:rPr>
                <a:t>, </a:t>
              </a:r>
              <a:r>
                <a:rPr lang="pt-BR" sz="1451" dirty="0" err="1">
                  <a:solidFill>
                    <a:prstClr val="white"/>
                  </a:solidFill>
                </a:rPr>
                <a:t>js</a:t>
              </a:r>
              <a:r>
                <a:rPr lang="pt-BR" sz="1451" dirty="0">
                  <a:solidFill>
                    <a:prstClr val="white"/>
                  </a:solidFill>
                </a:rPr>
                <a:t> e </a:t>
              </a:r>
              <a:r>
                <a:rPr lang="pt-BR" sz="1451" dirty="0" err="1">
                  <a:solidFill>
                    <a:prstClr val="white"/>
                  </a:solidFill>
                </a:rPr>
                <a:t>React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2252" y="5875033"/>
              <a:ext cx="2566458" cy="28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88" dirty="0">
                  <a:solidFill>
                    <a:prstClr val="white"/>
                  </a:solidFill>
                </a:rPr>
                <a:t>Site para alugar, imóveis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2471113" y="176068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err="1">
                <a:solidFill>
                  <a:prstClr val="white"/>
                </a:solidFill>
              </a:rPr>
              <a:t>Database</a:t>
            </a:r>
            <a:endParaRPr lang="pt-BR" sz="1814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2516601" y="2350810"/>
            <a:ext cx="2327633" cy="76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de clientes e dados de anúncios.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103" name="Retângulo 20">
            <a:extLst>
              <a:ext uri="{FF2B5EF4-FFF2-40B4-BE49-F238E27FC236}">
                <a16:creationId xmlns:a16="http://schemas.microsoft.com/office/drawing/2014/main" id="{E6FD60B3-80A8-3D4D-873E-BADA15B05722}"/>
              </a:ext>
            </a:extLst>
          </p:cNvPr>
          <p:cNvSpPr/>
          <p:nvPr/>
        </p:nvSpPr>
        <p:spPr>
          <a:xfrm>
            <a:off x="2936503" y="4308658"/>
            <a:ext cx="3403012" cy="55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Mercado pago</a:t>
            </a:r>
          </a:p>
          <a:p>
            <a:pPr lvl="0" algn="ctr">
              <a:defRPr/>
            </a:pPr>
            <a:r>
              <a:rPr lang="pt-BR" sz="1200" dirty="0"/>
              <a:t>[Container: API pagamento]</a:t>
            </a:r>
          </a:p>
        </p:txBody>
      </p:sp>
      <p:sp>
        <p:nvSpPr>
          <p:cNvPr id="105" name="Retângulo 20">
            <a:extLst>
              <a:ext uri="{FF2B5EF4-FFF2-40B4-BE49-F238E27FC236}">
                <a16:creationId xmlns:a16="http://schemas.microsoft.com/office/drawing/2014/main" id="{E7EE9C2A-50F4-1E41-B269-AB33A0B2234A}"/>
              </a:ext>
            </a:extLst>
          </p:cNvPr>
          <p:cNvSpPr/>
          <p:nvPr/>
        </p:nvSpPr>
        <p:spPr>
          <a:xfrm>
            <a:off x="6694725" y="1546167"/>
            <a:ext cx="2499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200" kern="120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[Container: </a:t>
            </a:r>
            <a:r>
              <a:rPr lang="pt-BR" sz="1200" kern="1200" dirty="0" err="1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Rest</a:t>
            </a:r>
            <a:r>
              <a:rPr lang="pt-BR" sz="1200" kern="1200" dirty="0">
                <a:solidFill>
                  <a:srgbClr val="FFFFFF"/>
                </a:solidFill>
                <a:effectLst/>
                <a:latin typeface="Barlow" panose="00000500000000000000" pitchFamily="2" charset="0"/>
                <a:ea typeface="+mn-ea"/>
                <a:cs typeface="+mn-cs"/>
              </a:rPr>
              <a:t>, Spring Boot]</a:t>
            </a:r>
            <a:endParaRPr lang="pt-BR" sz="1200" dirty="0">
              <a:effectLst/>
            </a:endParaRPr>
          </a:p>
          <a:p>
            <a:pPr lvl="0" algn="ctr">
              <a:defRPr/>
            </a:pPr>
            <a:endParaRPr lang="pt-BR" sz="1100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7796329" y="3125887"/>
            <a:ext cx="26786" cy="10334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D20B562A-6B32-43A5-95FA-FE19AFDF4B3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738526" y="5073590"/>
            <a:ext cx="967559" cy="4056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107">
            <a:extLst>
              <a:ext uri="{FF2B5EF4-FFF2-40B4-BE49-F238E27FC236}">
                <a16:creationId xmlns:a16="http://schemas.microsoft.com/office/drawing/2014/main" id="{E99FDC8F-7FD5-4624-A965-E2A09C249967}"/>
              </a:ext>
            </a:extLst>
          </p:cNvPr>
          <p:cNvCxnSpPr>
            <a:cxnSpLocks/>
          </p:cNvCxnSpPr>
          <p:nvPr/>
        </p:nvCxnSpPr>
        <p:spPr>
          <a:xfrm>
            <a:off x="8285018" y="3163063"/>
            <a:ext cx="0" cy="98515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10C3ADD-79AA-4AD5-BFC5-9D0968E6B758}"/>
              </a:ext>
            </a:extLst>
          </p:cNvPr>
          <p:cNvCxnSpPr>
            <a:cxnSpLocks/>
          </p:cNvCxnSpPr>
          <p:nvPr/>
        </p:nvCxnSpPr>
        <p:spPr>
          <a:xfrm flipH="1" flipV="1">
            <a:off x="5665994" y="5298016"/>
            <a:ext cx="1066591" cy="248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65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6D5030-9AA2-4901-9903-314081232E77}">
  <ds:schemaRefs>
    <ds:schemaRef ds:uri="http://www.w3.org/XML/1998/namespace"/>
    <ds:schemaRef ds:uri="http://schemas.microsoft.com/office/infopath/2007/PartnerControls"/>
    <ds:schemaRef ds:uri="8d73c667-0e32-466c-9097-a1f484c201cc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86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Barlow</vt:lpstr>
      <vt:lpstr>Calibri</vt:lpstr>
      <vt:lpstr>Simplon Mono</vt:lpstr>
      <vt:lpstr>Wingdings</vt:lpstr>
      <vt:lpstr>Tema do Office</vt:lpstr>
      <vt:lpstr>Apresentação do PowerPoint</vt:lpstr>
      <vt:lpstr>Engenharia de Software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Henri Cauã Primo Silva</cp:lastModifiedBy>
  <cp:revision>62</cp:revision>
  <dcterms:created xsi:type="dcterms:W3CDTF">2021-08-25T19:26:40Z</dcterms:created>
  <dcterms:modified xsi:type="dcterms:W3CDTF">2022-04-11T20:02:53Z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