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2912-7C6E-470A-88E2-D1E23E2A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67C17-B7ED-434A-AC4B-0F70364B1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5F9D5-F5BD-4AC3-8C7D-EE70A70E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BC0A2-08C3-4DD7-8DC9-3430C868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7E065-5087-4D1A-B90E-F2666296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F0533-E063-4344-B155-F6EC9B6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A44ED-D303-446F-B778-245AD421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F28B7-2CCB-43DD-8380-D5A37EBE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F9A09-B2BC-4A07-AD88-2CCDA103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41314-BB0B-4329-AA18-8F1BB692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6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39B15-47E8-4134-84D8-1614A4046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7A4DC-F528-4101-AFB9-D388120F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3111D-5FEA-4A9C-B140-AA7A4C7D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36245-55E9-4E91-9ED8-A092396F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8190D-1B77-42F9-AA4D-D98B7CD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4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1A1F-75BB-49A4-8852-F8950D68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C394B-FCB5-4F36-AD33-48BCED26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F6D78-BA3E-43FD-BB54-9D5E1E5A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1A7ED-4BF0-4ADE-B50F-95F07A3B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F9F42-1D9A-4BA3-A408-096049E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7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EE25-087E-40B2-953C-DA3ACF0A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90D5A-77A2-4A5F-AF16-5147BED3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7CB71-1680-48C6-B713-F643F631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8CE3D-9692-4CD6-905C-AA6CB6DF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959DD-9C89-4195-9242-B4B87BC8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7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4C97A-56BB-4D42-BDD2-DA54FBE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C0C1E-35D4-4ADD-A589-063B4F9B9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5A8DC0-A828-40D4-BEE1-A1470733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2C88D-7BF2-404C-BBB6-B040D31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B61363-5142-4024-9BE3-6E9F83F7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1B4C6-5A65-48DA-BF24-F4A68040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6424F-C3A7-4272-BF15-557FACE3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44069-C807-4976-A94D-35A99749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145471-4A4E-44FA-9361-5D93A903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A338FE-413E-43C1-A961-90B1B8E9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C3241-ECC9-452D-9C84-68D8545F8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3F1D2-E025-4F8E-BBA1-D739C9B1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F31BC1-67DD-451E-86BC-A766E699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3D33B9-6E52-426C-82E0-026ABD6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CF5D-460F-492E-B645-66F23FE6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14480-C76E-4C3C-84EF-501D8403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6C6859-F247-4C47-BE3C-15B12076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4ACC51-5341-400B-B845-EAF38229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8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F21338-DB36-4CF8-8463-A4C9F6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F5839D-2423-42BE-A6BD-6B825A21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80CCF-5799-4CC1-9943-A991AB16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3472-9DA6-4920-8C91-63FCFC7E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B75EC-2AB3-4D0C-B900-F47EACA8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3EFDF-C3CF-4A7C-87FD-0FE713D9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1DBF9-E7F8-4F09-B93C-1E5C788C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4F639-1217-4E7D-BA61-3FCD3B4F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33A78-5D6C-4A38-9688-B966E6FA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03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25F2-00D2-4B31-9DE0-B029A1E1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994F35-89ED-428A-AED9-E61CFFDA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8DA87-3A48-439F-868B-C334DAAD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5B150-8E8F-40A3-96B9-85301AC6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24FF5-3D45-4C32-A6BC-E702A685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2D1BB-70B5-4CEC-9FD2-100F8C7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FB967B-1822-4A23-98BD-8468021E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5A9BD-82B1-400B-AA9E-FC677466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B2630-90CF-4453-8726-5C132223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9BCB-EF0A-47AA-89CB-62FB741C90B7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60286-6696-4218-B358-20E3ECDC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75381-EB34-437E-9551-19829DC6F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8FC365C-33FD-45DB-B652-3B1B400FD50A}"/>
              </a:ext>
            </a:extLst>
          </p:cNvPr>
          <p:cNvGrpSpPr/>
          <p:nvPr/>
        </p:nvGrpSpPr>
        <p:grpSpPr>
          <a:xfrm>
            <a:off x="1949964" y="919734"/>
            <a:ext cx="8172589" cy="5655365"/>
            <a:chOff x="1949964" y="919734"/>
            <a:chExt cx="8172589" cy="5655365"/>
          </a:xfrm>
        </p:grpSpPr>
        <p:pic>
          <p:nvPicPr>
            <p:cNvPr id="17" name="Imagem 16" descr="Uma imagem contendo texto, mapa&#10;&#10;Descrição gerada automaticamente">
              <a:extLst>
                <a:ext uri="{FF2B5EF4-FFF2-40B4-BE49-F238E27FC236}">
                  <a16:creationId xmlns:a16="http://schemas.microsoft.com/office/drawing/2014/main" id="{5A0BB120-06F2-47AD-94ED-002511BB9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9964" y="919734"/>
              <a:ext cx="7999223" cy="5655365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F243DDD-74EC-42A0-A550-9EFF819551B1}"/>
                </a:ext>
              </a:extLst>
            </p:cNvPr>
            <p:cNvSpPr txBox="1"/>
            <p:nvPr/>
          </p:nvSpPr>
          <p:spPr>
            <a:xfrm>
              <a:off x="2957805" y="998376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Jorge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156156-2DB8-43B1-8002-6F04CEAE249B}"/>
                </a:ext>
              </a:extLst>
            </p:cNvPr>
            <p:cNvSpPr txBox="1"/>
            <p:nvPr/>
          </p:nvSpPr>
          <p:spPr>
            <a:xfrm>
              <a:off x="4907902" y="99837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25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1ACB11D-950C-480F-8553-1D07A4EF93BC}"/>
                </a:ext>
              </a:extLst>
            </p:cNvPr>
            <p:cNvSpPr txBox="1"/>
            <p:nvPr/>
          </p:nvSpPr>
          <p:spPr>
            <a:xfrm>
              <a:off x="3254467" y="1663895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 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4F2104B-5659-4855-A714-C6D029E29218}"/>
                </a:ext>
              </a:extLst>
            </p:cNvPr>
            <p:cNvSpPr txBox="1"/>
            <p:nvPr/>
          </p:nvSpPr>
          <p:spPr>
            <a:xfrm>
              <a:off x="3531670" y="1805669"/>
              <a:ext cx="1582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Independência 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DF2BC3B-99E5-4855-8B56-EBAEE50B9C93}"/>
                </a:ext>
              </a:extLst>
            </p:cNvPr>
            <p:cNvSpPr txBox="1"/>
            <p:nvPr/>
          </p:nvSpPr>
          <p:spPr>
            <a:xfrm>
              <a:off x="7361463" y="1436337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 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2E6210A-483E-4233-9497-AB6C256D8E16}"/>
                </a:ext>
              </a:extLst>
            </p:cNvPr>
            <p:cNvSpPr txBox="1"/>
            <p:nvPr/>
          </p:nvSpPr>
          <p:spPr>
            <a:xfrm>
              <a:off x="2484968" y="1341707"/>
              <a:ext cx="3198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Ter autonomia e responsabilidade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1C25275-038F-4F3B-AD85-0DF6813AC16A}"/>
                </a:ext>
              </a:extLst>
            </p:cNvPr>
            <p:cNvSpPr txBox="1"/>
            <p:nvPr/>
          </p:nvSpPr>
          <p:spPr>
            <a:xfrm>
              <a:off x="7069716" y="1575539"/>
              <a:ext cx="199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Espírito aventureiro 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8ABEA37-D3FF-484E-9FA7-AF7D2ACE2BAA}"/>
                </a:ext>
              </a:extLst>
            </p:cNvPr>
            <p:cNvSpPr txBox="1"/>
            <p:nvPr/>
          </p:nvSpPr>
          <p:spPr>
            <a:xfrm>
              <a:off x="6468590" y="1820045"/>
              <a:ext cx="2016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Não gosta de rotinas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E227D48-573E-4F25-A631-CDE8A9C2D7A8}"/>
                </a:ext>
              </a:extLst>
            </p:cNvPr>
            <p:cNvSpPr txBox="1"/>
            <p:nvPr/>
          </p:nvSpPr>
          <p:spPr>
            <a:xfrm>
              <a:off x="6554452" y="1330118"/>
              <a:ext cx="2978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Feliz, animado e comprometido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06E2B5-778B-4BD3-9B8B-1AB9B79464ED}"/>
                </a:ext>
              </a:extLst>
            </p:cNvPr>
            <p:cNvSpPr txBox="1"/>
            <p:nvPr/>
          </p:nvSpPr>
          <p:spPr>
            <a:xfrm>
              <a:off x="4096373" y="2095703"/>
              <a:ext cx="3781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Esportes, empreendedorismo e Mindset 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87E2BDE-96BA-4562-9989-2C23E2004F0A}"/>
                </a:ext>
              </a:extLst>
            </p:cNvPr>
            <p:cNvSpPr txBox="1"/>
            <p:nvPr/>
          </p:nvSpPr>
          <p:spPr>
            <a:xfrm>
              <a:off x="2116164" y="3493755"/>
              <a:ext cx="2035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Barlow (Corpo)"/>
                </a:rPr>
                <a:t>Conselhos sobre relacionamentos, e família</a:t>
              </a:r>
              <a:endParaRPr lang="pt-BR" sz="1200" dirty="0">
                <a:latin typeface="Barlow (Corpo)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AC6A375-3F2F-4F3A-862E-6D0CE2C1B02A}"/>
                </a:ext>
              </a:extLst>
            </p:cNvPr>
            <p:cNvSpPr txBox="1"/>
            <p:nvPr/>
          </p:nvSpPr>
          <p:spPr>
            <a:xfrm>
              <a:off x="2111605" y="2923583"/>
              <a:ext cx="1733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Barlow (Corpo)"/>
                </a:rPr>
                <a:t>Sugestões do que fazer</a:t>
              </a:r>
              <a:endParaRPr lang="pt-BR" sz="1200" dirty="0">
                <a:latin typeface="Barlow (Corpo)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8FBBE18-07A4-49B5-87F9-ED5CC45EEE63}"/>
                </a:ext>
              </a:extLst>
            </p:cNvPr>
            <p:cNvSpPr txBox="1"/>
            <p:nvPr/>
          </p:nvSpPr>
          <p:spPr>
            <a:xfrm>
              <a:off x="2076801" y="1860743"/>
              <a:ext cx="15948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Barlow (Corpo)"/>
                </a:rPr>
                <a:t>Qualquer tipo de música, dependendo do momento emocional </a:t>
              </a:r>
              <a:endParaRPr lang="pt-BR" sz="1200" dirty="0">
                <a:latin typeface="Barlow (Corpo)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325495-667B-4055-A4BE-68C6F6766A47}"/>
                </a:ext>
              </a:extLst>
            </p:cNvPr>
            <p:cNvSpPr txBox="1"/>
            <p:nvPr/>
          </p:nvSpPr>
          <p:spPr>
            <a:xfrm>
              <a:off x="2111605" y="3124408"/>
              <a:ext cx="2158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Barlow (Corpo)"/>
                </a:rPr>
                <a:t>Podcasts derivados, sobre o mundo, mídia, entre outros</a:t>
              </a:r>
              <a:endParaRPr lang="pt-BR" sz="1200" dirty="0">
                <a:latin typeface="Barlow (Corpo)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9AD485F-ACD8-4CF9-B16D-49EF23D03D14}"/>
                </a:ext>
              </a:extLst>
            </p:cNvPr>
            <p:cNvSpPr txBox="1"/>
            <p:nvPr/>
          </p:nvSpPr>
          <p:spPr>
            <a:xfrm>
              <a:off x="3008912" y="1575539"/>
              <a:ext cx="2449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Desenvolvimento pessoal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3862F3A-172C-49EF-B69A-BCA7A9748CB5}"/>
                </a:ext>
              </a:extLst>
            </p:cNvPr>
            <p:cNvSpPr txBox="1"/>
            <p:nvPr/>
          </p:nvSpPr>
          <p:spPr>
            <a:xfrm>
              <a:off x="2076801" y="2542922"/>
              <a:ext cx="258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Barlow (Corpo)"/>
                </a:rPr>
                <a:t>Cantores, Atores, e Influenciadores digitais </a:t>
              </a:r>
              <a:endParaRPr lang="pt-BR" sz="1200" dirty="0">
                <a:latin typeface="Barlow (Corpo)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A53BA13-2C84-4F56-9E55-4F47186AB726}"/>
                </a:ext>
              </a:extLst>
            </p:cNvPr>
            <p:cNvSpPr txBox="1"/>
            <p:nvPr/>
          </p:nvSpPr>
          <p:spPr>
            <a:xfrm>
              <a:off x="3062885" y="2750779"/>
              <a:ext cx="18870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Barlow (Corpo)"/>
                </a:rPr>
                <a:t>Conselhos, criticas, apoio</a:t>
              </a:r>
              <a:endParaRPr lang="pt-BR" sz="1200" dirty="0">
                <a:latin typeface="Barlow (Corpo)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3A11A75-2A49-4963-8881-BCEABA96A2A7}"/>
                </a:ext>
              </a:extLst>
            </p:cNvPr>
            <p:cNvSpPr txBox="1"/>
            <p:nvPr/>
          </p:nvSpPr>
          <p:spPr>
            <a:xfrm>
              <a:off x="2113941" y="3880249"/>
              <a:ext cx="137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Elogios, que é esforçado, prestativo, porém, muito preocupado com as coisas </a:t>
              </a:r>
              <a:endParaRPr lang="pt-BR" sz="1200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EB564BB-CD62-4F59-AC93-4207E1EAF16E}"/>
                </a:ext>
              </a:extLst>
            </p:cNvPr>
            <p:cNvSpPr txBox="1"/>
            <p:nvPr/>
          </p:nvSpPr>
          <p:spPr>
            <a:xfrm>
              <a:off x="6416538" y="4284167"/>
              <a:ext cx="18870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/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Planos que planeja, metas, desabafos </a:t>
              </a:r>
            </a:p>
            <a:p>
              <a:pPr algn="l" rtl="0" fontAlgn="base"/>
              <a:r>
                <a:rPr lang="pt-BR" sz="18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 </a:t>
              </a:r>
              <a:endPara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C8FA0E4-B994-489F-AE16-54AEB977BAEF}"/>
                </a:ext>
              </a:extLst>
            </p:cNvPr>
            <p:cNvSpPr txBox="1"/>
            <p:nvPr/>
          </p:nvSpPr>
          <p:spPr>
            <a:xfrm>
              <a:off x="3206685" y="4893473"/>
              <a:ext cx="3742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Comprometimento com os seus sonhos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79F4AE-D2FF-4CA6-9FAF-7813D5407BC2}"/>
                </a:ext>
              </a:extLst>
            </p:cNvPr>
            <p:cNvSpPr txBox="1"/>
            <p:nvPr/>
          </p:nvSpPr>
          <p:spPr>
            <a:xfrm>
              <a:off x="3513384" y="4524126"/>
              <a:ext cx="2977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0" i="0" dirty="0">
                  <a:solidFill>
                    <a:srgbClr val="000000"/>
                  </a:solidFill>
                  <a:effectLst/>
                  <a:latin typeface="Barlow (Corpo)"/>
                </a:rPr>
                <a:t>Séries, festas, músicas, e jogos</a:t>
              </a:r>
              <a:endParaRPr lang="pt-BR" sz="1600" dirty="0">
                <a:latin typeface="Barlow (Corpo)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31C162B-F503-40CB-ACB4-4260249734E8}"/>
                </a:ext>
              </a:extLst>
            </p:cNvPr>
            <p:cNvSpPr txBox="1"/>
            <p:nvPr/>
          </p:nvSpPr>
          <p:spPr>
            <a:xfrm>
              <a:off x="7779376" y="4822776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0" i="0" dirty="0">
                  <a:solidFill>
                    <a:srgbClr val="000000"/>
                  </a:solidFill>
                  <a:effectLst/>
                  <a:latin typeface="Barlow (Corpo)"/>
                </a:rPr>
                <a:t>Marketing</a:t>
              </a:r>
              <a:endParaRPr lang="pt-BR" sz="1600" dirty="0">
                <a:latin typeface="Barlow (Corpo)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8ECDBD3-E2BC-4115-8D5A-A5BB1B0857BA}"/>
                </a:ext>
              </a:extLst>
            </p:cNvPr>
            <p:cNvSpPr txBox="1"/>
            <p:nvPr/>
          </p:nvSpPr>
          <p:spPr>
            <a:xfrm>
              <a:off x="7801018" y="4000906"/>
              <a:ext cx="2082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0" i="0" dirty="0">
                  <a:effectLst/>
                  <a:latin typeface="Barlow (Corpo)"/>
                </a:rPr>
                <a:t>Jovens da mesma idade </a:t>
              </a:r>
              <a:br>
                <a:rPr lang="pt-BR" sz="1400" dirty="0">
                  <a:latin typeface="Barlow (Corpo)"/>
                </a:rPr>
              </a:br>
              <a:endParaRPr lang="pt-BR" sz="1400" dirty="0">
                <a:latin typeface="Barlow (Corpo)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ED22282-44E8-4FFC-BFBB-2D3A37D7E58A}"/>
                </a:ext>
              </a:extLst>
            </p:cNvPr>
            <p:cNvSpPr txBox="1"/>
            <p:nvPr/>
          </p:nvSpPr>
          <p:spPr>
            <a:xfrm>
              <a:off x="7210684" y="2989870"/>
              <a:ext cx="2780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0" i="0" dirty="0">
                  <a:effectLst/>
                  <a:latin typeface="Barlow (Corpo)"/>
                </a:rPr>
                <a:t>Estuda, trabalha e </a:t>
              </a:r>
              <a:r>
                <a:rPr lang="pt-BR" sz="1400" dirty="0">
                  <a:latin typeface="Barlow (Corpo)"/>
                </a:rPr>
                <a:t>c</a:t>
              </a:r>
              <a:r>
                <a:rPr lang="pt-BR" sz="1400" b="0" i="0" dirty="0">
                  <a:effectLst/>
                  <a:latin typeface="Barlow (Corpo)"/>
                </a:rPr>
                <a:t>urte nos fins de semana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DAD9C4-B907-46EC-938C-394BBA02831A}"/>
                </a:ext>
              </a:extLst>
            </p:cNvPr>
            <p:cNvSpPr txBox="1"/>
            <p:nvPr/>
          </p:nvSpPr>
          <p:spPr>
            <a:xfrm>
              <a:off x="7967092" y="2309972"/>
              <a:ext cx="20168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Usa bastante as redes sociais e gosta de mostrar seu dia a dia 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CDB8721-492C-4EE6-8E9B-8AB3822EB25B}"/>
                </a:ext>
              </a:extLst>
            </p:cNvPr>
            <p:cNvSpPr txBox="1"/>
            <p:nvPr/>
          </p:nvSpPr>
          <p:spPr>
            <a:xfrm>
              <a:off x="6917985" y="3553197"/>
              <a:ext cx="2948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Ambiente de trabalho descontraído 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BC8113-FFBD-4F64-8A3A-DEFFFE6C8A64}"/>
                </a:ext>
              </a:extLst>
            </p:cNvPr>
            <p:cNvSpPr txBox="1"/>
            <p:nvPr/>
          </p:nvSpPr>
          <p:spPr>
            <a:xfrm>
              <a:off x="5905176" y="5447529"/>
              <a:ext cx="2255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C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rescer profissionalmente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422915D-A382-48B2-A592-37B5C0A04C54}"/>
                </a:ext>
              </a:extLst>
            </p:cNvPr>
            <p:cNvSpPr txBox="1"/>
            <p:nvPr/>
          </p:nvSpPr>
          <p:spPr>
            <a:xfrm>
              <a:off x="8229123" y="5518671"/>
              <a:ext cx="1571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S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er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independente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FB22AFF-6EA6-4AD7-A59B-B599A9228A04}"/>
                </a:ext>
              </a:extLst>
            </p:cNvPr>
            <p:cNvSpPr txBox="1"/>
            <p:nvPr/>
          </p:nvSpPr>
          <p:spPr>
            <a:xfrm>
              <a:off x="5912656" y="5669172"/>
              <a:ext cx="1771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T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er mais tempo livre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140AE80-B339-4FC4-8EFA-738773C33530}"/>
                </a:ext>
              </a:extLst>
            </p:cNvPr>
            <p:cNvSpPr txBox="1"/>
            <p:nvPr/>
          </p:nvSpPr>
          <p:spPr>
            <a:xfrm>
              <a:off x="7540847" y="5708971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P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oder viajar </a:t>
              </a:r>
            </a:p>
            <a:p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944E77E-A800-473E-9154-BAAABB74EF24}"/>
                </a:ext>
              </a:extLst>
            </p:cNvPr>
            <p:cNvSpPr txBox="1"/>
            <p:nvPr/>
          </p:nvSpPr>
          <p:spPr>
            <a:xfrm>
              <a:off x="5912656" y="6120622"/>
              <a:ext cx="2929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T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er uma vida financeira confortável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A3318CE-4296-4E20-8A8B-1FBF64B006D0}"/>
                </a:ext>
              </a:extLst>
            </p:cNvPr>
            <p:cNvSpPr txBox="1"/>
            <p:nvPr/>
          </p:nvSpPr>
          <p:spPr>
            <a:xfrm>
              <a:off x="5912656" y="5877931"/>
              <a:ext cx="1571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V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iajar pelo mundo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61951FA-388A-46AA-B295-59402D2FAD56}"/>
                </a:ext>
              </a:extLst>
            </p:cNvPr>
            <p:cNvSpPr txBox="1"/>
            <p:nvPr/>
          </p:nvSpPr>
          <p:spPr>
            <a:xfrm>
              <a:off x="7546686" y="5898050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S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er promovido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F76F59A-A106-4064-A4E2-37CCC52E489E}"/>
                </a:ext>
              </a:extLst>
            </p:cNvPr>
            <p:cNvSpPr txBox="1"/>
            <p:nvPr/>
          </p:nvSpPr>
          <p:spPr>
            <a:xfrm>
              <a:off x="9014289" y="6117988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V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iajar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40E7E3F-F576-4B26-B029-C207A63FE13B}"/>
                </a:ext>
              </a:extLst>
            </p:cNvPr>
            <p:cNvSpPr txBox="1"/>
            <p:nvPr/>
          </p:nvSpPr>
          <p:spPr>
            <a:xfrm>
              <a:off x="8696119" y="5688709"/>
              <a:ext cx="1426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0000"/>
                  </a:solidFill>
                  <a:latin typeface="Barlow (Corpo)"/>
                </a:rPr>
                <a:t>E</a:t>
              </a:r>
              <a:r>
                <a:rPr lang="pt-BR" sz="1400" b="0" i="0" dirty="0">
                  <a:solidFill>
                    <a:srgbClr val="000000"/>
                  </a:solidFill>
                  <a:effectLst/>
                  <a:latin typeface="Barlow (Corpo)"/>
                </a:rPr>
                <a:t>star com a família</a:t>
              </a:r>
              <a:endParaRPr lang="pt-BR" sz="1400" dirty="0">
                <a:latin typeface="Barlow (Corpo)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CA69DCF-D394-445B-AF66-D7194E7BE543}"/>
                </a:ext>
              </a:extLst>
            </p:cNvPr>
            <p:cNvSpPr txBox="1"/>
            <p:nvPr/>
          </p:nvSpPr>
          <p:spPr>
            <a:xfrm>
              <a:off x="4073538" y="5250109"/>
              <a:ext cx="2008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Altos valores de aluguel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DF7C8E18-8B85-4578-87CE-D8616DFA6896}"/>
                </a:ext>
              </a:extLst>
            </p:cNvPr>
            <p:cNvSpPr txBox="1"/>
            <p:nvPr/>
          </p:nvSpPr>
          <p:spPr>
            <a:xfrm>
              <a:off x="2111605" y="5492956"/>
              <a:ext cx="1678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Falta de divulgação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296759FE-0F88-483B-9B62-77C80A940A4A}"/>
                </a:ext>
              </a:extLst>
            </p:cNvPr>
            <p:cNvSpPr txBox="1"/>
            <p:nvPr/>
          </p:nvSpPr>
          <p:spPr>
            <a:xfrm>
              <a:off x="2112484" y="5928545"/>
              <a:ext cx="3196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Encontrar moradia com preços acessíveis em uma boa localização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B7A01A5-6CD8-4843-831C-6116ED18D0E8}"/>
                </a:ext>
              </a:extLst>
            </p:cNvPr>
            <p:cNvSpPr txBox="1"/>
            <p:nvPr/>
          </p:nvSpPr>
          <p:spPr>
            <a:xfrm>
              <a:off x="3835508" y="5435879"/>
              <a:ext cx="1903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Condições da moradia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AB76F6F-B880-4141-A0FB-19D1BC01234B}"/>
                </a:ext>
              </a:extLst>
            </p:cNvPr>
            <p:cNvSpPr txBox="1"/>
            <p:nvPr/>
          </p:nvSpPr>
          <p:spPr>
            <a:xfrm>
              <a:off x="2130176" y="5737512"/>
              <a:ext cx="3602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Dificuldade em encontrar anúncios de casas</a:t>
              </a: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8BED18B-F8F0-41AC-BCA6-C67B1C187EF8}"/>
              </a:ext>
            </a:extLst>
          </p:cNvPr>
          <p:cNvSpPr txBox="1"/>
          <p:nvPr/>
        </p:nvSpPr>
        <p:spPr>
          <a:xfrm>
            <a:off x="2193646" y="211178"/>
            <a:ext cx="623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Mapa de empatia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450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Barlow (Corpo)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 Cauã Primo Silva</dc:creator>
  <cp:lastModifiedBy>Henri Cauã Primo Silva</cp:lastModifiedBy>
  <cp:revision>1</cp:revision>
  <dcterms:created xsi:type="dcterms:W3CDTF">2022-03-04T21:43:03Z</dcterms:created>
  <dcterms:modified xsi:type="dcterms:W3CDTF">2022-03-04T21:43:55Z</dcterms:modified>
</cp:coreProperties>
</file>