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9D5E3-97A7-4257-9CB1-286AB0A3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F9ED0-5661-4B62-8355-F4F589354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66AB6-FC03-4F5B-BFE7-3B962DB5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9407B3-3A5F-4537-9B46-A46C7320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EF2896-F84C-4C4F-B9C4-B6692809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CE76B-7E73-4E6F-B812-E962F07C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4FC8A3-0DD5-447A-86C9-5C999FDFD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F2929-DFEF-4351-B33B-4B43D9FB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987FB-E99B-402C-863E-5775E4C4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72978-1EA3-472A-95F5-849FE201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5DA1D9-63CC-4EFC-806A-33F6E970C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D8543-33DE-4268-BAB6-E6A20E73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B4199-85CA-414E-BB56-92414978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E8746-58D8-4AA0-A058-C09510CA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017497-B0F7-4D03-B9C7-AD8E3281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15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F79FC-60B5-4147-9B76-44F7AF0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95437-E791-4AE7-ADB4-6E7CDAF5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93330-3A86-4B39-9815-CD4FE40A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0992A-61B2-4183-AA51-5F5EA82D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3D839-BA19-4021-BA6F-0291B0A2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F76DA-BA2E-46C1-846D-9833474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3BF10D-0A8B-4D44-9F00-4A784BE1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F5CF6-D531-4F81-923A-18884C11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07638D-B049-44ED-95AB-43E128C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EF766-3272-493D-8E1E-F404BAE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71334-6B6C-4D16-83D3-A0BBF1A8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9A111-5592-40DB-A42D-5F52EEB71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3D19D0-A350-4664-B5A9-2712CDDA3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8D8F3A-B0AE-41BF-B5EA-D1E7F2E2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E1EBD8-AD78-4D5E-B169-D6D7D40D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95F37-A0E4-444C-AA09-7D14DEAF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0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EDC12-3CBC-4817-9FA2-2A4C6D4F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51578F-CDCD-4ED8-968F-9C4287D6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03584D-E418-46E1-B07A-506041C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CA91CA-08BF-40DB-9085-EB9753D2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B08FBD-BE02-4E74-A3A4-534FBC78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4E219E-D775-4722-943D-66319757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062677-7526-423D-9CA1-D23A76E9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FF1763-464E-42AC-947C-17F6573E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9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0BD7-F750-483C-89C9-AA7A9A59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2B7A21-570A-4FAA-A102-B937951F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5FEF55-4E81-4FC5-97E7-7D9B142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CF01E6-8CF6-4756-AA13-E43BFB3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E27399-867A-45C0-A34D-07E8C08D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51EEBE-576A-4D33-A5E4-039F7022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8473AF-ECED-42B2-9186-05A0AA95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0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37770-7909-420F-9759-22A68488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D5A36-033D-43FC-BB1F-7D6C2993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BC8D8-931F-4E3E-99F3-E2C9A601E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82875-1B1B-482C-A4BE-CC1AD336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66ED2-7C6B-492C-909D-9073730F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F3E17-490B-4E28-8408-29294D24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6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F3FF2-A696-4BDD-A22D-A21FEAC8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FE66A-93F2-4609-B360-87B2C2B02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B954C2-0FF1-4401-872F-CB02C34B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0955D9-B2F4-4CC2-9C38-7E84A918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661065-1633-4E15-B264-64F24AEC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81E838-C141-43B8-833A-9257D0F3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6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B64C52-1EB9-4496-B0CF-0ABDA84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92276A-B004-45EE-8501-5EA9F560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F75CD-A952-4F8D-B31B-28028E2B9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3598-5562-4F8C-B018-65ED23391050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DB5644-7376-4BEE-A57C-689B0C67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25606-6DDA-41CD-978F-457629D52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7EC3-6D35-4A7B-B41C-FFD1EAF179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53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625D025-EDCB-4833-8ECF-E0C8D916652A}"/>
              </a:ext>
            </a:extLst>
          </p:cNvPr>
          <p:cNvSpPr txBox="1"/>
          <p:nvPr/>
        </p:nvSpPr>
        <p:spPr>
          <a:xfrm>
            <a:off x="439616" y="316524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E240D2"/>
                </a:solidFill>
                <a:latin typeface="Simplon Mono (Títulos)"/>
              </a:rPr>
              <a:t>Jornada de usuário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57F2F2-9FE0-4042-ACA6-4B4FE68C3F6B}"/>
              </a:ext>
            </a:extLst>
          </p:cNvPr>
          <p:cNvSpPr/>
          <p:nvPr/>
        </p:nvSpPr>
        <p:spPr>
          <a:xfrm>
            <a:off x="386427" y="713285"/>
            <a:ext cx="11684977" cy="5763287"/>
          </a:xfrm>
          <a:prstGeom prst="rect">
            <a:avLst/>
          </a:prstGeom>
          <a:ln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03675EB4-5E31-4A06-919F-2180F6B458B8}"/>
              </a:ext>
            </a:extLst>
          </p:cNvPr>
          <p:cNvSpPr/>
          <p:nvPr/>
        </p:nvSpPr>
        <p:spPr>
          <a:xfrm>
            <a:off x="2813538" y="1079848"/>
            <a:ext cx="2029296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Acessar site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66D24C7A-2F20-414D-AC14-2040B0974E63}"/>
              </a:ext>
            </a:extLst>
          </p:cNvPr>
          <p:cNvSpPr/>
          <p:nvPr/>
        </p:nvSpPr>
        <p:spPr>
          <a:xfrm>
            <a:off x="5135650" y="1089314"/>
            <a:ext cx="2037351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Encontrar imóvel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ECD2F8B2-E93A-4E67-82C4-C6CC7E1D7F21}"/>
              </a:ext>
            </a:extLst>
          </p:cNvPr>
          <p:cNvSpPr/>
          <p:nvPr/>
        </p:nvSpPr>
        <p:spPr>
          <a:xfrm>
            <a:off x="9471781" y="1080849"/>
            <a:ext cx="2029295" cy="606365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Conferir disponibilidade,</a:t>
            </a:r>
          </a:p>
          <a:p>
            <a:pPr algn="ctr"/>
            <a:r>
              <a:rPr lang="pt-BR" sz="1200" b="1" dirty="0"/>
              <a:t>Confirmar e pagar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48768F29-B602-4E0F-906B-B940453CD1CE}"/>
              </a:ext>
            </a:extLst>
          </p:cNvPr>
          <p:cNvSpPr/>
          <p:nvPr/>
        </p:nvSpPr>
        <p:spPr>
          <a:xfrm>
            <a:off x="7349167" y="1083169"/>
            <a:ext cx="2029295" cy="573368"/>
          </a:xfrm>
          <a:prstGeom prst="homePlate">
            <a:avLst/>
          </a:prstGeom>
          <a:solidFill>
            <a:srgbClr val="E240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Cadastrar-se ou se logar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7ABF178-9B81-46E7-8735-1109D1C74989}"/>
              </a:ext>
            </a:extLst>
          </p:cNvPr>
          <p:cNvCxnSpPr/>
          <p:nvPr/>
        </p:nvCxnSpPr>
        <p:spPr>
          <a:xfrm>
            <a:off x="536332" y="1890346"/>
            <a:ext cx="10972800" cy="0"/>
          </a:xfrm>
          <a:prstGeom prst="line">
            <a:avLst/>
          </a:prstGeom>
          <a:ln w="3175"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378433A-BB3A-4FEA-B298-5890ECF10C5C}"/>
              </a:ext>
            </a:extLst>
          </p:cNvPr>
          <p:cNvCxnSpPr/>
          <p:nvPr/>
        </p:nvCxnSpPr>
        <p:spPr>
          <a:xfrm>
            <a:off x="536332" y="3270742"/>
            <a:ext cx="10972800" cy="0"/>
          </a:xfrm>
          <a:prstGeom prst="line">
            <a:avLst/>
          </a:prstGeom>
          <a:ln w="3175"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95DE381-4BDB-4486-8857-0145370951F4}"/>
              </a:ext>
            </a:extLst>
          </p:cNvPr>
          <p:cNvCxnSpPr/>
          <p:nvPr/>
        </p:nvCxnSpPr>
        <p:spPr>
          <a:xfrm>
            <a:off x="536332" y="4299440"/>
            <a:ext cx="10972800" cy="0"/>
          </a:xfrm>
          <a:prstGeom prst="line">
            <a:avLst/>
          </a:prstGeom>
          <a:ln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CE519C-C33D-4538-8C06-E104CCCB8D5C}"/>
              </a:ext>
            </a:extLst>
          </p:cNvPr>
          <p:cNvSpPr txBox="1"/>
          <p:nvPr/>
        </p:nvSpPr>
        <p:spPr>
          <a:xfrm>
            <a:off x="498664" y="2294746"/>
            <a:ext cx="15233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Faz</a:t>
            </a:r>
          </a:p>
          <a:p>
            <a:r>
              <a:rPr lang="pt-BR" sz="1400" dirty="0">
                <a:latin typeface="Exo 2" panose="00000500000000000000"/>
              </a:rPr>
              <a:t>(ações do usuário)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67F906-D405-4755-A4CA-203659882EAE}"/>
              </a:ext>
            </a:extLst>
          </p:cNvPr>
          <p:cNvSpPr txBox="1"/>
          <p:nvPr/>
        </p:nvSpPr>
        <p:spPr>
          <a:xfrm>
            <a:off x="501518" y="3449620"/>
            <a:ext cx="15175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Sente</a:t>
            </a:r>
          </a:p>
          <a:p>
            <a:r>
              <a:rPr lang="pt-BR" sz="1400" dirty="0">
                <a:latin typeface="Exo 2" panose="00000500000000000000"/>
              </a:rPr>
              <a:t>(dores do usuário)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E156AC8-1E73-4D22-B7ED-E6196AA0CB73}"/>
              </a:ext>
            </a:extLst>
          </p:cNvPr>
          <p:cNvSpPr txBox="1"/>
          <p:nvPr/>
        </p:nvSpPr>
        <p:spPr>
          <a:xfrm>
            <a:off x="498648" y="4698171"/>
            <a:ext cx="8386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Pensa</a:t>
            </a:r>
          </a:p>
          <a:p>
            <a:r>
              <a:rPr lang="pt-BR" sz="1400" dirty="0">
                <a:latin typeface="Exo 2" panose="00000500000000000000"/>
              </a:rPr>
              <a:t>(usuário)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A62F4B-84E7-422A-B3EB-EBF424BD5470}"/>
              </a:ext>
            </a:extLst>
          </p:cNvPr>
          <p:cNvSpPr txBox="1"/>
          <p:nvPr/>
        </p:nvSpPr>
        <p:spPr>
          <a:xfrm>
            <a:off x="536330" y="5738921"/>
            <a:ext cx="1424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Proposta</a:t>
            </a:r>
          </a:p>
          <a:p>
            <a:r>
              <a:rPr lang="pt-BR" sz="1400" dirty="0">
                <a:latin typeface="Exo 2" panose="00000500000000000000"/>
              </a:rPr>
              <a:t>(mudanças)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DDF44BA-9D95-4C28-8E83-413D7C508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0986" y="3337032"/>
            <a:ext cx="914400" cy="914400"/>
          </a:xfrm>
          <a:prstGeom prst="rect">
            <a:avLst/>
          </a:prstGeom>
        </p:spPr>
      </p:pic>
      <p:pic>
        <p:nvPicPr>
          <p:cNvPr id="21" name="Gráfico 20" descr="Rosto sorrindo sem preenchimento ">
            <a:extLst>
              <a:ext uri="{FF2B5EF4-FFF2-40B4-BE49-F238E27FC236}">
                <a16:creationId xmlns:a16="http://schemas.microsoft.com/office/drawing/2014/main" id="{1177E37A-7F5A-4FC2-BBF5-B2BB94437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3098" y="3303483"/>
            <a:ext cx="914400" cy="914400"/>
          </a:xfrm>
          <a:prstGeom prst="rect">
            <a:avLst/>
          </a:prstGeom>
        </p:spPr>
      </p:pic>
      <p:pic>
        <p:nvPicPr>
          <p:cNvPr id="22" name="Gráfico 21" descr="Rosto sorridente sem preenchimento ">
            <a:extLst>
              <a:ext uri="{FF2B5EF4-FFF2-40B4-BE49-F238E27FC236}">
                <a16:creationId xmlns:a16="http://schemas.microsoft.com/office/drawing/2014/main" id="{F49CDE9B-6601-4292-AA2B-A7C6AD45C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7284" y="3283930"/>
            <a:ext cx="914400" cy="914400"/>
          </a:xfrm>
          <a:prstGeom prst="rect">
            <a:avLst/>
          </a:prstGeom>
        </p:spPr>
      </p:pic>
      <p:pic>
        <p:nvPicPr>
          <p:cNvPr id="23" name="Gráfico 22" descr="Rosto neutro sem preenchimento ">
            <a:extLst>
              <a:ext uri="{FF2B5EF4-FFF2-40B4-BE49-F238E27FC236}">
                <a16:creationId xmlns:a16="http://schemas.microsoft.com/office/drawing/2014/main" id="{CA2DCA77-7B6C-455A-A70B-C5D69AE39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6615" y="3303483"/>
            <a:ext cx="914400" cy="914400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B6AE463-FE56-4703-894E-A3B3AE99768C}"/>
              </a:ext>
            </a:extLst>
          </p:cNvPr>
          <p:cNvSpPr/>
          <p:nvPr/>
        </p:nvSpPr>
        <p:spPr>
          <a:xfrm>
            <a:off x="2813538" y="4508021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474E1B8-DBAC-4BF6-B256-5F1D2EFAB94E}"/>
              </a:ext>
            </a:extLst>
          </p:cNvPr>
          <p:cNvSpPr/>
          <p:nvPr/>
        </p:nvSpPr>
        <p:spPr>
          <a:xfrm>
            <a:off x="2782057" y="4530348"/>
            <a:ext cx="21693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Será que encontrarei o  imóvel que eu quero?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Quero encontrar o melhor lugar.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Espero que os valores sejam bem acessíveis.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6DDAF3C-0BAB-4815-AA97-AD09E17A29F8}"/>
              </a:ext>
            </a:extLst>
          </p:cNvPr>
          <p:cNvSpPr/>
          <p:nvPr/>
        </p:nvSpPr>
        <p:spPr>
          <a:xfrm>
            <a:off x="5135650" y="4511835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A2EF04-9118-45C0-A657-028D4F758EF6}"/>
              </a:ext>
            </a:extLst>
          </p:cNvPr>
          <p:cNvSpPr/>
          <p:nvPr/>
        </p:nvSpPr>
        <p:spPr>
          <a:xfrm>
            <a:off x="7349167" y="4507714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2A7E2CD-50CF-4D44-AD96-6BA920B2E2AE}"/>
              </a:ext>
            </a:extLst>
          </p:cNvPr>
          <p:cNvSpPr/>
          <p:nvPr/>
        </p:nvSpPr>
        <p:spPr>
          <a:xfrm>
            <a:off x="9479836" y="4511834"/>
            <a:ext cx="2373884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8D3D76D-90C2-4FF6-A9A7-53BDA0ED58F8}"/>
              </a:ext>
            </a:extLst>
          </p:cNvPr>
          <p:cNvSpPr/>
          <p:nvPr/>
        </p:nvSpPr>
        <p:spPr>
          <a:xfrm>
            <a:off x="2813538" y="2140997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2B60F42-9475-4856-A3E6-718267A95CB3}"/>
              </a:ext>
            </a:extLst>
          </p:cNvPr>
          <p:cNvSpPr txBox="1"/>
          <p:nvPr/>
        </p:nvSpPr>
        <p:spPr>
          <a:xfrm>
            <a:off x="437998" y="1174816"/>
            <a:ext cx="169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Exo 2" panose="00000500000000000000"/>
              </a:rPr>
              <a:t>Frases </a:t>
            </a:r>
            <a:r>
              <a:rPr lang="pt-BR" sz="1400" dirty="0">
                <a:latin typeface="Exo 2" panose="00000500000000000000"/>
              </a:rPr>
              <a:t>(utilizador)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B1981D2-D72B-49AB-9623-5370598C358F}"/>
              </a:ext>
            </a:extLst>
          </p:cNvPr>
          <p:cNvSpPr/>
          <p:nvPr/>
        </p:nvSpPr>
        <p:spPr>
          <a:xfrm>
            <a:off x="2913515" y="2350454"/>
            <a:ext cx="18293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Abrir o navegador.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Pesquisar a URL do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Começa a navegar.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Explorar o site.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B5B5124-1112-4D11-B667-E2E7D88BC548}"/>
              </a:ext>
            </a:extLst>
          </p:cNvPr>
          <p:cNvSpPr/>
          <p:nvPr/>
        </p:nvSpPr>
        <p:spPr>
          <a:xfrm>
            <a:off x="5135650" y="2146053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8CB3166-2FD1-4D81-939D-831C14776A2D}"/>
              </a:ext>
            </a:extLst>
          </p:cNvPr>
          <p:cNvSpPr/>
          <p:nvPr/>
        </p:nvSpPr>
        <p:spPr>
          <a:xfrm>
            <a:off x="7349166" y="2139252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6F3152D0-06AF-4756-BEBA-2D868E7E6ABB}"/>
              </a:ext>
            </a:extLst>
          </p:cNvPr>
          <p:cNvSpPr/>
          <p:nvPr/>
        </p:nvSpPr>
        <p:spPr>
          <a:xfrm>
            <a:off x="9479836" y="2136090"/>
            <a:ext cx="2029296" cy="1007309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D4E20F1-6709-4CC9-85C6-FAAA15311693}"/>
              </a:ext>
            </a:extLst>
          </p:cNvPr>
          <p:cNvSpPr/>
          <p:nvPr/>
        </p:nvSpPr>
        <p:spPr>
          <a:xfrm>
            <a:off x="2813538" y="5733348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CD0F954-F29E-4B39-AA74-3F485527C057}"/>
              </a:ext>
            </a:extLst>
          </p:cNvPr>
          <p:cNvSpPr/>
          <p:nvPr/>
        </p:nvSpPr>
        <p:spPr>
          <a:xfrm>
            <a:off x="5131333" y="5738921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C24E8BD-9FBA-481F-8B98-9E615F20A3AC}"/>
              </a:ext>
            </a:extLst>
          </p:cNvPr>
          <p:cNvSpPr/>
          <p:nvPr/>
        </p:nvSpPr>
        <p:spPr>
          <a:xfrm>
            <a:off x="7349166" y="5723893"/>
            <a:ext cx="2029296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9C51E86-3C62-41E2-AF39-291519EB88A5}"/>
              </a:ext>
            </a:extLst>
          </p:cNvPr>
          <p:cNvSpPr/>
          <p:nvPr/>
        </p:nvSpPr>
        <p:spPr>
          <a:xfrm>
            <a:off x="9479835" y="5738921"/>
            <a:ext cx="2373885" cy="711836"/>
          </a:xfrm>
          <a:prstGeom prst="rect">
            <a:avLst/>
          </a:prstGeom>
          <a:ln w="19050">
            <a:solidFill>
              <a:srgbClr val="E240D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0DCAE420-3E73-439A-BF1E-D3D088228575}"/>
              </a:ext>
            </a:extLst>
          </p:cNvPr>
          <p:cNvCxnSpPr/>
          <p:nvPr/>
        </p:nvCxnSpPr>
        <p:spPr>
          <a:xfrm>
            <a:off x="536330" y="5647591"/>
            <a:ext cx="10972800" cy="0"/>
          </a:xfrm>
          <a:prstGeom prst="line">
            <a:avLst/>
          </a:prstGeom>
          <a:ln>
            <a:solidFill>
              <a:srgbClr val="E24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6C0625CF-9501-432F-AFB7-A720EA1CF26B}"/>
              </a:ext>
            </a:extLst>
          </p:cNvPr>
          <p:cNvSpPr/>
          <p:nvPr/>
        </p:nvSpPr>
        <p:spPr>
          <a:xfrm>
            <a:off x="5186070" y="2348919"/>
            <a:ext cx="22405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Buscar imóveis.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Olhar a descrição.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Verificar os valores.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F91CB92-EAAE-40A2-9068-A5693841F002}"/>
              </a:ext>
            </a:extLst>
          </p:cNvPr>
          <p:cNvSpPr/>
          <p:nvPr/>
        </p:nvSpPr>
        <p:spPr>
          <a:xfrm>
            <a:off x="7349166" y="2228528"/>
            <a:ext cx="22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Inserir o país e número de telefone ou entrar via redes sociais.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Confirmar dados cadastrais.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23A2F100-EC70-4886-A5DE-EC03C04C4905}"/>
              </a:ext>
            </a:extLst>
          </p:cNvPr>
          <p:cNvSpPr/>
          <p:nvPr/>
        </p:nvSpPr>
        <p:spPr>
          <a:xfrm>
            <a:off x="9479836" y="2250790"/>
            <a:ext cx="207081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Selecionar datas para o Check-in e checkout.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Escolher os hóspedes de acordo com a classificação.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Confirmar e pagar.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D8A6712-FF37-4F5A-A65A-B0920E05BE30}"/>
              </a:ext>
            </a:extLst>
          </p:cNvPr>
          <p:cNvSpPr/>
          <p:nvPr/>
        </p:nvSpPr>
        <p:spPr>
          <a:xfrm>
            <a:off x="5108666" y="4612866"/>
            <a:ext cx="224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Que casa bacana.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será essa estadia?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Estou ansioso para a mudança.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faço para alugar?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5C7CC47-7582-44E9-B4E3-E72EF17A3BC5}"/>
              </a:ext>
            </a:extLst>
          </p:cNvPr>
          <p:cNvSpPr/>
          <p:nvPr/>
        </p:nvSpPr>
        <p:spPr>
          <a:xfrm>
            <a:off x="7333369" y="4532245"/>
            <a:ext cx="21384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Quero que o cadastro seja breve.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Como será os próximos passos?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Estou ansioso, será que demora muito?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880BCC6-A44D-471C-A873-9000F3748514}"/>
              </a:ext>
            </a:extLst>
          </p:cNvPr>
          <p:cNvSpPr/>
          <p:nvPr/>
        </p:nvSpPr>
        <p:spPr>
          <a:xfrm>
            <a:off x="9459851" y="4541969"/>
            <a:ext cx="23738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Quais serão as formas de pagamento?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Espero que valha a pena.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Espero que o processo seja simples e intuitivo.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7CFB88D-5AC3-4CF6-B04D-D1441D153A7F}"/>
              </a:ext>
            </a:extLst>
          </p:cNvPr>
          <p:cNvSpPr/>
          <p:nvPr/>
        </p:nvSpPr>
        <p:spPr>
          <a:xfrm>
            <a:off x="2823723" y="5741707"/>
            <a:ext cx="2037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Utilizar elementos chamativos.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Buscar transmitir informações relevantes.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25D47958-859E-40E8-8D58-85F4E31A3396}"/>
              </a:ext>
            </a:extLst>
          </p:cNvPr>
          <p:cNvSpPr/>
          <p:nvPr/>
        </p:nvSpPr>
        <p:spPr>
          <a:xfrm>
            <a:off x="5107669" y="5768686"/>
            <a:ext cx="2037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Simplificar a busca de imóvel e incluir imagens para melhor visualização.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Ter bastante variedades.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7D6AD502-D718-4403-874A-1D424BFF12F9}"/>
              </a:ext>
            </a:extLst>
          </p:cNvPr>
          <p:cNvSpPr/>
          <p:nvPr/>
        </p:nvSpPr>
        <p:spPr>
          <a:xfrm>
            <a:off x="7305877" y="5716177"/>
            <a:ext cx="2138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Cadastro simplificado com dados essenciais do cliente, evitando perda de tempo, frustração e dados irrelevantes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4936664-86C7-4B76-A6A2-6356225194EF}"/>
              </a:ext>
            </a:extLst>
          </p:cNvPr>
          <p:cNvSpPr/>
          <p:nvPr/>
        </p:nvSpPr>
        <p:spPr>
          <a:xfrm>
            <a:off x="9439925" y="5777866"/>
            <a:ext cx="25273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Dar opções para o cliente escolher o que melhor o agradar.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000" dirty="0">
                <a:latin typeface="Exo 2" panose="00000500000000000000" pitchFamily="50" charset="0"/>
              </a:rPr>
              <a:t>Adicionar uma politica de cancelamento, caso haja necessidade.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000" dirty="0">
              <a:latin typeface="Exo 2" panose="00000500000000000000" pitchFamily="50" charset="0"/>
            </a:endParaRPr>
          </a:p>
          <a:p>
            <a:endParaRPr lang="pt-BR" sz="1000" dirty="0"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Exo 2</vt:lpstr>
      <vt:lpstr>Simplon Mono (Títulos)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AMORIM REIS .</dc:creator>
  <cp:lastModifiedBy>LUIZ HENRIQUE OLIVEIRA NARDI</cp:lastModifiedBy>
  <cp:revision>3</cp:revision>
  <dcterms:created xsi:type="dcterms:W3CDTF">2022-03-05T17:43:16Z</dcterms:created>
  <dcterms:modified xsi:type="dcterms:W3CDTF">2022-03-12T03:10:55Z</dcterms:modified>
</cp:coreProperties>
</file>