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960" r:id="rId7"/>
    <p:sldId id="961" r:id="rId8"/>
    <p:sldId id="962" r:id="rId9"/>
    <p:sldId id="963" r:id="rId10"/>
    <p:sldId id="964" r:id="rId11"/>
    <p:sldId id="965" r:id="rId12"/>
    <p:sldId id="974" r:id="rId13"/>
    <p:sldId id="966" r:id="rId14"/>
    <p:sldId id="967" r:id="rId15"/>
    <p:sldId id="968" r:id="rId16"/>
    <p:sldId id="969" r:id="rId17"/>
    <p:sldId id="970" r:id="rId18"/>
    <p:sldId id="971" r:id="rId19"/>
    <p:sldId id="972" r:id="rId20"/>
    <p:sldId id="973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81" d="100"/>
          <a:sy n="81" d="100"/>
        </p:scale>
        <p:origin x="52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ABD4DDD-697F-45FA-8C72-79D70C264085}"/>
    <pc:docChg chg="custSel modSld">
      <pc:chgData name="Gerson Santos" userId="6c4494c9-e300-475e-8570-19c96c3d8172" providerId="ADAL" clId="{DABD4DDD-697F-45FA-8C72-79D70C264085}" dt="2022-02-15T00:02:46.102" v="3" actId="478"/>
      <pc:docMkLst>
        <pc:docMk/>
      </pc:docMkLst>
      <pc:sldChg chg="addSp delSp modSp mod">
        <pc:chgData name="Gerson Santos" userId="6c4494c9-e300-475e-8570-19c96c3d8172" providerId="ADAL" clId="{DABD4DDD-697F-45FA-8C72-79D70C264085}" dt="2022-02-15T00:02:31.686" v="1" actId="478"/>
        <pc:sldMkLst>
          <pc:docMk/>
          <pc:sldMk cId="3319736825" sldId="258"/>
        </pc:sldMkLst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3" creationId="{96D3F6C1-F431-4B1C-B104-3296BD3B3351}"/>
          </ac:spMkLst>
        </pc:spChg>
        <pc:spChg chg="add del mod">
          <ac:chgData name="Gerson Santos" userId="6c4494c9-e300-475e-8570-19c96c3d8172" providerId="ADAL" clId="{DABD4DDD-697F-45FA-8C72-79D70C264085}" dt="2022-02-15T00:02:31.686" v="1" actId="478"/>
          <ac:spMkLst>
            <pc:docMk/>
            <pc:sldMk cId="3319736825" sldId="258"/>
            <ac:spMk id="5" creationId="{A57333F3-3F1B-4498-B05A-38892A6F24B5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28" creationId="{3300A780-28D6-4142-AAFF-8AB7F0F82E46}"/>
          </ac:spMkLst>
        </pc:spChg>
        <pc:spChg chg="del">
          <ac:chgData name="Gerson Santos" userId="6c4494c9-e300-475e-8570-19c96c3d8172" providerId="ADAL" clId="{DABD4DDD-697F-45FA-8C72-79D70C264085}" dt="2022-02-15T00:02:27.743" v="0" actId="478"/>
          <ac:spMkLst>
            <pc:docMk/>
            <pc:sldMk cId="3319736825" sldId="258"/>
            <ac:spMk id="30" creationId="{7254108E-4F32-4706-A83A-76A34AF22BE4}"/>
          </ac:spMkLst>
        </pc:spChg>
      </pc:sldChg>
      <pc:sldChg chg="addSp delSp modSp mod">
        <pc:chgData name="Gerson Santos" userId="6c4494c9-e300-475e-8570-19c96c3d8172" providerId="ADAL" clId="{DABD4DDD-697F-45FA-8C72-79D70C264085}" dt="2022-02-15T00:02:46.102" v="3" actId="478"/>
        <pc:sldMkLst>
          <pc:docMk/>
          <pc:sldMk cId="2702901891" sldId="272"/>
        </pc:sldMkLst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2" creationId="{49DE2D17-AEF1-4536-846B-BA5FA96DC7C0}"/>
          </ac:spMkLst>
        </pc:spChg>
        <pc:spChg chg="del">
          <ac:chgData name="Gerson Santos" userId="6c4494c9-e300-475e-8570-19c96c3d8172" providerId="ADAL" clId="{DABD4DDD-697F-45FA-8C72-79D70C264085}" dt="2022-02-15T00:02:41.704" v="2" actId="478"/>
          <ac:spMkLst>
            <pc:docMk/>
            <pc:sldMk cId="2702901891" sldId="272"/>
            <ac:spMk id="3" creationId="{20BAD76D-64D2-4EFB-BCCB-EAF9CD6900B3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5" creationId="{87BF655A-B919-4E00-B2CB-CBCA3CB75C6F}"/>
          </ac:spMkLst>
        </pc:spChg>
        <pc:spChg chg="add del mod">
          <ac:chgData name="Gerson Santos" userId="6c4494c9-e300-475e-8570-19c96c3d8172" providerId="ADAL" clId="{DABD4DDD-697F-45FA-8C72-79D70C264085}" dt="2022-02-15T00:02:46.102" v="3" actId="478"/>
          <ac:spMkLst>
            <pc:docMk/>
            <pc:sldMk cId="2702901891" sldId="272"/>
            <ac:spMk id="7" creationId="{4D5F52FC-7435-4B0E-ACA3-33FE7270CC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27/02/2022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0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ovi.com.br/pesquisas-e-indices/pesquisa-mensal-do-mercado-imobiliario#:~:text=A%20Pesquisa%20do%20Mercado%20Imobili%C3%A1rio,das%20de%20novembro%20de%20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xame.com/mercado-imobiliario/google-busca-por-casas-para-aluga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Tá, mas como eu crio uma?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Anote os principais pontos identificados nos usuários pesquisados, para cada um dos quadrantes (</a:t>
            </a:r>
            <a:r>
              <a:rPr lang="pt-BR" sz="2400" dirty="0" err="1">
                <a:latin typeface="+mj-lt"/>
              </a:rPr>
              <a:t>Infos</a:t>
            </a:r>
            <a:r>
              <a:rPr lang="pt-BR" sz="2400" dirty="0">
                <a:latin typeface="+mj-lt"/>
              </a:rPr>
              <a:t>/Comportamentos, Dores/Necessidades);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Agrupe por similaridade;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Complemente com os detalhes que faltam (nome, frase, biografia,...);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Escreva tudo nos quadrantes;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Pronto! Você terá suas </a:t>
            </a:r>
            <a:r>
              <a:rPr lang="pt-BR" sz="2400" dirty="0" err="1">
                <a:latin typeface="+mj-lt"/>
              </a:rPr>
              <a:t>proto-personas</a:t>
            </a:r>
            <a:r>
              <a:rPr lang="pt-BR" sz="2400" dirty="0">
                <a:latin typeface="+mj-lt"/>
              </a:rPr>
              <a:t>.</a:t>
            </a:r>
            <a:r>
              <a:rPr lang="pt-BR" sz="2400" dirty="0">
                <a:latin typeface="+mj-lt"/>
                <a:sym typeface="Wingdings" pitchFamily="2" charset="2"/>
              </a:rPr>
              <a:t>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2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Explique quais foram as análises realizadas para a definição da persona (</a:t>
            </a:r>
            <a:r>
              <a:rPr lang="pt-BR" sz="2400" dirty="0" err="1">
                <a:latin typeface="+mj-lt"/>
              </a:rPr>
              <a:t>Máx</a:t>
            </a:r>
            <a:r>
              <a:rPr lang="pt-BR" sz="2400" dirty="0">
                <a:latin typeface="+mj-lt"/>
              </a:rPr>
              <a:t> de 10 linhas).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Através de um formulário do google, foi elaborada algumas questões para identificar os dois tipos de personas – Locador e Locatário, além de analisar a carência e defasagem do mercado imobiliário.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253746"/>
                </a:solidFill>
                <a:latin typeface="+mj-lt"/>
              </a:rPr>
              <a:t>Com base nas respostas, foram identificadas as dores, lamentações e personalidades de </a:t>
            </a:r>
            <a:r>
              <a:rPr lang="pt-BR" sz="2400">
                <a:solidFill>
                  <a:srgbClr val="253746"/>
                </a:solidFill>
                <a:latin typeface="+mj-lt"/>
              </a:rPr>
              <a:t>cada persona.</a:t>
            </a: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pt-BR" sz="1800" dirty="0"/>
              <a:t>Entrevistar as personas potenciais (Preferencialmente não ser aluno da BandTec)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Identificar quem deve ser entrevistado;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Decidir como será a entrevista (áudio, questionário...);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A entrevista deve ser não estruturada. Uma conversa pedindo que a pessoa explique o desejado, mas com perguntas para aprofundar - </a:t>
            </a:r>
            <a:r>
              <a:rPr lang="pt-BR" sz="1800" dirty="0">
                <a:solidFill>
                  <a:srgbClr val="ED145B"/>
                </a:solidFill>
                <a:latin typeface="+mj-lt"/>
              </a:rPr>
              <a:t>Qualitativa</a:t>
            </a:r>
            <a:r>
              <a:rPr lang="pt-BR" sz="1800" dirty="0">
                <a:latin typeface="+mj-lt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Você deverá criar um slide com as percepções levantadas (Mostrar um exemplo de como pode ser o slide).</a:t>
            </a:r>
          </a:p>
        </p:txBody>
      </p:sp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Script de Entrevistar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800" dirty="0"/>
              <a:t>Boas vindas a pessoa (4 min)</a:t>
            </a:r>
          </a:p>
          <a:p>
            <a:r>
              <a:rPr lang="pt-BR" sz="1800" dirty="0"/>
              <a:t>Perguntas pessoais para relaxar o participante (evite temas polêmicos). (2 min)</a:t>
            </a:r>
          </a:p>
          <a:p>
            <a:r>
              <a:rPr lang="pt-BR" sz="1800" dirty="0"/>
              <a:t>Perguntas fáceis para o aquecimento</a:t>
            </a:r>
          </a:p>
          <a:p>
            <a:r>
              <a:rPr lang="pt-BR" sz="1800" dirty="0"/>
              <a:t>Questionário ou deixar a pessoa Falar/Explicar.</a:t>
            </a:r>
          </a:p>
          <a:p>
            <a:r>
              <a:rPr lang="pt-BR" sz="1800" dirty="0"/>
              <a:t>Depois de realizar o questionários, você deve sondar o participante sobre o que ele achou e se tem algo mais que gostaria de falar. (5 min)</a:t>
            </a:r>
          </a:p>
          <a:p>
            <a:r>
              <a:rPr lang="pt-BR" sz="1800" dirty="0"/>
              <a:t>Fim de papo (5 min). Você agradece pela participação, paga um café </a:t>
            </a:r>
            <a:r>
              <a:rPr lang="pt-BR" sz="1800" dirty="0">
                <a:sym typeface="Wingdings" panose="05000000000000000000" pitchFamily="2" charset="2"/>
              </a:rPr>
              <a:t> e se despede</a:t>
            </a:r>
            <a:r>
              <a:rPr lang="pt-BR" sz="1800" dirty="0"/>
              <a:t>. (5 min)</a:t>
            </a:r>
          </a:p>
          <a:p>
            <a:pPr marL="0" indent="0">
              <a:buNone/>
            </a:pPr>
            <a:r>
              <a:rPr lang="pt-BR" sz="1800" i="1" dirty="0"/>
              <a:t>* Se for gravar, peça permissão (muita gente não gosta) e envie uma cópia do áudio para a pessoa.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Exemplo de como mostrar uma entrevista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2092959" y="402811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7966075" y="967297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672352" y="112002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QUE FORMULÁRIO CHATO </a:t>
            </a:r>
            <a:r>
              <a:rPr lang="pt-BR" sz="3200" dirty="0">
                <a:solidFill>
                  <a:srgbClr val="ED145B"/>
                </a:solidFill>
              </a:rPr>
              <a:t>10x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5649595" y="270223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7207885" y="3875379"/>
            <a:ext cx="3832860" cy="1723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CONSEGUI FAZER </a:t>
            </a:r>
            <a:r>
              <a:rPr lang="pt-BR" sz="3200" dirty="0">
                <a:solidFill>
                  <a:srgbClr val="ED145B"/>
                </a:solidFill>
              </a:rPr>
              <a:t>8x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9964" y="919734"/>
            <a:ext cx="7999223" cy="56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- Simplificada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5159606" y="1943917"/>
            <a:ext cx="224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Inserção dos dados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80374" y="29810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48662" y="4255143"/>
            <a:ext cx="2428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Eu irei encontrar um imóvel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Será que vou encontrar no lugar perfeito?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Espero que os valores sejam bem acessíveis 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692079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871022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3142831" y="5884511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Cadastrar-se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Procurar imóvel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Entrar em contato com Locador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57461" y="2962957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92376" y="2952800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67239" y="2958575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92821" y="2981021"/>
            <a:ext cx="914400" cy="914400"/>
          </a:xfrm>
          <a:prstGeom prst="rect">
            <a:avLst/>
          </a:prstGeom>
        </p:spPr>
      </p:pic>
      <p:sp>
        <p:nvSpPr>
          <p:cNvPr id="30" name="Seta: Pentágono 29">
            <a:extLst>
              <a:ext uri="{FF2B5EF4-FFF2-40B4-BE49-F238E27FC236}">
                <a16:creationId xmlns:a16="http://schemas.microsoft.com/office/drawing/2014/main" id="{8E15A7CA-034D-46BB-B8A2-37AEDEDF9881}"/>
              </a:ext>
            </a:extLst>
          </p:cNvPr>
          <p:cNvSpPr/>
          <p:nvPr/>
        </p:nvSpPr>
        <p:spPr>
          <a:xfrm>
            <a:off x="3044192" y="1006138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site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C46B7A-8035-4D91-872F-E975B72E9550}"/>
              </a:ext>
            </a:extLst>
          </p:cNvPr>
          <p:cNvSpPr/>
          <p:nvPr/>
        </p:nvSpPr>
        <p:spPr>
          <a:xfrm>
            <a:off x="7300862" y="4171446"/>
            <a:ext cx="2240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Que casa linda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Eu gostei dessa pois tem espaço para uma festinha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Estou ansioso para a mudança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0381772-0615-419F-9DAA-AFC0861247A2}"/>
              </a:ext>
            </a:extLst>
          </p:cNvPr>
          <p:cNvSpPr/>
          <p:nvPr/>
        </p:nvSpPr>
        <p:spPr>
          <a:xfrm>
            <a:off x="5033634" y="4267456"/>
            <a:ext cx="22405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Esse cadastro é bem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C814DE-DEB0-4C72-8132-8EF4994BC018}"/>
              </a:ext>
            </a:extLst>
          </p:cNvPr>
          <p:cNvSpPr/>
          <p:nvPr/>
        </p:nvSpPr>
        <p:spPr>
          <a:xfrm>
            <a:off x="7300862" y="1907278"/>
            <a:ext cx="224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Busca casas do seu gosto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Olha a descrição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Verifica os valores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2239FE3-F8A4-4B69-8D20-8BC4F8BA83A5}"/>
              </a:ext>
            </a:extLst>
          </p:cNvPr>
          <p:cNvSpPr/>
          <p:nvPr/>
        </p:nvSpPr>
        <p:spPr>
          <a:xfrm>
            <a:off x="9343115" y="1892436"/>
            <a:ext cx="2490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Clica em entrar em contato com proprietário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Conversa com o proprietário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Decidem os próximos passos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295F1B-099E-42BA-A6DC-A9E354621489}"/>
              </a:ext>
            </a:extLst>
          </p:cNvPr>
          <p:cNvSpPr/>
          <p:nvPr/>
        </p:nvSpPr>
        <p:spPr>
          <a:xfrm>
            <a:off x="9568090" y="4188519"/>
            <a:ext cx="2240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Que incrível a autonomia para as partes burocráticas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Estou extremante satisfeito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Vou indicar para os meus amigos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5C5487B-A5F7-4992-87AA-879FA451A3B2}"/>
              </a:ext>
            </a:extLst>
          </p:cNvPr>
          <p:cNvSpPr/>
          <p:nvPr/>
        </p:nvSpPr>
        <p:spPr>
          <a:xfrm>
            <a:off x="3054600" y="1821034"/>
            <a:ext cx="2240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Abre o navegador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Pesquisa a </a:t>
            </a:r>
            <a:r>
              <a:rPr lang="pt-BR" sz="1400" dirty="0" err="1">
                <a:latin typeface="Exo 2" panose="00000500000000000000" pitchFamily="50" charset="0"/>
              </a:rPr>
              <a:t>url</a:t>
            </a:r>
            <a:r>
              <a:rPr lang="pt-BR" sz="1400" dirty="0">
                <a:latin typeface="Exo 2" panose="00000500000000000000" pitchFamily="50" charset="0"/>
              </a:rPr>
              <a:t> do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Começa a navegar</a:t>
            </a: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1"/>
            <a:ext cx="10273806" cy="3692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+mj-lt"/>
              </a:rPr>
              <a:t> Dream </a:t>
            </a:r>
            <a:r>
              <a:rPr lang="pt-BR" dirty="0" err="1">
                <a:latin typeface="+mj-lt"/>
              </a:rPr>
              <a:t>House</a:t>
            </a:r>
            <a:r>
              <a:rPr lang="pt-BR" dirty="0">
                <a:latin typeface="+mj-lt"/>
              </a:rPr>
              <a:t> – Grupo 09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Anderson Souza de Oliveira – 01211003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Felipe Amorim Reis – 01211036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Henri Cauã – 01211056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Luiz Henrique O. Nardi – 01211089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Kennedy Martins – 01211079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negócio (área) do projeto?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Mercado Imobiliário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  Quinto andar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https://exame.com/mercado-imobiliario/google-busca-por-casas-para-alugar/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https://www.imovelweb.com.br/noticias/mercado-imobiliario/entenda-os-indices-que-apontam-o-valor-de-imoveis/</a:t>
            </a: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O que são?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484935A6-1B65-44AD-B0AA-82C8C0B53A4D}"/>
              </a:ext>
            </a:extLst>
          </p:cNvPr>
          <p:cNvSpPr txBox="1">
            <a:spLocks/>
          </p:cNvSpPr>
          <p:nvPr/>
        </p:nvSpPr>
        <p:spPr>
          <a:xfrm>
            <a:off x="7168155" y="5177427"/>
            <a:ext cx="3778003" cy="956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>
                <a:latin typeface="+mj-lt"/>
              </a:rPr>
              <a:t>Alan Cooper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800" dirty="0">
                <a:solidFill>
                  <a:srgbClr val="253746"/>
                </a:solidFill>
                <a:latin typeface="+mj-lt"/>
              </a:rPr>
              <a:t>O pai do Visual Basic</a:t>
            </a:r>
            <a:endParaRPr lang="pt-BR" sz="16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endParaRPr lang="pt-BR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>
                <a:latin typeface="+mj-lt"/>
              </a:rPr>
              <a:t>NÃO SÃO INVENTADAS</a:t>
            </a:r>
            <a:r>
              <a:rPr lang="pt-BR" sz="2400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Tem um nome, mas representa um grupo de pessoas, e não um usuário específico.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Traz características gerais do público pesquisado.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Pode-se usar a </a:t>
            </a:r>
            <a:r>
              <a:rPr lang="pt-BR" sz="2400" dirty="0" err="1">
                <a:latin typeface="+mj-lt"/>
              </a:rPr>
              <a:t>Netnografia</a:t>
            </a:r>
            <a:r>
              <a:rPr lang="pt-BR" sz="2400" dirty="0">
                <a:latin typeface="+mj-lt"/>
              </a:rPr>
              <a:t> (pesquisa em redes sociais).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Identifique os usuários utilizadores, e defina uma persona para cada um (</a:t>
            </a:r>
            <a:r>
              <a:rPr lang="pt-BR" sz="2400" dirty="0" err="1">
                <a:latin typeface="+mj-lt"/>
              </a:rPr>
              <a:t>ex</a:t>
            </a:r>
            <a:r>
              <a:rPr lang="pt-BR" sz="2400" dirty="0">
                <a:latin typeface="+mj-lt"/>
              </a:rPr>
              <a:t>: Uber).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Proprietário (Locador)/Necessidades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000" b="1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Alessandra –  42 anos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“Preciso alugar minha propriedade por uma temporada para poder viajar 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6300" y="2063519"/>
            <a:ext cx="5227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Matura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Renda estável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Solteira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Independente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Busca renda variável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Organizada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Rígida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Experiente no âmbito profissional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7306" y="4606697"/>
            <a:ext cx="10752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uma renda variável para poder aumentar o seu patrimônio.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Ausência de tempo livre.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Aumentar a relação com as pessoas.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Viagens para descanso, sair da rotina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Cansaço.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Sobrecarregada.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+mj-lt"/>
              </a:rPr>
              <a:t>Usuário que busca imóvel para alugar por temporada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Jorge - 25 Anos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“Sou estudante e preciso de uma casa mais próxima da faculdade e do estágio.”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2197894"/>
            <a:ext cx="5227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Estudante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Agitado aos fins de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Sem habitação fixa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Apressado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Aventureiro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Solteiro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Freelancer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85289" y="4713843"/>
            <a:ext cx="107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um local movimentado para poder sair aos fins de semana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Gestão de tempo para conciliar trabalho e estudo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consegue manter um relacionamento estável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autonomia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possuí renda fixa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1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1130</Words>
  <Application>Microsoft Office PowerPoint</Application>
  <PresentationFormat>Widescreen</PresentationFormat>
  <Paragraphs>207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Apresentação do PowerPoint</vt:lpstr>
      <vt:lpstr>Engenharia de Software</vt:lpstr>
      <vt:lpstr>Dados do Grupo</vt:lpstr>
      <vt:lpstr>Negócio</vt:lpstr>
      <vt:lpstr>Negócio</vt:lpstr>
      <vt:lpstr>Proto-Personas – O que são?</vt:lpstr>
      <vt:lpstr>Proto-Personas</vt:lpstr>
      <vt:lpstr>Proto-Personas – Proprietário (Locador)/Necessidades</vt:lpstr>
      <vt:lpstr>Proto-Personas – Usuário/Necessidades</vt:lpstr>
      <vt:lpstr>Proto-Personas – Tá, mas como eu crio uma?</vt:lpstr>
      <vt:lpstr>Proto-Personas – Justificativa</vt:lpstr>
      <vt:lpstr>Entrevistar as possíveis Personas</vt:lpstr>
      <vt:lpstr>Script de Entrevistar</vt:lpstr>
      <vt:lpstr>Exemplo de como mostrar uma entrevista</vt:lpstr>
      <vt:lpstr>Mapa de Empatia – Em Socioemocional</vt:lpstr>
      <vt:lpstr>Jornada - Simplificada</vt:lpstr>
      <vt:lpstr>Resumo do que precisa ser entregue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Henri Cauã Primo Silva</cp:lastModifiedBy>
  <cp:revision>257</cp:revision>
  <dcterms:created xsi:type="dcterms:W3CDTF">2021-08-25T19:26:40Z</dcterms:created>
  <dcterms:modified xsi:type="dcterms:W3CDTF">2022-02-27T17:55:38Z</dcterms:modified>
</cp:coreProperties>
</file>