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57" r:id="rId7"/>
    <p:sldId id="471" r:id="rId8"/>
    <p:sldId id="487" r:id="rId9"/>
    <p:sldId id="488" r:id="rId10"/>
    <p:sldId id="482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257"/>
            <p14:sldId id="471"/>
            <p14:sldId id="487"/>
            <p14:sldId id="488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3" d="100"/>
          <a:sy n="63" d="100"/>
        </p:scale>
        <p:origin x="210" y="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pexels.com/pt-br/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1811230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806677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1113038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1223077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176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5340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31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52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42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0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65033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65555883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74514726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1443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4284871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2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4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606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928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2722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4053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3881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8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5.xml"/><Relationship Id="rId7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661150" y="3996655"/>
            <a:ext cx="4258054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Status </a:t>
            </a:r>
            <a:r>
              <a:rPr kumimoji="0" lang="pt-BR" sz="3087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Report</a:t>
            </a:r>
            <a:endParaRPr kumimoji="0" lang="pt-BR" sz="3087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Reunião </a:t>
            </a:r>
          </a:p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semanal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F92E8-4576-4147-BFE3-3F3D2C64C298}"/>
              </a:ext>
            </a:extLst>
          </p:cNvPr>
          <p:cNvSpPr txBox="1"/>
          <p:nvPr/>
        </p:nvSpPr>
        <p:spPr>
          <a:xfrm>
            <a:off x="6721475" y="4716735"/>
            <a:ext cx="4258054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08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87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Grupo - 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ultima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Ex. Instalação do banco de dados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Ex. Tela com Bug, Cloud não suporta tipo de serviço escolhido,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etc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...</a:t>
            </a:r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540058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455390" y="279951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44F633-510F-448F-82B4-2BD76D8771A8}"/>
              </a:ext>
            </a:extLst>
          </p:cNvPr>
          <p:cNvSpPr txBox="1"/>
          <p:nvPr/>
        </p:nvSpPr>
        <p:spPr>
          <a:xfrm>
            <a:off x="2112963" y="245656"/>
            <a:ext cx="4316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– Status do projeto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1957416" y="257088"/>
            <a:ext cx="9048088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Conexão com a biblioteca  X</a:t>
              </a: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490236" y="2125095"/>
              <a:ext cx="510422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XYZ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020315" y="1434801"/>
              <a:ext cx="327646" cy="10529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4037920" y="1318209"/>
              <a:ext cx="118620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03645" y="1739251"/>
              <a:ext cx="327646" cy="44404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06964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109087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Deploy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5400000">
              <a:off x="7273444" y="1849006"/>
              <a:ext cx="327646" cy="2245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3</a:t>
              </a: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4" y="2125095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ÇLKJH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672943" y="1393729"/>
              <a:ext cx="283475" cy="2768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4D4D4D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2 telas no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React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682611" y="1182256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232000" y="376545"/>
            <a:ext cx="9178064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410392" y="2172839"/>
            <a:ext cx="347594" cy="1138668"/>
          </a:xfrm>
          <a:prstGeom prst="bentConnector3">
            <a:avLst>
              <a:gd name="adj1" fmla="val 50000"/>
            </a:avLst>
          </a:prstGeom>
          <a:ln>
            <a:solidFill>
              <a:srgbClr val="4D4D4D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12462383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0709558" y="2027832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28" name="Rectangle 70"/>
          <p:cNvSpPr>
            <a:spLocks noChangeArrowheads="1"/>
          </p:cNvSpPr>
          <p:nvPr/>
        </p:nvSpPr>
        <p:spPr bwMode="auto">
          <a:xfrm>
            <a:off x="11585971" y="2027832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ECE0D3F-86BE-4110-BC4E-2C200CAEB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0" name="Title 2"/>
          <p:cNvSpPr>
            <a:spLocks noGrp="1"/>
          </p:cNvSpPr>
          <p:nvPr>
            <p:ph type="title" idx="4294967295"/>
          </p:nvPr>
        </p:nvSpPr>
        <p:spPr>
          <a:xfrm>
            <a:off x="2323780" y="161590"/>
            <a:ext cx="7513563" cy="571500"/>
          </a:xfrm>
          <a:prstGeom prst="rect">
            <a:avLst/>
          </a:prstGeo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Exemplo 2 de </a:t>
            </a: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para 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167688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1060461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1920513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2796926" y="2080767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367333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4549751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542616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6302576" y="203596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7178989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4" name="Rectangle 70"/>
          <p:cNvSpPr>
            <a:spLocks noChangeArrowheads="1"/>
          </p:cNvSpPr>
          <p:nvPr/>
        </p:nvSpPr>
        <p:spPr bwMode="auto">
          <a:xfrm>
            <a:off x="8010995" y="2089776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8931814" y="2035960"/>
            <a:ext cx="806535" cy="5411898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Rectangle 22"/>
          <p:cNvSpPr>
            <a:spLocks noChangeArrowheads="1"/>
          </p:cNvSpPr>
          <p:nvPr/>
        </p:nvSpPr>
        <p:spPr bwMode="auto">
          <a:xfrm>
            <a:off x="7178989" y="3894040"/>
            <a:ext cx="806535" cy="5411898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/>
          <a:lstStyle/>
          <a:p>
            <a:pPr algn="ctr" defTabSz="1344259">
              <a:defRPr/>
            </a:pPr>
            <a:endParaRPr lang="en-US" sz="1764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06" name="AutoShape 54"/>
          <p:cNvSpPr>
            <a:spLocks noChangeArrowheads="1"/>
          </p:cNvSpPr>
          <p:nvPr/>
        </p:nvSpPr>
        <p:spPr bwMode="auto">
          <a:xfrm>
            <a:off x="3743219" y="4827548"/>
            <a:ext cx="3365893" cy="1477910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Criação de Artefatos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Caderno de Testes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WWWWW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Plano de XXXXXXXX</a:t>
            </a:r>
          </a:p>
          <a:p>
            <a:pPr marL="420081" indent="-420081" defTabSz="1344259" eaLnBrk="0" hangingPunct="0">
              <a:buFontTx/>
              <a:buChar char="-"/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Desenho YYYYYYYY</a:t>
            </a:r>
          </a:p>
        </p:txBody>
      </p:sp>
      <p:sp>
        <p:nvSpPr>
          <p:cNvPr id="107" name="AutoShape 54"/>
          <p:cNvSpPr>
            <a:spLocks noChangeArrowheads="1"/>
          </p:cNvSpPr>
          <p:nvPr/>
        </p:nvSpPr>
        <p:spPr bwMode="auto">
          <a:xfrm>
            <a:off x="-89141" y="2737552"/>
            <a:ext cx="1780576" cy="1208661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dos Grupos</a:t>
            </a:r>
          </a:p>
        </p:txBody>
      </p:sp>
      <p:sp>
        <p:nvSpPr>
          <p:cNvPr id="108" name="AutoShape 54"/>
          <p:cNvSpPr>
            <a:spLocks noChangeArrowheads="1"/>
          </p:cNvSpPr>
          <p:nvPr/>
        </p:nvSpPr>
        <p:spPr bwMode="auto">
          <a:xfrm>
            <a:off x="1723681" y="5193771"/>
            <a:ext cx="1810455" cy="1111687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Validação do Professor </a:t>
            </a:r>
            <a:r>
              <a:rPr lang="pt-BR" sz="1764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xxxx</a:t>
            </a:r>
            <a:endParaRPr lang="pt-BR" sz="1764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10" name="AutoShape 54"/>
          <p:cNvSpPr>
            <a:spLocks noChangeArrowheads="1"/>
          </p:cNvSpPr>
          <p:nvPr/>
        </p:nvSpPr>
        <p:spPr bwMode="auto">
          <a:xfrm>
            <a:off x="7223797" y="5654873"/>
            <a:ext cx="3377067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Setup XXXX do Ambiente de teste e execução da homologação da ambiente</a:t>
            </a:r>
          </a:p>
        </p:txBody>
      </p:sp>
      <p:sp>
        <p:nvSpPr>
          <p:cNvPr id="118" name="AutoShape 54"/>
          <p:cNvSpPr>
            <a:spLocks noChangeArrowheads="1"/>
          </p:cNvSpPr>
          <p:nvPr/>
        </p:nvSpPr>
        <p:spPr bwMode="auto">
          <a:xfrm>
            <a:off x="16418889" y="5790512"/>
            <a:ext cx="229875" cy="444547"/>
          </a:xfrm>
          <a:prstGeom prst="homePlate">
            <a:avLst>
              <a:gd name="adj" fmla="val 16364"/>
            </a:avLst>
          </a:prstGeom>
          <a:solidFill>
            <a:srgbClr val="006699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algn="ctr" defTabSz="1344259" eaLnBrk="0" hangingPunct="0">
              <a:defRPr/>
            </a:pPr>
            <a:endParaRPr lang="pt-BR" sz="1323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AutoShape 54"/>
          <p:cNvSpPr>
            <a:spLocks noChangeArrowheads="1"/>
          </p:cNvSpPr>
          <p:nvPr/>
        </p:nvSpPr>
        <p:spPr bwMode="auto">
          <a:xfrm>
            <a:off x="11187351" y="6392768"/>
            <a:ext cx="2151446" cy="962396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>
                <a:solidFill>
                  <a:schemeClr val="tx1"/>
                </a:solidFill>
                <a:latin typeface="Arial"/>
                <a:cs typeface="Calibri" pitchFamily="34" charset="0"/>
              </a:rPr>
              <a:t>Inicio </a:t>
            </a:r>
            <a:r>
              <a:rPr lang="pt-BR" sz="1764" b="1" kern="0" dirty="0" err="1">
                <a:solidFill>
                  <a:schemeClr val="tx1"/>
                </a:solidFill>
                <a:latin typeface="Arial"/>
                <a:cs typeface="Calibri" pitchFamily="34" charset="0"/>
              </a:rPr>
              <a:t>Rollout</a:t>
            </a:r>
            <a:endParaRPr lang="pt-BR" sz="1764" b="1" kern="0" dirty="0">
              <a:solidFill>
                <a:schemeClr val="tx1"/>
              </a:solidFill>
              <a:latin typeface="Arial"/>
              <a:cs typeface="Calibri" pitchFamily="34" charset="0"/>
            </a:endParaRPr>
          </a:p>
        </p:txBody>
      </p:sp>
      <p:sp>
        <p:nvSpPr>
          <p:cNvPr id="122" name="AutoShape 54"/>
          <p:cNvSpPr>
            <a:spLocks noChangeArrowheads="1"/>
          </p:cNvSpPr>
          <p:nvPr/>
        </p:nvSpPr>
        <p:spPr bwMode="auto">
          <a:xfrm>
            <a:off x="727573" y="3890798"/>
            <a:ext cx="1693147" cy="1047600"/>
          </a:xfrm>
          <a:prstGeom prst="homePlate">
            <a:avLst>
              <a:gd name="adj" fmla="val 16364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Definição do Tema </a:t>
            </a:r>
            <a:r>
              <a:rPr lang="pt-BR" sz="1764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xxx</a:t>
            </a:r>
            <a:endParaRPr lang="pt-BR" sz="1764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7804" y="2332557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08/XX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9002471" y="5168354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08/XX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2076687" y="4635522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09/XX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10610308" y="5785542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" name="Texto Explicativo Retangular 7"/>
          <p:cNvSpPr/>
          <p:nvPr/>
        </p:nvSpPr>
        <p:spPr>
          <a:xfrm>
            <a:off x="11065441" y="2900210"/>
            <a:ext cx="2445102" cy="1895515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resultados dos testes com acordo de todos os envolvidos XXXX  </a:t>
            </a:r>
          </a:p>
        </p:txBody>
      </p:sp>
      <p:sp>
        <p:nvSpPr>
          <p:cNvPr id="131" name="AutoShape 54"/>
          <p:cNvSpPr>
            <a:spLocks noChangeArrowheads="1"/>
          </p:cNvSpPr>
          <p:nvPr/>
        </p:nvSpPr>
        <p:spPr bwMode="auto">
          <a:xfrm>
            <a:off x="10639680" y="1459955"/>
            <a:ext cx="2685218" cy="63203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124" name="AutoShape 54"/>
          <p:cNvSpPr>
            <a:spLocks noChangeArrowheads="1"/>
          </p:cNvSpPr>
          <p:nvPr/>
        </p:nvSpPr>
        <p:spPr bwMode="auto">
          <a:xfrm>
            <a:off x="7065000" y="1453832"/>
            <a:ext cx="3739127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3648268" y="1453832"/>
            <a:ext cx="3575528" cy="638151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167689" y="1454616"/>
            <a:ext cx="3671172" cy="6451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9" name="Elipse 8"/>
          <p:cNvSpPr/>
          <p:nvPr/>
        </p:nvSpPr>
        <p:spPr>
          <a:xfrm>
            <a:off x="596716" y="2707507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4" name="Elipse 133"/>
          <p:cNvSpPr/>
          <p:nvPr/>
        </p:nvSpPr>
        <p:spPr>
          <a:xfrm>
            <a:off x="1369269" y="3804783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35" name="Elipse 134"/>
          <p:cNvSpPr/>
          <p:nvPr/>
        </p:nvSpPr>
        <p:spPr>
          <a:xfrm>
            <a:off x="2346513" y="4999650"/>
            <a:ext cx="296134" cy="3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E9E56096-A37E-4E04-B585-F38CE69E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97" y="4495376"/>
            <a:ext cx="1838374" cy="1008548"/>
          </a:xfrm>
          <a:prstGeom prst="homePlate">
            <a:avLst>
              <a:gd name="adj" fmla="val 1636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344259" eaLnBrk="0" hangingPunct="0">
              <a:defRPr/>
            </a:pPr>
            <a:r>
              <a:rPr lang="pt-BR" sz="1764" b="1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Desenv</a:t>
            </a:r>
            <a:r>
              <a:rPr lang="pt-BR" sz="1764" b="1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 da Aplicação XPTO</a:t>
            </a:r>
          </a:p>
        </p:txBody>
      </p:sp>
      <p:sp>
        <p:nvSpPr>
          <p:cNvPr id="3" name="Estrela de 5 Pontas 6">
            <a:extLst>
              <a:ext uri="{FF2B5EF4-FFF2-40B4-BE49-F238E27FC236}">
                <a16:creationId xmlns:a16="http://schemas.microsoft.com/office/drawing/2014/main" id="{AD16236F-7568-4F98-A604-6EC65AD0D66C}"/>
              </a:ext>
            </a:extLst>
          </p:cNvPr>
          <p:cNvSpPr/>
          <p:nvPr/>
        </p:nvSpPr>
        <p:spPr>
          <a:xfrm>
            <a:off x="9106979" y="4586208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Texto Explicativo Retangular 7">
            <a:extLst>
              <a:ext uri="{FF2B5EF4-FFF2-40B4-BE49-F238E27FC236}">
                <a16:creationId xmlns:a16="http://schemas.microsoft.com/office/drawing/2014/main" id="{A7519FE8-CE66-44F1-85D2-72BA40AEFFE9}"/>
              </a:ext>
            </a:extLst>
          </p:cNvPr>
          <p:cNvSpPr/>
          <p:nvPr/>
        </p:nvSpPr>
        <p:spPr>
          <a:xfrm>
            <a:off x="8055403" y="2738144"/>
            <a:ext cx="2445102" cy="70969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64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76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ambiente de testes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4FE3B-8CD1-4551-B052-AB416A48BF0F}"/>
              </a:ext>
            </a:extLst>
          </p:cNvPr>
          <p:cNvSpPr txBox="1"/>
          <p:nvPr/>
        </p:nvSpPr>
        <p:spPr>
          <a:xfrm>
            <a:off x="1102263" y="33920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09/XX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EF466B-D50F-49BE-8901-F4314447EC7A}"/>
              </a:ext>
            </a:extLst>
          </p:cNvPr>
          <p:cNvSpPr txBox="1"/>
          <p:nvPr/>
        </p:nvSpPr>
        <p:spPr>
          <a:xfrm>
            <a:off x="10453916" y="6540130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08/XX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F63061-82C5-4CBE-AF39-7668F95413AC}"/>
              </a:ext>
            </a:extLst>
          </p:cNvPr>
          <p:cNvSpPr txBox="1"/>
          <p:nvPr/>
        </p:nvSpPr>
        <p:spPr>
          <a:xfrm>
            <a:off x="4524581" y="3842528"/>
            <a:ext cx="989078" cy="36198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764" b="1" dirty="0">
                <a:latin typeface="Simplon BP"/>
              </a:rPr>
              <a:t>08/XX</a:t>
            </a:r>
          </a:p>
        </p:txBody>
      </p:sp>
      <p:sp>
        <p:nvSpPr>
          <p:cNvPr id="13" name="Estrela de 5 Pontas 6">
            <a:extLst>
              <a:ext uri="{FF2B5EF4-FFF2-40B4-BE49-F238E27FC236}">
                <a16:creationId xmlns:a16="http://schemas.microsoft.com/office/drawing/2014/main" id="{AD22261C-D7D8-4F88-A384-FA0A3A6B653B}"/>
              </a:ext>
            </a:extLst>
          </p:cNvPr>
          <p:cNvSpPr/>
          <p:nvPr/>
        </p:nvSpPr>
        <p:spPr>
          <a:xfrm>
            <a:off x="4629088" y="3260383"/>
            <a:ext cx="535195" cy="633657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0F5334B-AE01-42AE-9885-3F4B46D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8" y="807671"/>
            <a:ext cx="13101230" cy="587950"/>
          </a:xfrm>
          <a:prstGeom prst="homePlate">
            <a:avLst>
              <a:gd name="adj" fmla="val 16364"/>
            </a:avLst>
          </a:prstGeom>
          <a:solidFill>
            <a:srgbClr val="FFFFFF">
              <a:lumMod val="50000"/>
            </a:srgb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3103146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15743</TotalTime>
  <Words>307</Words>
  <Application>Microsoft Office PowerPoint</Application>
  <PresentationFormat>Personalizar</PresentationFormat>
  <Paragraphs>95</Paragraphs>
  <Slides>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8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Verdana</vt:lpstr>
      <vt:lpstr>Wingdings</vt:lpstr>
      <vt:lpstr>Conteúdo</vt:lpstr>
      <vt:lpstr>Encerramento / Agradecimento</vt:lpstr>
      <vt:lpstr>Personalizar design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Exemplo 2 de Timeline para o projeto por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GISLAYNO FICUCIELLO MONTEIRO DA SILVA</cp:lastModifiedBy>
  <cp:revision>348</cp:revision>
  <cp:lastPrinted>2018-08-30T22:45:44Z</cp:lastPrinted>
  <dcterms:created xsi:type="dcterms:W3CDTF">2016-12-01T16:19:35Z</dcterms:created>
  <dcterms:modified xsi:type="dcterms:W3CDTF">2022-02-08T15:30:07Z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