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4BC48-C120-4BEC-BB45-B02F3F16B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5133-EF2A-4E22-8738-3DA7BB5C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C4653-EB8F-461F-9EAD-51E1B999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893C8-790B-4C47-A8F9-E77E5647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1B518-F08E-4E76-8CFB-1C8FFE5C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2627D-70F5-43E6-A2E6-C3F390F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442B39-9D3F-4333-A884-67CC64E4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B82A0-22FF-45A8-8680-CE21C348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A733B-3F55-4B31-A228-2E78FAD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5D13-A892-4773-829C-BB2FEAA2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6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5ABA17-4F47-470E-8BBE-EE61F0CA7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90D7F6-49C4-41F5-A0FE-BDD9FA36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56B20-F4B1-42C8-94F9-29BEFEFA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EE2C0-8884-45A7-B4B3-F70B0771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FB544-552E-4D11-A29D-D48CF6C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2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1B5FE-FBB4-4E44-B872-D149D46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2DA37-A320-430E-B3A3-3AD75923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94D29-3EE0-47DE-9157-59561978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AAF7E-C5C2-4EF7-8C43-90F4F3F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8E23E-4C01-4011-B9D3-6545615B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214C4-5666-4432-9FB2-98EA7AC0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FC557A-E9C9-451F-94EB-BA81F3D0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CDBDD-29CE-4E9D-8B6C-6EC39E78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0ED45-5409-487B-9B3C-FECD352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5D49-D47D-4159-A046-678E015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4FB10-064B-4546-A300-861935CE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038B7-FF06-4F36-ADFD-BFF99F9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E6C4FF-A955-445C-9094-ABBEB6B35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9C2661-40A5-4E54-8EFB-C6F2A08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689634-2769-43C3-900B-3A1508B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F3240-A2EF-457D-A191-3C265CE3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5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3F5EA-518D-4806-88B8-6C182558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0AE598-3716-4474-8829-B7E77D06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FFF7B-D4A2-444D-8182-E7722994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0167BC-569C-4663-A213-CB7AE3B4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2A1D52-75CB-452C-8B89-BFDFC6206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25612E-5025-4C49-BE17-32BFC165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99DC6E-86BC-4BCB-80A6-D06843B3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7BD7B-5F69-4843-AF45-19BD92DA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7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A0A2F-603B-4D43-BE7E-83CD7DFF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F70E3A-4E55-4C2E-B79B-C272B3A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235CD2-2FDB-4BBA-B924-69CA007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B33CE4-619A-442B-92C0-4E3667CD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24EE0E-07C9-4DD8-A484-E6F0EAD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F5CB7B-3A2D-4636-84F5-BBD14F2E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E5051A-A815-4841-B415-463E93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4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A7BC-2777-48BE-A319-FD58F2F8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8B9B0-C4CA-4C62-97A9-4B3C6F2D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18534C-1887-4297-8388-A8DF997B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65CB0B-7E2D-4AAD-9198-9CDCCB5E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B907CD-344B-48DF-ABE9-7A25A5F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E6702-FDB8-4435-B459-4019054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62954-4716-4BA2-91B8-009CEEC0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EE5C51-1D11-4956-97C4-D4140B693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995797-90D1-4CF5-A837-9B44D505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19AC83-6131-48E5-A08B-45DA00E1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09AD3B-2FDF-4AEC-8AA3-7A55A67A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ABE0E-0173-481A-B4EE-F8B39C0F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EAC161-5A25-457E-A1DB-B3C35DB0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D89B8-CF43-41CE-AA85-CA434B75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786D2-671F-4C97-8C9A-2FFFF8D68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F2D9-8330-40F8-B8D1-9258DC26AD36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660FE-794B-4FBE-914E-CE45E2A5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FCD63-3306-448B-976C-1226923D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81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7A313A-ED56-4DF3-8E8E-4B2018936520}"/>
              </a:ext>
            </a:extLst>
          </p:cNvPr>
          <p:cNvSpPr/>
          <p:nvPr/>
        </p:nvSpPr>
        <p:spPr>
          <a:xfrm>
            <a:off x="1090941" y="1289014"/>
            <a:ext cx="9577062" cy="4861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05D89B-50DA-4F4E-A1A5-70331DAE338C}"/>
              </a:ext>
            </a:extLst>
          </p:cNvPr>
          <p:cNvSpPr txBox="1"/>
          <p:nvPr/>
        </p:nvSpPr>
        <p:spPr>
          <a:xfrm>
            <a:off x="4637556" y="756521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7405"/>
            <a: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Dream </a:t>
            </a:r>
            <a:r>
              <a:rPr lang="pt-BR" sz="24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House</a:t>
            </a:r>
            <a:endParaRPr lang="pt-BR" sz="2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MV Boli" panose="02000500030200090000" pitchFamily="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9D928C-FDD8-46CC-BAF4-13D76E14009F}"/>
              </a:ext>
            </a:extLst>
          </p:cNvPr>
          <p:cNvSpPr/>
          <p:nvPr/>
        </p:nvSpPr>
        <p:spPr>
          <a:xfrm>
            <a:off x="1090941" y="566853"/>
            <a:ext cx="9577062" cy="7221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F3EC71F-4B77-4A3B-A0E5-81D35B3A5647}"/>
              </a:ext>
            </a:extLst>
          </p:cNvPr>
          <p:cNvCxnSpPr/>
          <p:nvPr/>
        </p:nvCxnSpPr>
        <p:spPr>
          <a:xfrm flipH="1">
            <a:off x="7593183" y="1639158"/>
            <a:ext cx="0" cy="42174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5EF8109-4DAC-41C1-9113-9EE8D1A1C0FA}"/>
              </a:ext>
            </a:extLst>
          </p:cNvPr>
          <p:cNvCxnSpPr/>
          <p:nvPr/>
        </p:nvCxnSpPr>
        <p:spPr>
          <a:xfrm rot="16200000" flipH="1">
            <a:off x="2950019" y="2183870"/>
            <a:ext cx="0" cy="30870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0EFA1C4-D1C9-4D5D-8CDB-4E66DA2B3177}"/>
              </a:ext>
            </a:extLst>
          </p:cNvPr>
          <p:cNvCxnSpPr>
            <a:cxnSpLocks/>
          </p:cNvCxnSpPr>
          <p:nvPr/>
        </p:nvCxnSpPr>
        <p:spPr>
          <a:xfrm flipH="1">
            <a:off x="4637556" y="1639158"/>
            <a:ext cx="0" cy="42174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1EDA15-842E-4198-82BC-7C1F26C1FA55}"/>
              </a:ext>
            </a:extLst>
          </p:cNvPr>
          <p:cNvSpPr txBox="1"/>
          <p:nvPr/>
        </p:nvSpPr>
        <p:spPr>
          <a:xfrm>
            <a:off x="1281924" y="1604537"/>
            <a:ext cx="3164649" cy="48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PROBLEMAS, TAREFAS ou</a:t>
            </a:r>
          </a:p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NECESSIDADES IDENTIFICADAS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AE2A74-8689-4784-98AF-4FCD1D2F8214}"/>
              </a:ext>
            </a:extLst>
          </p:cNvPr>
          <p:cNvSpPr txBox="1"/>
          <p:nvPr/>
        </p:nvSpPr>
        <p:spPr>
          <a:xfrm>
            <a:off x="1807728" y="3798219"/>
            <a:ext cx="229101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CLIENTES E USÚARIOS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39240B-8C6A-49C6-AD47-61FDEC910BF8}"/>
              </a:ext>
            </a:extLst>
          </p:cNvPr>
          <p:cNvSpPr txBox="1"/>
          <p:nvPr/>
        </p:nvSpPr>
        <p:spPr>
          <a:xfrm>
            <a:off x="5086883" y="1604537"/>
            <a:ext cx="205697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IDÉIAS E SOLUÇÕES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D145CE-157D-4FD3-B91D-6CBC60B17D55}"/>
              </a:ext>
            </a:extLst>
          </p:cNvPr>
          <p:cNvSpPr txBox="1"/>
          <p:nvPr/>
        </p:nvSpPr>
        <p:spPr>
          <a:xfrm>
            <a:off x="7699508" y="1604536"/>
            <a:ext cx="2863623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BENEFÍCIOS PARA</a:t>
            </a:r>
          </a:p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 NEGÓCIO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496CEA-672E-4AF6-B6B8-FC628CC94E56}"/>
              </a:ext>
            </a:extLst>
          </p:cNvPr>
          <p:cNvSpPr/>
          <p:nvPr/>
        </p:nvSpPr>
        <p:spPr>
          <a:xfrm>
            <a:off x="1502629" y="2309553"/>
            <a:ext cx="1202965" cy="63000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Pesquisa de Imóvel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D83584-1B72-4A3D-99C4-4F17AC8F9BF6}"/>
              </a:ext>
            </a:extLst>
          </p:cNvPr>
          <p:cNvSpPr/>
          <p:nvPr/>
        </p:nvSpPr>
        <p:spPr>
          <a:xfrm>
            <a:off x="2795486" y="2370021"/>
            <a:ext cx="1202965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Escassez de Informação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01C907-4B5A-41A6-B84E-0E55674E49EB}"/>
              </a:ext>
            </a:extLst>
          </p:cNvPr>
          <p:cNvSpPr/>
          <p:nvPr/>
        </p:nvSpPr>
        <p:spPr>
          <a:xfrm>
            <a:off x="1807728" y="2886381"/>
            <a:ext cx="1202965" cy="630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Anunciação do Imóvel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1ECDDB0-B27B-491C-8375-ED87D79C5643}"/>
              </a:ext>
            </a:extLst>
          </p:cNvPr>
          <p:cNvSpPr/>
          <p:nvPr/>
        </p:nvSpPr>
        <p:spPr>
          <a:xfrm>
            <a:off x="1735694" y="4488696"/>
            <a:ext cx="1202965" cy="630009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Comprador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0C9073-9485-47D1-B225-BA90BFC72795}"/>
              </a:ext>
            </a:extLst>
          </p:cNvPr>
          <p:cNvSpPr/>
          <p:nvPr/>
        </p:nvSpPr>
        <p:spPr>
          <a:xfrm>
            <a:off x="2743216" y="4938977"/>
            <a:ext cx="1202965" cy="630009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Proprietário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3EAABC4-B6E7-4DDB-87BE-C2300295664A}"/>
              </a:ext>
            </a:extLst>
          </p:cNvPr>
          <p:cNvSpPr/>
          <p:nvPr/>
        </p:nvSpPr>
        <p:spPr>
          <a:xfrm>
            <a:off x="4742597" y="2005092"/>
            <a:ext cx="1202965" cy="63000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Categorias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CC3B53E-383E-4CD7-91D5-2BA79A3C8452}"/>
              </a:ext>
            </a:extLst>
          </p:cNvPr>
          <p:cNvSpPr/>
          <p:nvPr/>
        </p:nvSpPr>
        <p:spPr>
          <a:xfrm>
            <a:off x="5879472" y="2320096"/>
            <a:ext cx="1202965" cy="63000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Exibição detalhada do imóvel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B66A15-D8EC-4A37-9B3D-E9A75AE82966}"/>
              </a:ext>
            </a:extLst>
          </p:cNvPr>
          <p:cNvSpPr/>
          <p:nvPr/>
        </p:nvSpPr>
        <p:spPr>
          <a:xfrm>
            <a:off x="4768099" y="2687118"/>
            <a:ext cx="1202965" cy="63000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Interface Intuitiva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ED9473-C098-4850-961C-D3419DBBCA7A}"/>
              </a:ext>
            </a:extLst>
          </p:cNvPr>
          <p:cNvSpPr/>
          <p:nvPr/>
        </p:nvSpPr>
        <p:spPr>
          <a:xfrm>
            <a:off x="4912404" y="3564011"/>
            <a:ext cx="1202965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Maior nicho de escolha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1F9A000-A7B9-4CC9-9EF1-FD623413F192}"/>
              </a:ext>
            </a:extLst>
          </p:cNvPr>
          <p:cNvSpPr/>
          <p:nvPr/>
        </p:nvSpPr>
        <p:spPr>
          <a:xfrm>
            <a:off x="6017748" y="3798219"/>
            <a:ext cx="1202965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Informações do produto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8457940-6427-492F-BFBF-15D80AA1763A}"/>
              </a:ext>
            </a:extLst>
          </p:cNvPr>
          <p:cNvSpPr/>
          <p:nvPr/>
        </p:nvSpPr>
        <p:spPr>
          <a:xfrm>
            <a:off x="4814783" y="4652253"/>
            <a:ext cx="1202965" cy="630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Flexibilidade para inserir fotos, etc.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386BD88-9440-4214-80FB-96F6F9664E57}"/>
              </a:ext>
            </a:extLst>
          </p:cNvPr>
          <p:cNvSpPr/>
          <p:nvPr/>
        </p:nvSpPr>
        <p:spPr>
          <a:xfrm>
            <a:off x="5940891" y="5244111"/>
            <a:ext cx="1202965" cy="630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Interface Intuitiva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D8C5BF-A474-4E5B-AAE4-5265090B3802}"/>
              </a:ext>
            </a:extLst>
          </p:cNvPr>
          <p:cNvSpPr/>
          <p:nvPr/>
        </p:nvSpPr>
        <p:spPr>
          <a:xfrm>
            <a:off x="8374096" y="2131330"/>
            <a:ext cx="1468192" cy="63000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Consistência na busca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AD05D5-F6E6-4D52-9870-842B297E9ABC}"/>
              </a:ext>
            </a:extLst>
          </p:cNvPr>
          <p:cNvSpPr/>
          <p:nvPr/>
        </p:nvSpPr>
        <p:spPr>
          <a:xfrm>
            <a:off x="8374096" y="2903744"/>
            <a:ext cx="1468192" cy="630009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Facilidade para encontrar qualquer imóvel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6DAD06D-1DE6-47C3-9C26-E52436C4F350}"/>
              </a:ext>
            </a:extLst>
          </p:cNvPr>
          <p:cNvSpPr/>
          <p:nvPr/>
        </p:nvSpPr>
        <p:spPr>
          <a:xfrm>
            <a:off x="8397224" y="3804803"/>
            <a:ext cx="1445064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Garantia da escolha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F55185F-3ED8-4D1F-808C-B35834DEDCE0}"/>
              </a:ext>
            </a:extLst>
          </p:cNvPr>
          <p:cNvSpPr/>
          <p:nvPr/>
        </p:nvSpPr>
        <p:spPr>
          <a:xfrm>
            <a:off x="8408061" y="4614102"/>
            <a:ext cx="1445064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Maior aproveitamento de busca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E22877F-D942-41C4-87F8-56C273DC6BD9}"/>
              </a:ext>
            </a:extLst>
          </p:cNvPr>
          <p:cNvSpPr/>
          <p:nvPr/>
        </p:nvSpPr>
        <p:spPr>
          <a:xfrm>
            <a:off x="8408062" y="5421993"/>
            <a:ext cx="1416574" cy="6300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Eficácia de divulgação</a:t>
            </a:r>
          </a:p>
        </p:txBody>
      </p:sp>
    </p:spTree>
    <p:extLst>
      <p:ext uri="{BB962C8B-B14F-4D97-AF65-F5344CB8AC3E}">
        <p14:creationId xmlns:p14="http://schemas.microsoft.com/office/powerpoint/2010/main" val="3565259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AMORIM REIS .</dc:creator>
  <cp:lastModifiedBy>FELIPE AMORIM REIS .</cp:lastModifiedBy>
  <cp:revision>1</cp:revision>
  <dcterms:created xsi:type="dcterms:W3CDTF">2022-02-21T01:00:34Z</dcterms:created>
  <dcterms:modified xsi:type="dcterms:W3CDTF">2022-02-21T01:00:34Z</dcterms:modified>
</cp:coreProperties>
</file>