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88" r:id="rId5"/>
    <p:sldId id="277" r:id="rId6"/>
    <p:sldId id="301" r:id="rId7"/>
    <p:sldId id="287" r:id="rId8"/>
    <p:sldId id="278" r:id="rId9"/>
    <p:sldId id="292" r:id="rId10"/>
    <p:sldId id="274" r:id="rId11"/>
    <p:sldId id="293" r:id="rId12"/>
    <p:sldId id="294" r:id="rId13"/>
    <p:sldId id="297" r:id="rId14"/>
    <p:sldId id="302" r:id="rId15"/>
    <p:sldId id="298" r:id="rId16"/>
    <p:sldId id="299" r:id="rId17"/>
    <p:sldId id="300" r:id="rId18"/>
  </p:sldIdLst>
  <p:sldSz cx="12192000" cy="6858000"/>
  <p:notesSz cx="6858000" cy="201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David" initials="LD" lastIdx="1" clrIdx="0">
    <p:extLst>
      <p:ext uri="{19B8F6BF-5375-455C-9EA6-DF929625EA0E}">
        <p15:presenceInfo xmlns:p15="http://schemas.microsoft.com/office/powerpoint/2012/main" userId="660ad95b4929a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A220-ED05-4237-8D0F-F7DE46308C83}" v="5" dt="2020-06-12T07:15:5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on Tai" userId="019ac9e5-bf74-4f93-9a4d-926cc1e4e822" providerId="ADAL" clId="{8B02A220-ED05-4237-8D0F-F7DE46308C83}"/>
    <pc:docChg chg="undo custSel addSld delSld modSld">
      <pc:chgData name="Jayson Tai" userId="019ac9e5-bf74-4f93-9a4d-926cc1e4e822" providerId="ADAL" clId="{8B02A220-ED05-4237-8D0F-F7DE46308C83}" dt="2020-06-12T07:23:32.494" v="14" actId="2696"/>
      <pc:docMkLst>
        <pc:docMk/>
      </pc:docMkLst>
      <pc:sldChg chg="add">
        <pc:chgData name="Jayson Tai" userId="019ac9e5-bf74-4f93-9a4d-926cc1e4e822" providerId="ADAL" clId="{8B02A220-ED05-4237-8D0F-F7DE46308C83}" dt="2020-06-12T07:14:55.835" v="1"/>
        <pc:sldMkLst>
          <pc:docMk/>
          <pc:sldMk cId="3671646872" sldId="263"/>
        </pc:sldMkLst>
      </pc:sldChg>
      <pc:sldChg chg="addSp delSp modSp">
        <pc:chgData name="Jayson Tai" userId="019ac9e5-bf74-4f93-9a4d-926cc1e4e822" providerId="ADAL" clId="{8B02A220-ED05-4237-8D0F-F7DE46308C83}" dt="2020-06-12T07:16:04.232" v="13" actId="478"/>
        <pc:sldMkLst>
          <pc:docMk/>
          <pc:sldMk cId="777237416" sldId="288"/>
        </pc:sldMkLst>
        <pc:spChg chg="add del mod">
          <ac:chgData name="Jayson Tai" userId="019ac9e5-bf74-4f93-9a4d-926cc1e4e822" providerId="ADAL" clId="{8B02A220-ED05-4237-8D0F-F7DE46308C83}" dt="2020-06-12T07:16:04.232" v="13" actId="478"/>
          <ac:spMkLst>
            <pc:docMk/>
            <pc:sldMk cId="777237416" sldId="288"/>
            <ac:spMk id="5" creationId="{DA373D1B-8383-4B51-917E-3638DF748C10}"/>
          </ac:spMkLst>
        </pc:spChg>
        <pc:picChg chg="mod">
          <ac:chgData name="Jayson Tai" userId="019ac9e5-bf74-4f93-9a4d-926cc1e4e822" providerId="ADAL" clId="{8B02A220-ED05-4237-8D0F-F7DE46308C83}" dt="2020-06-12T07:15:58.133" v="12" actId="1076"/>
          <ac:picMkLst>
            <pc:docMk/>
            <pc:sldMk cId="777237416" sldId="288"/>
            <ac:picMk id="4" creationId="{51DF3FFC-CE86-4976-9D0D-BF82BC1472C5}"/>
          </ac:picMkLst>
        </pc:picChg>
        <pc:picChg chg="mod">
          <ac:chgData name="Jayson Tai" userId="019ac9e5-bf74-4f93-9a4d-926cc1e4e822" providerId="ADAL" clId="{8B02A220-ED05-4237-8D0F-F7DE46308C83}" dt="2020-06-12T07:15:44.224" v="8" actId="1076"/>
          <ac:picMkLst>
            <pc:docMk/>
            <pc:sldMk cId="777237416" sldId="288"/>
            <ac:picMk id="8" creationId="{E4A3AFF4-1CD0-4FD2-B16A-1223AB1FA675}"/>
          </ac:picMkLst>
        </pc:picChg>
      </pc:sldChg>
      <pc:sldChg chg="add del">
        <pc:chgData name="Jayson Tai" userId="019ac9e5-bf74-4f93-9a4d-926cc1e4e822" providerId="ADAL" clId="{8B02A220-ED05-4237-8D0F-F7DE46308C83}" dt="2020-06-12T07:23:32.494" v="14" actId="2696"/>
        <pc:sldMkLst>
          <pc:docMk/>
          <pc:sldMk cId="768292269" sldId="290"/>
        </pc:sldMkLst>
      </pc:sldChg>
      <pc:sldChg chg="add">
        <pc:chgData name="Jayson Tai" userId="019ac9e5-bf74-4f93-9a4d-926cc1e4e822" providerId="ADAL" clId="{8B02A220-ED05-4237-8D0F-F7DE46308C83}" dt="2020-06-12T07:15:06.524" v="2"/>
        <pc:sldMkLst>
          <pc:docMk/>
          <pc:sldMk cId="222295472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UTF-8 character set has essentially every character we’ll ever use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Different attributes can be placed into the header tag of 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SO </a:t>
            </a:r>
            <a:r>
              <a:rPr lang="en-NZ" dirty="0" err="1"/>
              <a:t>il</a:t>
            </a:r>
            <a:r>
              <a:rPr lang="en-NZ" dirty="0"/>
              <a:t> will be outlining the basic structure of an HTML document and I will be explaining what each tag does and what it 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Meta data is just data about data and it will not be displayed in the web page’s content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UTF-8 character set has essentially every character we’ll ever use</a:t>
            </a:r>
            <a:endParaRPr lang="en-N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section that we will be coding in most of the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weve</a:t>
            </a:r>
            <a:r>
              <a:rPr lang="en-US" dirty="0"/>
              <a:t> talked about tags a lot, now </a:t>
            </a:r>
            <a:r>
              <a:rPr lang="en-US" dirty="0" err="1"/>
              <a:t>im</a:t>
            </a:r>
            <a:r>
              <a:rPr lang="en-US" dirty="0"/>
              <a:t> going to explain the structure of various html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82A21-0714-44C5-BC2B-D002DB963AD1}"/>
              </a:ext>
            </a:extLst>
          </p:cNvPr>
          <p:cNvSpPr txBox="1"/>
          <p:nvPr/>
        </p:nvSpPr>
        <p:spPr>
          <a:xfrm>
            <a:off x="5041232" y="1925053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asa</a:t>
            </a:r>
            <a:endParaRPr lang="en-NZ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DF3FFC-CE86-4976-9D0D-BF82BC147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7" t="67186" r="16408"/>
          <a:stretch/>
        </p:blipFill>
        <p:spPr>
          <a:xfrm>
            <a:off x="-17384" y="0"/>
            <a:ext cx="12226768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A3AFF4-1CD0-4FD2-B16A-1223AB1F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1310"/>
            <a:ext cx="12192000" cy="3246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622FE-5FDE-4FFD-859A-C732B5FF5699}"/>
              </a:ext>
            </a:extLst>
          </p:cNvPr>
          <p:cNvSpPr txBox="1">
            <a:spLocks/>
          </p:cNvSpPr>
          <p:nvPr/>
        </p:nvSpPr>
        <p:spPr>
          <a:xfrm>
            <a:off x="1976965" y="4234826"/>
            <a:ext cx="8238070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Introduction To Web Development HTML</a:t>
            </a:r>
          </a:p>
        </p:txBody>
      </p:sp>
    </p:spTree>
    <p:extLst>
      <p:ext uri="{BB962C8B-B14F-4D97-AF65-F5344CB8AC3E}">
        <p14:creationId xmlns:p14="http://schemas.microsoft.com/office/powerpoint/2010/main" val="7772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HTML element is comprised of an opening tag, the content and the closing tag.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BE7FA-678A-4AC3-94EF-08C9EEBF23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80" t="66412" r="63556" b="23485"/>
          <a:stretch/>
        </p:blipFill>
        <p:spPr>
          <a:xfrm>
            <a:off x="2111399" y="3821986"/>
            <a:ext cx="7969202" cy="955496"/>
          </a:xfrm>
          <a:prstGeom prst="rect">
            <a:avLst/>
          </a:prstGeom>
        </p:spPr>
      </p:pic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B08982F-6E50-4986-9EEB-1BA8E094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37266"/>
          <a:stretch/>
        </p:blipFill>
        <p:spPr>
          <a:xfrm rot="16200000">
            <a:off x="2782584" y="4514849"/>
            <a:ext cx="256854" cy="1028700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48CCC3BE-6FD2-4852-AF99-DF2627108D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37266"/>
          <a:stretch/>
        </p:blipFill>
        <p:spPr>
          <a:xfrm rot="16200000">
            <a:off x="8847415" y="4514849"/>
            <a:ext cx="256854" cy="1028700"/>
          </a:xfrm>
          <a:prstGeom prst="rect">
            <a:avLst/>
          </a:prstGeom>
        </p:spPr>
      </p:pic>
      <p:pic>
        <p:nvPicPr>
          <p:cNvPr id="12" name="Picture 11" descr="A close up of a mans face&#10;&#10;Description automatically generated">
            <a:extLst>
              <a:ext uri="{FF2B5EF4-FFF2-40B4-BE49-F238E27FC236}">
                <a16:creationId xmlns:a16="http://schemas.microsoft.com/office/drawing/2014/main" id="{91B7851B-0D3F-4C69-BA17-2124A1CB4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37266" b="7382"/>
          <a:stretch/>
        </p:blipFill>
        <p:spPr>
          <a:xfrm rot="16200000">
            <a:off x="5680021" y="2541511"/>
            <a:ext cx="422214" cy="51407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647E9D-C54C-4DE2-ADAC-F8B834A1250A}"/>
              </a:ext>
            </a:extLst>
          </p:cNvPr>
          <p:cNvSpPr txBox="1"/>
          <p:nvPr/>
        </p:nvSpPr>
        <p:spPr>
          <a:xfrm>
            <a:off x="1590759" y="5157626"/>
            <a:ext cx="26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Opening tag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CE641-2099-4474-AA44-6010E169BB6B}"/>
              </a:ext>
            </a:extLst>
          </p:cNvPr>
          <p:cNvSpPr txBox="1"/>
          <p:nvPr/>
        </p:nvSpPr>
        <p:spPr>
          <a:xfrm>
            <a:off x="4775748" y="5322985"/>
            <a:ext cx="26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45E9B-EDF6-4ED0-95B8-9FF582AD5854}"/>
              </a:ext>
            </a:extLst>
          </p:cNvPr>
          <p:cNvSpPr txBox="1"/>
          <p:nvPr/>
        </p:nvSpPr>
        <p:spPr>
          <a:xfrm>
            <a:off x="7685729" y="5169627"/>
            <a:ext cx="26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3016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7D6EF10F-02AF-43F3-BEC2-2B335C61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423" y="3908132"/>
            <a:ext cx="11581153" cy="1238626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tags do not wrap around any content. Therefore, it does not require an accompanying closing tag.</a:t>
            </a:r>
          </a:p>
        </p:txBody>
      </p:sp>
    </p:spTree>
    <p:extLst>
      <p:ext uri="{BB962C8B-B14F-4D97-AF65-F5344CB8AC3E}">
        <p14:creationId xmlns:p14="http://schemas.microsoft.com/office/powerpoint/2010/main" val="166496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class attribute specifies the class that the element belongs to and is mostly referred upon from a CSS.</a:t>
            </a:r>
          </a:p>
        </p:txBody>
      </p:sp>
      <p:pic>
        <p:nvPicPr>
          <p:cNvPr id="11" name="Picture 10" descr="A picture containing sitting, black&#10;&#10;Description automatically generated">
            <a:extLst>
              <a:ext uri="{FF2B5EF4-FFF2-40B4-BE49-F238E27FC236}">
                <a16:creationId xmlns:a16="http://schemas.microsoft.com/office/drawing/2014/main" id="{E1103AF5-815B-4671-BA46-E864F09F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28" y="3429000"/>
            <a:ext cx="9566234" cy="1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ID attribute specifies a unique ID for an element and it is also referred upon from a CSS for styling purposes.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2E824D4-871E-4F66-BC9E-6079062CA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62" y="3429000"/>
            <a:ext cx="9048475" cy="20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Difference between Class and ID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elements may belong to the same class, but every ID must be unique.</a:t>
            </a:r>
          </a:p>
        </p:txBody>
      </p: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0F44C6E5-256C-48B8-ADA7-80C688040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96" y="3172078"/>
            <a:ext cx="9112608" cy="26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8" y="393003"/>
            <a:ext cx="4544376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Software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61035E0-B431-4E1E-9195-92EC258C9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98" y="1345916"/>
            <a:ext cx="1919901" cy="1919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6152A-CCC4-4CCB-A4DF-2D1D482F362D}"/>
              </a:ext>
            </a:extLst>
          </p:cNvPr>
          <p:cNvSpPr txBox="1"/>
          <p:nvPr/>
        </p:nvSpPr>
        <p:spPr>
          <a:xfrm>
            <a:off x="5416149" y="1951923"/>
            <a:ext cx="426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Code</a:t>
            </a:r>
          </a:p>
        </p:txBody>
      </p:sp>
      <p:pic>
        <p:nvPicPr>
          <p:cNvPr id="9" name="Picture 8" descr="A picture containing graphics, device, drawing&#10;&#10;Description automatically generated">
            <a:extLst>
              <a:ext uri="{FF2B5EF4-FFF2-40B4-BE49-F238E27FC236}">
                <a16:creationId xmlns:a16="http://schemas.microsoft.com/office/drawing/2014/main" id="{351DB524-A5E6-408A-A986-CE711432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98" y="3752399"/>
            <a:ext cx="1919901" cy="1919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26B990-C11A-4A44-B054-619657DE995C}"/>
              </a:ext>
            </a:extLst>
          </p:cNvPr>
          <p:cNvSpPr txBox="1"/>
          <p:nvPr/>
        </p:nvSpPr>
        <p:spPr>
          <a:xfrm>
            <a:off x="5416149" y="4183980"/>
            <a:ext cx="3902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Browser</a:t>
            </a:r>
          </a:p>
        </p:txBody>
      </p:sp>
    </p:spTree>
    <p:extLst>
      <p:ext uri="{BB962C8B-B14F-4D97-AF65-F5344CB8AC3E}">
        <p14:creationId xmlns:p14="http://schemas.microsoft.com/office/powerpoint/2010/main" val="8523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8" y="393003"/>
            <a:ext cx="4544376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What is HTML?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stands for Hypertext </a:t>
            </a:r>
            <a:r>
              <a:rPr lang="en-NZ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Markup</a:t>
            </a: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Language.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is the mark up language that defines the webpage’s content.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consists of a series of elements which use opening and closing tags to define how the content of the webpage should appear and behave.</a:t>
            </a:r>
          </a:p>
        </p:txBody>
      </p:sp>
    </p:spTree>
    <p:extLst>
      <p:ext uri="{BB962C8B-B14F-4D97-AF65-F5344CB8AC3E}">
        <p14:creationId xmlns:p14="http://schemas.microsoft.com/office/powerpoint/2010/main" val="6859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3EF649-C900-47FE-8021-FD2E41BC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735503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DA1DE4-6CDE-48C1-A274-8E9AF8E4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B92BB-DBC2-4668-8E0D-B313B8B2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7511"/>
            <a:ext cx="12192000" cy="30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300B8D-C313-416D-833A-7B83B56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615187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6C6F6-3440-45F5-AD3E-3D1642CE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D5B37-FB27-4EC1-AE4C-D0FB5A2B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6090"/>
            <a:ext cx="12192000" cy="25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300B8D-C313-416D-833A-7B83B56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615187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6C6F6-3440-45F5-AD3E-3D1642CE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46377-8238-4D2F-804A-1318CD20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41" y="1841500"/>
            <a:ext cx="9220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51366-2268-48B0-9B6F-C91AAA8D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3087"/>
            <a:ext cx="12192000" cy="19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98EB7-C4BA-42C3-957D-3D245C1E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28" y="1470957"/>
            <a:ext cx="9894270" cy="3060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C7646-29E6-4D94-87DF-21994E380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28" y="4901514"/>
            <a:ext cx="3556000" cy="88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E8D54B-2299-49A9-8F73-CC9045C77608}"/>
              </a:ext>
            </a:extLst>
          </p:cNvPr>
          <p:cNvSpPr txBox="1"/>
          <p:nvPr/>
        </p:nvSpPr>
        <p:spPr>
          <a:xfrm>
            <a:off x="4924477" y="4901514"/>
            <a:ext cx="673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content that you put as the title is also where the webpage gets its tab name from.</a:t>
            </a:r>
          </a:p>
        </p:txBody>
      </p:sp>
    </p:spTree>
    <p:extLst>
      <p:ext uri="{BB962C8B-B14F-4D97-AF65-F5344CB8AC3E}">
        <p14:creationId xmlns:p14="http://schemas.microsoft.com/office/powerpoint/2010/main" val="20890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BB93D-092E-4EBC-B9F2-BA1304D2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7011"/>
            <a:ext cx="12207532" cy="34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C242A5CEB2D47B470CCC9086D4F41" ma:contentTypeVersion="8" ma:contentTypeDescription="Create a new document." ma:contentTypeScope="" ma:versionID="9f247184716c8b822e3549056a62d5ca">
  <xsd:schema xmlns:xsd="http://www.w3.org/2001/XMLSchema" xmlns:xs="http://www.w3.org/2001/XMLSchema" xmlns:p="http://schemas.microsoft.com/office/2006/metadata/properties" xmlns:ns2="b7ac0d6e-52d3-4232-9ee4-5c4d9894bf3c" targetNamespace="http://schemas.microsoft.com/office/2006/metadata/properties" ma:root="true" ma:fieldsID="067541c65ced21005bd2e6630d9f2f27" ns2:_="">
    <xsd:import namespace="b7ac0d6e-52d3-4232-9ee4-5c4d9894b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c0d6e-52d3-4232-9ee4-5c4d9894b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01F9E2-828F-4555-99E5-FC208D475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ac0d6e-52d3-4232-9ee4-5c4d9894b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BE704-B474-4F72-9E56-BC8B9AC8B9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ac0d6e-52d3-4232-9ee4-5c4d9894bf3c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361</Words>
  <Application>Microsoft Office PowerPoint</Application>
  <PresentationFormat>Widescreen</PresentationFormat>
  <Paragraphs>48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 Light</vt:lpstr>
      <vt:lpstr>Office Theme</vt:lpstr>
      <vt:lpstr>PowerPoint Presentation</vt:lpstr>
      <vt:lpstr>PowerPoint Presentation</vt:lpstr>
      <vt:lpstr>PowerPoint Presentation</vt:lpstr>
      <vt:lpstr>The structure of HTML</vt:lpstr>
      <vt:lpstr>The structure of HTML</vt:lpstr>
      <vt:lpstr>The structure of HTML</vt:lpstr>
      <vt:lpstr>The structure of HTML</vt:lpstr>
      <vt:lpstr>The structure of HTML</vt:lpstr>
      <vt:lpstr>The structure of HTML</vt:lpstr>
      <vt:lpstr>The structure of an HTML element</vt:lpstr>
      <vt:lpstr>The structure of an HTML element</vt:lpstr>
      <vt:lpstr>The structure of an HTML element</vt:lpstr>
      <vt:lpstr>The structure of an HTML element</vt:lpstr>
      <vt:lpstr>Difference between Class and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 Lin</dc:creator>
  <cp:lastModifiedBy>Jayson Tai</cp:lastModifiedBy>
  <cp:revision>64</cp:revision>
  <dcterms:created xsi:type="dcterms:W3CDTF">2020-05-11T02:32:24Z</dcterms:created>
  <dcterms:modified xsi:type="dcterms:W3CDTF">2020-06-13T04:42:30Z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0x010100E93C242A5CEB2D47B470CCC9086D4F41</vt:lpwstr>
  </property>
</Properties>
</file>