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8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Introduction To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For 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A picture containing clock, meter, room&#10;&#10;Description automatically generated">
            <a:extLst>
              <a:ext uri="{FF2B5EF4-FFF2-40B4-BE49-F238E27FC236}">
                <a16:creationId xmlns:a16="http://schemas.microsoft.com/office/drawing/2014/main" id="{23B5DD67-44CE-4829-8BBF-110839E73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0"/>
          <a:stretch/>
        </p:blipFill>
        <p:spPr>
          <a:xfrm>
            <a:off x="1560027" y="3965819"/>
            <a:ext cx="8816398" cy="204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81298-B58D-4276-9790-B9367FD30BFF}"/>
              </a:ext>
            </a:extLst>
          </p:cNvPr>
          <p:cNvSpPr txBox="1"/>
          <p:nvPr/>
        </p:nvSpPr>
        <p:spPr>
          <a:xfrm>
            <a:off x="406843" y="1321519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1513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Functions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1992D-96FA-4F01-9123-449CC7A1E1D8}"/>
              </a:ext>
            </a:extLst>
          </p:cNvPr>
          <p:cNvSpPr txBox="1"/>
          <p:nvPr/>
        </p:nvSpPr>
        <p:spPr>
          <a:xfrm>
            <a:off x="279070" y="1226791"/>
            <a:ext cx="11378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calling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CE380-3189-40E1-9ACC-9DE560D9ED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2"/>
          <a:stretch/>
        </p:blipFill>
        <p:spPr>
          <a:xfrm>
            <a:off x="3354858" y="3196875"/>
            <a:ext cx="3693213" cy="2804047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709E52F-8641-43C1-B5BB-5F4E66250D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6"/>
          <a:stretch/>
        </p:blipFill>
        <p:spPr>
          <a:xfrm>
            <a:off x="8041690" y="3193885"/>
            <a:ext cx="1868304" cy="28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JavaScript?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is a high level programming and scripting language that allows you to implement complex features on web pages.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Overview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Variables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names for storage locations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variable stores only one value at a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value using the assignment operator (=)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BCBA0125-FAAA-45B5-8CE9-FA3CDE2F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12" y="3908132"/>
            <a:ext cx="5118175" cy="17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Data types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(1, 2, 3, 4, 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 (1.1, 3.14, 20.32)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(“Hello”, “World”, “love”)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(True or False)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2F52847A-8B7D-4C4D-B7D1-177F174C2D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1"/>
          <a:stretch/>
        </p:blipFill>
        <p:spPr>
          <a:xfrm>
            <a:off x="2914687" y="4102097"/>
            <a:ext cx="6107077" cy="18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Operators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   (assignment)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   (addition or concatenation)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   (subtraction)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   (multiplication)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   (division)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  (modulo)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4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Arrays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12634" y="1535015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are used to store multiple values in a single variable.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entry in the array is referred to using an index starting from 0.</a:t>
            </a: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7FC3C532-FDA6-4F5B-A209-B757A01B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15" y="4056835"/>
            <a:ext cx="7239763" cy="12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12634" y="1535015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 are used to implement repetition into a block of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02392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While 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06842" y="1424700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4DA5586C-AAF5-4578-83C5-7A9531062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4098398" y="4056835"/>
            <a:ext cx="3995203" cy="20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200</Words>
  <Application>Microsoft Office PowerPoint</Application>
  <PresentationFormat>Widescreen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71</cp:revision>
  <dcterms:created xsi:type="dcterms:W3CDTF">2020-05-11T02:32:24Z</dcterms:created>
  <dcterms:modified xsi:type="dcterms:W3CDTF">2020-06-13T02:43:23Z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