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8" r:id="rId5"/>
    <p:sldId id="27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201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David" initials="LD" lastIdx="1" clrIdx="0">
    <p:extLst>
      <p:ext uri="{19B8F6BF-5375-455C-9EA6-DF929625EA0E}">
        <p15:presenceInfo xmlns:p15="http://schemas.microsoft.com/office/powerpoint/2012/main" userId="660ad95b4929a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2A220-ED05-4237-8D0F-F7DE46308C83}" v="5" dt="2020-06-12T07:15:56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81551" autoAdjust="0"/>
  </p:normalViewPr>
  <p:slideViewPr>
    <p:cSldViewPr snapToGrid="0">
      <p:cViewPr varScale="1">
        <p:scale>
          <a:sx n="93" d="100"/>
          <a:sy n="93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son Tai" userId="019ac9e5-bf74-4f93-9a4d-926cc1e4e822" providerId="ADAL" clId="{8B02A220-ED05-4237-8D0F-F7DE46308C83}"/>
    <pc:docChg chg="undo custSel addSld delSld modSld">
      <pc:chgData name="Jayson Tai" userId="019ac9e5-bf74-4f93-9a4d-926cc1e4e822" providerId="ADAL" clId="{8B02A220-ED05-4237-8D0F-F7DE46308C83}" dt="2020-06-12T07:23:32.494" v="14" actId="2696"/>
      <pc:docMkLst>
        <pc:docMk/>
      </pc:docMkLst>
      <pc:sldChg chg="add">
        <pc:chgData name="Jayson Tai" userId="019ac9e5-bf74-4f93-9a4d-926cc1e4e822" providerId="ADAL" clId="{8B02A220-ED05-4237-8D0F-F7DE46308C83}" dt="2020-06-12T07:14:55.835" v="1"/>
        <pc:sldMkLst>
          <pc:docMk/>
          <pc:sldMk cId="3671646872" sldId="263"/>
        </pc:sldMkLst>
      </pc:sldChg>
      <pc:sldChg chg="addSp delSp modSp">
        <pc:chgData name="Jayson Tai" userId="019ac9e5-bf74-4f93-9a4d-926cc1e4e822" providerId="ADAL" clId="{8B02A220-ED05-4237-8D0F-F7DE46308C83}" dt="2020-06-12T07:16:04.232" v="13" actId="478"/>
        <pc:sldMkLst>
          <pc:docMk/>
          <pc:sldMk cId="777237416" sldId="288"/>
        </pc:sldMkLst>
        <pc:spChg chg="add del mod">
          <ac:chgData name="Jayson Tai" userId="019ac9e5-bf74-4f93-9a4d-926cc1e4e822" providerId="ADAL" clId="{8B02A220-ED05-4237-8D0F-F7DE46308C83}" dt="2020-06-12T07:16:04.232" v="13" actId="478"/>
          <ac:spMkLst>
            <pc:docMk/>
            <pc:sldMk cId="777237416" sldId="288"/>
            <ac:spMk id="5" creationId="{DA373D1B-8383-4B51-917E-3638DF748C10}"/>
          </ac:spMkLst>
        </pc:spChg>
        <pc:picChg chg="mod">
          <ac:chgData name="Jayson Tai" userId="019ac9e5-bf74-4f93-9a4d-926cc1e4e822" providerId="ADAL" clId="{8B02A220-ED05-4237-8D0F-F7DE46308C83}" dt="2020-06-12T07:15:58.133" v="12" actId="1076"/>
          <ac:picMkLst>
            <pc:docMk/>
            <pc:sldMk cId="777237416" sldId="288"/>
            <ac:picMk id="4" creationId="{51DF3FFC-CE86-4976-9D0D-BF82BC1472C5}"/>
          </ac:picMkLst>
        </pc:picChg>
        <pc:picChg chg="mod">
          <ac:chgData name="Jayson Tai" userId="019ac9e5-bf74-4f93-9a4d-926cc1e4e822" providerId="ADAL" clId="{8B02A220-ED05-4237-8D0F-F7DE46308C83}" dt="2020-06-12T07:15:44.224" v="8" actId="1076"/>
          <ac:picMkLst>
            <pc:docMk/>
            <pc:sldMk cId="777237416" sldId="288"/>
            <ac:picMk id="8" creationId="{E4A3AFF4-1CD0-4FD2-B16A-1223AB1FA675}"/>
          </ac:picMkLst>
        </pc:picChg>
      </pc:sldChg>
      <pc:sldChg chg="add del">
        <pc:chgData name="Jayson Tai" userId="019ac9e5-bf74-4f93-9a4d-926cc1e4e822" providerId="ADAL" clId="{8B02A220-ED05-4237-8D0F-F7DE46308C83}" dt="2020-06-12T07:23:32.494" v="14" actId="2696"/>
        <pc:sldMkLst>
          <pc:docMk/>
          <pc:sldMk cId="768292269" sldId="290"/>
        </pc:sldMkLst>
      </pc:sldChg>
      <pc:sldChg chg="add">
        <pc:chgData name="Jayson Tai" userId="019ac9e5-bf74-4f93-9a4d-926cc1e4e822" providerId="ADAL" clId="{8B02A220-ED05-4237-8D0F-F7DE46308C83}" dt="2020-06-12T07:15:06.524" v="2"/>
        <pc:sldMkLst>
          <pc:docMk/>
          <pc:sldMk cId="222295472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0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9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82A21-0714-44C5-BC2B-D002DB963AD1}"/>
              </a:ext>
            </a:extLst>
          </p:cNvPr>
          <p:cNvSpPr txBox="1"/>
          <p:nvPr/>
        </p:nvSpPr>
        <p:spPr>
          <a:xfrm>
            <a:off x="5041232" y="1925053"/>
            <a:ext cx="1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asa</a:t>
            </a:r>
            <a:endParaRPr lang="en-NZ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DF3FFC-CE86-4976-9D0D-BF82BC147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7" t="67186" r="16408"/>
          <a:stretch/>
        </p:blipFill>
        <p:spPr>
          <a:xfrm>
            <a:off x="-17384" y="0"/>
            <a:ext cx="12226768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4A3AFF4-1CD0-4FD2-B16A-1223AB1FA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71310"/>
            <a:ext cx="12192000" cy="3246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D622FE-5FDE-4FFD-859A-C732B5FF5699}"/>
              </a:ext>
            </a:extLst>
          </p:cNvPr>
          <p:cNvSpPr txBox="1">
            <a:spLocks/>
          </p:cNvSpPr>
          <p:nvPr/>
        </p:nvSpPr>
        <p:spPr>
          <a:xfrm>
            <a:off x="1976965" y="4234826"/>
            <a:ext cx="8238070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Introduction To Web Development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7723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For loops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A picture containing clock, meter, room&#10;&#10;Description automatically generated">
            <a:extLst>
              <a:ext uri="{FF2B5EF4-FFF2-40B4-BE49-F238E27FC236}">
                <a16:creationId xmlns:a16="http://schemas.microsoft.com/office/drawing/2014/main" id="{23B5DD67-44CE-4829-8BBF-110839E732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60"/>
          <a:stretch/>
        </p:blipFill>
        <p:spPr>
          <a:xfrm>
            <a:off x="1560027" y="3965819"/>
            <a:ext cx="8816398" cy="2043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81298-B58D-4276-9790-B9367FD30BFF}"/>
              </a:ext>
            </a:extLst>
          </p:cNvPr>
          <p:cNvSpPr txBox="1"/>
          <p:nvPr/>
        </p:nvSpPr>
        <p:spPr>
          <a:xfrm>
            <a:off x="406843" y="1321519"/>
            <a:ext cx="1137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215136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Functions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1992D-96FA-4F01-9123-449CC7A1E1D8}"/>
              </a:ext>
            </a:extLst>
          </p:cNvPr>
          <p:cNvSpPr txBox="1"/>
          <p:nvPr/>
        </p:nvSpPr>
        <p:spPr>
          <a:xfrm>
            <a:off x="279070" y="1226791"/>
            <a:ext cx="11378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calling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9E5CE380-3189-40E1-9ACC-9DE560D9ED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72"/>
          <a:stretch/>
        </p:blipFill>
        <p:spPr>
          <a:xfrm>
            <a:off x="3354858" y="3196875"/>
            <a:ext cx="3693213" cy="2804047"/>
          </a:xfrm>
          <a:prstGeom prst="rect">
            <a:avLst/>
          </a:prstGeom>
        </p:spPr>
      </p:pic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0709E52F-8641-43C1-B5BB-5F4E66250D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46"/>
          <a:stretch/>
        </p:blipFill>
        <p:spPr>
          <a:xfrm>
            <a:off x="8041690" y="3193885"/>
            <a:ext cx="1868304" cy="280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3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What is JavaScript?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5BF25-20E9-4973-835E-C306E7A2054E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is a high level programming and scripting language that allows you to implement complex features on web pages.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0F3EF1-B8BA-4AFD-A63F-9D911A60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285" y="3092192"/>
            <a:ext cx="2798852" cy="27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Overview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5BF25-20E9-4973-835E-C306E7A2054E}"/>
              </a:ext>
            </a:extLst>
          </p:cNvPr>
          <p:cNvSpPr txBox="1"/>
          <p:nvPr/>
        </p:nvSpPr>
        <p:spPr>
          <a:xfrm>
            <a:off x="412634" y="1535015"/>
            <a:ext cx="11378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0F3EF1-B8BA-4AFD-A63F-9D911A60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285" y="3092192"/>
            <a:ext cx="2798852" cy="27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9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Variables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48F63-71F8-46E0-A5C7-070A21BFFD0A}"/>
              </a:ext>
            </a:extLst>
          </p:cNvPr>
          <p:cNvSpPr txBox="1"/>
          <p:nvPr/>
        </p:nvSpPr>
        <p:spPr>
          <a:xfrm>
            <a:off x="412634" y="1535015"/>
            <a:ext cx="11378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are names for storage locations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variable stores only one value at a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Assigned value using the assignment operator (=)</a:t>
            </a:r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BCBA0125-FAAA-45B5-8CE9-FA3CDE2F3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12" y="3908132"/>
            <a:ext cx="5118175" cy="17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Data types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48F63-71F8-46E0-A5C7-070A21BFFD0A}"/>
              </a:ext>
            </a:extLst>
          </p:cNvPr>
          <p:cNvSpPr txBox="1"/>
          <p:nvPr/>
        </p:nvSpPr>
        <p:spPr>
          <a:xfrm>
            <a:off x="412634" y="1535015"/>
            <a:ext cx="11378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(1, 2, 3, 4, 5)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Float (1.1, 3.14, 20.32)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(“Hello”, “World”, “love”)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Boolean (True or False)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2F52847A-8B7D-4C4D-B7D1-177F174C2D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21"/>
          <a:stretch/>
        </p:blipFill>
        <p:spPr>
          <a:xfrm>
            <a:off x="2914687" y="4102097"/>
            <a:ext cx="6107077" cy="18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8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Operators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48F63-71F8-46E0-A5C7-070A21BFFD0A}"/>
              </a:ext>
            </a:extLst>
          </p:cNvPr>
          <p:cNvSpPr txBox="1"/>
          <p:nvPr/>
        </p:nvSpPr>
        <p:spPr>
          <a:xfrm>
            <a:off x="412634" y="1535015"/>
            <a:ext cx="11378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   (assignment)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   (addition or concatenation)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   (subtraction)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   (multiplication)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   (division)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  (modulo)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Z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4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Arrays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007EE-1D05-4C86-B82A-8FA85442FC55}"/>
              </a:ext>
            </a:extLst>
          </p:cNvPr>
          <p:cNvSpPr txBox="1"/>
          <p:nvPr/>
        </p:nvSpPr>
        <p:spPr>
          <a:xfrm>
            <a:off x="412634" y="1535015"/>
            <a:ext cx="1137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 are used to store multiple values in a single variable.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entry in the array is referred to using an index starting from 0.</a:t>
            </a:r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7FC3C532-FDA6-4F5B-A209-B757A01B8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15" y="4056835"/>
            <a:ext cx="7239763" cy="12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8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Loops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8738C-4476-481A-A524-6B82A71B7B50}"/>
              </a:ext>
            </a:extLst>
          </p:cNvPr>
          <p:cNvSpPr txBox="1"/>
          <p:nvPr/>
        </p:nvSpPr>
        <p:spPr>
          <a:xfrm>
            <a:off x="279070" y="1321519"/>
            <a:ext cx="11378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007EE-1D05-4C86-B82A-8FA85442FC55}"/>
              </a:ext>
            </a:extLst>
          </p:cNvPr>
          <p:cNvSpPr txBox="1"/>
          <p:nvPr/>
        </p:nvSpPr>
        <p:spPr>
          <a:xfrm>
            <a:off x="412634" y="1535015"/>
            <a:ext cx="1137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Loops are used to implement repetition into a block of 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While loops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302392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C7A79F-AD5F-4A40-AB17-D2528E972419}"/>
              </a:ext>
            </a:extLst>
          </p:cNvPr>
          <p:cNvSpPr txBox="1">
            <a:spLocks/>
          </p:cNvSpPr>
          <p:nvPr/>
        </p:nvSpPr>
        <p:spPr>
          <a:xfrm>
            <a:off x="135907" y="393003"/>
            <a:ext cx="6203247" cy="70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While loops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C23D56-E23D-4805-97DB-DEF341EE4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42" y="280766"/>
            <a:ext cx="3080250" cy="82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007EE-1D05-4C86-B82A-8FA85442FC55}"/>
              </a:ext>
            </a:extLst>
          </p:cNvPr>
          <p:cNvSpPr txBox="1"/>
          <p:nvPr/>
        </p:nvSpPr>
        <p:spPr>
          <a:xfrm>
            <a:off x="406842" y="1424700"/>
            <a:ext cx="11378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Z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4DA5586C-AAF5-4578-83C5-7A95310629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4098398" y="4056835"/>
            <a:ext cx="3995203" cy="20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3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C242A5CEB2D47B470CCC9086D4F41" ma:contentTypeVersion="8" ma:contentTypeDescription="Create a new document." ma:contentTypeScope="" ma:versionID="9f247184716c8b822e3549056a62d5ca">
  <xsd:schema xmlns:xsd="http://www.w3.org/2001/XMLSchema" xmlns:xs="http://www.w3.org/2001/XMLSchema" xmlns:p="http://schemas.microsoft.com/office/2006/metadata/properties" xmlns:ns2="b7ac0d6e-52d3-4232-9ee4-5c4d9894bf3c" targetNamespace="http://schemas.microsoft.com/office/2006/metadata/properties" ma:root="true" ma:fieldsID="067541c65ced21005bd2e6630d9f2f27" ns2:_="">
    <xsd:import namespace="b7ac0d6e-52d3-4232-9ee4-5c4d9894b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c0d6e-52d3-4232-9ee4-5c4d9894b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BBE704-B474-4F72-9E56-BC8B9AC8B9D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ac0d6e-52d3-4232-9ee4-5c4d9894bf3c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5B65A-65A2-4216-AFFD-8C37DA453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01F9E2-828F-4555-99E5-FC208D4750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ac0d6e-52d3-4232-9ee4-5c4d9894b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201</Words>
  <Application>Microsoft Office PowerPoint</Application>
  <PresentationFormat>Widescreen</PresentationFormat>
  <Paragraphs>58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Xiaobin Lin</dc:creator>
  <cp:lastModifiedBy>Jayson Tai</cp:lastModifiedBy>
  <cp:revision>77</cp:revision>
  <dcterms:created xsi:type="dcterms:W3CDTF">2020-05-11T02:32:24Z</dcterms:created>
  <dcterms:modified xsi:type="dcterms:W3CDTF">2020-06-13T14:38:16Z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0x010100E93C242A5CEB2D47B470CCC9086D4F41</vt:lpwstr>
  </property>
</Properties>
</file>