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</p:sldIdLst>
  <p:sldSz cx="35999738" cy="5112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00" autoAdjust="0"/>
    <p:restoredTop sz="94660"/>
  </p:normalViewPr>
  <p:slideViewPr>
    <p:cSldViewPr snapToGrid="0">
      <p:cViewPr>
        <p:scale>
          <a:sx n="33" d="100"/>
          <a:sy n="33" d="100"/>
        </p:scale>
        <p:origin x="10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8366281"/>
            <a:ext cx="30599777" cy="17797568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26850192"/>
            <a:ext cx="26999804" cy="12342326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368-E9F1-4DA9-93F6-5CA6803294E7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2DA-DDBC-4CA6-B60E-AF01BA522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82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368-E9F1-4DA9-93F6-5CA6803294E7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2DA-DDBC-4CA6-B60E-AF01BA522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50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2721703"/>
            <a:ext cx="7762444" cy="4332240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2721703"/>
            <a:ext cx="22837334" cy="4332240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368-E9F1-4DA9-93F6-5CA6803294E7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2DA-DDBC-4CA6-B60E-AF01BA522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595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368-E9F1-4DA9-93F6-5CA6803294E7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2DA-DDBC-4CA6-B60E-AF01BA522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825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12744683"/>
            <a:ext cx="31049774" cy="21264777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34210633"/>
            <a:ext cx="31049774" cy="11182644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368-E9F1-4DA9-93F6-5CA6803294E7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2DA-DDBC-4CA6-B60E-AF01BA522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18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13608513"/>
            <a:ext cx="15299889" cy="32435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13608513"/>
            <a:ext cx="15299889" cy="32435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368-E9F1-4DA9-93F6-5CA6803294E7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2DA-DDBC-4CA6-B60E-AF01BA522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92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721714"/>
            <a:ext cx="31049774" cy="988096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12531669"/>
            <a:ext cx="15229574" cy="6141577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8673247"/>
            <a:ext cx="15229574" cy="2746553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12531669"/>
            <a:ext cx="15304578" cy="6141577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8673247"/>
            <a:ext cx="15304578" cy="2746553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368-E9F1-4DA9-93F6-5CA6803294E7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2DA-DDBC-4CA6-B60E-AF01BA522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48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368-E9F1-4DA9-93F6-5CA6803294E7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2DA-DDBC-4CA6-B60E-AF01BA522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08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368-E9F1-4DA9-93F6-5CA6803294E7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2DA-DDBC-4CA6-B60E-AF01BA522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48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3408045"/>
            <a:ext cx="11610853" cy="11928158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7360442"/>
            <a:ext cx="18224867" cy="36328813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5336203"/>
            <a:ext cx="11610853" cy="28412212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368-E9F1-4DA9-93F6-5CA6803294E7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2DA-DDBC-4CA6-B60E-AF01BA522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52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3408045"/>
            <a:ext cx="11610853" cy="11928158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7360442"/>
            <a:ext cx="18224867" cy="36328813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5336203"/>
            <a:ext cx="11610853" cy="28412212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368-E9F1-4DA9-93F6-5CA6803294E7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2DA-DDBC-4CA6-B60E-AF01BA522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477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2721714"/>
            <a:ext cx="31049774" cy="9880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13608513"/>
            <a:ext cx="31049774" cy="3243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47381303"/>
            <a:ext cx="8099941" cy="2721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D0368-E9F1-4DA9-93F6-5CA6803294E7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47381303"/>
            <a:ext cx="12149912" cy="2721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47381303"/>
            <a:ext cx="8099941" cy="2721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C92DA-DDBC-4CA6-B60E-AF01BA522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4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 59">
            <a:extLst>
              <a:ext uri="{FF2B5EF4-FFF2-40B4-BE49-F238E27FC236}">
                <a16:creationId xmlns:a16="http://schemas.microsoft.com/office/drawing/2014/main" id="{93CBDFA5-9CB2-4CBB-BC47-FBB8B3AEC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1" r="781" b="24354"/>
          <a:stretch/>
        </p:blipFill>
        <p:spPr>
          <a:xfrm>
            <a:off x="26237576" y="2845934"/>
            <a:ext cx="8916768" cy="3426079"/>
          </a:xfrm>
          <a:prstGeom prst="rect">
            <a:avLst/>
          </a:prstGeom>
        </p:spPr>
      </p:pic>
      <p:sp>
        <p:nvSpPr>
          <p:cNvPr id="100" name="矩形 181">
            <a:extLst>
              <a:ext uri="{FF2B5EF4-FFF2-40B4-BE49-F238E27FC236}">
                <a16:creationId xmlns:a16="http://schemas.microsoft.com/office/drawing/2014/main" id="{56302C92-1D55-438A-93A1-A49DCB5EB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23010" y="3379075"/>
            <a:ext cx="9180111" cy="271732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anchor="ctr"/>
          <a:lstStyle>
            <a:lvl1pPr defTabSz="3849370">
              <a:spcBef>
                <a:spcPct val="20000"/>
              </a:spcBef>
              <a:buFont typeface="Arial" panose="020B0604020202020204" pitchFamily="34" charset="0"/>
              <a:buChar char="•"/>
              <a:defRPr sz="17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3849370">
              <a:spcBef>
                <a:spcPct val="20000"/>
              </a:spcBef>
              <a:buFont typeface="Arial" panose="020B0604020202020204" pitchFamily="34" charset="0"/>
              <a:buChar char="–"/>
              <a:defRPr sz="15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3849370">
              <a:spcBef>
                <a:spcPct val="20000"/>
              </a:spcBef>
              <a:buFont typeface="Arial" panose="020B0604020202020204" pitchFamily="34" charset="0"/>
              <a:buChar char="•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3849370">
              <a:spcBef>
                <a:spcPct val="20000"/>
              </a:spcBef>
              <a:buFont typeface="Arial" panose="020B0604020202020204" pitchFamily="34" charset="0"/>
              <a:buChar char="–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3849370">
              <a:spcBef>
                <a:spcPct val="20000"/>
              </a:spcBef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zh-CN" altLang="en-US" sz="5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北京大学</a:t>
            </a:r>
            <a:r>
              <a:rPr lang="en-US" altLang="zh-CN" sz="5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</a:t>
            </a:r>
            <a:r>
              <a:rPr lang="zh-CN" altLang="en-US" sz="5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人工智能引论课程</a:t>
            </a:r>
            <a:endParaRPr lang="en-US" altLang="zh-CN" sz="5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altLang="zh-CN" sz="5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2019-2020</a:t>
            </a:r>
            <a:r>
              <a:rPr lang="zh-CN" altLang="en-US" sz="5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，春季学期</a:t>
            </a:r>
            <a:endParaRPr lang="en-US" altLang="zh-CN" sz="5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4" name="矩形 181">
            <a:extLst>
              <a:ext uri="{FF2B5EF4-FFF2-40B4-BE49-F238E27FC236}">
                <a16:creationId xmlns:a16="http://schemas.microsoft.com/office/drawing/2014/main" id="{ED84A7C0-BCBD-4DEA-B27C-39DCBB135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078" y="956056"/>
            <a:ext cx="27565350" cy="319214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anchor="ctr"/>
          <a:lstStyle>
            <a:lvl1pPr defTabSz="3849370">
              <a:spcBef>
                <a:spcPct val="20000"/>
              </a:spcBef>
              <a:buFont typeface="Arial" panose="020B0604020202020204" pitchFamily="34" charset="0"/>
              <a:buChar char="•"/>
              <a:defRPr sz="17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3849370">
              <a:spcBef>
                <a:spcPct val="20000"/>
              </a:spcBef>
              <a:buFont typeface="Arial" panose="020B0604020202020204" pitchFamily="34" charset="0"/>
              <a:buChar char="–"/>
              <a:defRPr sz="15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3849370">
              <a:spcBef>
                <a:spcPct val="20000"/>
              </a:spcBef>
              <a:buFont typeface="Arial" panose="020B0604020202020204" pitchFamily="34" charset="0"/>
              <a:buChar char="•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3849370">
              <a:spcBef>
                <a:spcPct val="20000"/>
              </a:spcBef>
              <a:buFont typeface="Arial" panose="020B0604020202020204" pitchFamily="34" charset="0"/>
              <a:buChar char="–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3849370">
              <a:spcBef>
                <a:spcPct val="20000"/>
              </a:spcBef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384937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Black" panose="020B0A04020102020204" charset="0"/>
              </a:rPr>
              <a:t>项目标题</a:t>
            </a:r>
            <a:endParaRPr kumimoji="0" lang="en-US" altLang="zh-CN" sz="1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 Black" panose="020B0A04020102020204" charset="0"/>
            </a:endParaRPr>
          </a:p>
        </p:txBody>
      </p:sp>
      <p:sp>
        <p:nvSpPr>
          <p:cNvPr id="105" name="矩形 181">
            <a:extLst>
              <a:ext uri="{FF2B5EF4-FFF2-40B4-BE49-F238E27FC236}">
                <a16:creationId xmlns:a16="http://schemas.microsoft.com/office/drawing/2014/main" id="{566DB32A-E9C2-4CB1-ACFB-473F7F265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271" y="2674144"/>
            <a:ext cx="22146921" cy="319214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anchor="ctr"/>
          <a:lstStyle>
            <a:lvl1pPr defTabSz="3849370">
              <a:spcBef>
                <a:spcPct val="20000"/>
              </a:spcBef>
              <a:buFont typeface="Arial" panose="020B0604020202020204" pitchFamily="34" charset="0"/>
              <a:buChar char="•"/>
              <a:defRPr sz="17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3849370">
              <a:spcBef>
                <a:spcPct val="20000"/>
              </a:spcBef>
              <a:buFont typeface="Arial" panose="020B0604020202020204" pitchFamily="34" charset="0"/>
              <a:buChar char="–"/>
              <a:defRPr sz="15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3849370">
              <a:spcBef>
                <a:spcPct val="20000"/>
              </a:spcBef>
              <a:buFont typeface="Arial" panose="020B0604020202020204" pitchFamily="34" charset="0"/>
              <a:buChar char="•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3849370">
              <a:spcBef>
                <a:spcPct val="20000"/>
              </a:spcBef>
              <a:buFont typeface="Arial" panose="020B0604020202020204" pitchFamily="34" charset="0"/>
              <a:buChar char="–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3849370">
              <a:spcBef>
                <a:spcPct val="20000"/>
              </a:spcBef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50000"/>
              </a:spcBef>
              <a:buNone/>
              <a:defRPr/>
            </a:pPr>
            <a:r>
              <a:rPr lang="zh-CN" altLang="en-US" sz="5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姓名</a:t>
            </a:r>
            <a:r>
              <a:rPr lang="en-US" altLang="zh-CN" sz="5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 (1900000000), </a:t>
            </a:r>
            <a:r>
              <a:rPr lang="zh-CN" altLang="en-US" sz="5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姓名</a:t>
            </a:r>
            <a:r>
              <a:rPr lang="en-US" altLang="zh-CN" sz="5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 (1900000000), </a:t>
            </a:r>
            <a:r>
              <a:rPr lang="zh-CN" altLang="en-US" sz="5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姓名</a:t>
            </a:r>
            <a:r>
              <a:rPr lang="en-US" altLang="zh-CN" sz="5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 (1900000000)</a:t>
            </a:r>
            <a:endParaRPr kumimoji="0" lang="en-US" altLang="zh-CN" sz="540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C19177FC-BC4F-4F26-A51F-E6870B53FE85}"/>
              </a:ext>
            </a:extLst>
          </p:cNvPr>
          <p:cNvSpPr/>
          <p:nvPr/>
        </p:nvSpPr>
        <p:spPr>
          <a:xfrm>
            <a:off x="892969" y="7041236"/>
            <a:ext cx="16739997" cy="845511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4" name="矩形 188">
            <a:extLst>
              <a:ext uri="{FF2B5EF4-FFF2-40B4-BE49-F238E27FC236}">
                <a16:creationId xmlns:a16="http://schemas.microsoft.com/office/drawing/2014/main" id="{08E468B4-55B8-4F46-9DF2-20B2D37C3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969" y="7041236"/>
            <a:ext cx="16739997" cy="1440180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7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5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lack" panose="020B0A04020102020204" charset="0"/>
              </a:rPr>
              <a:t>摘要</a:t>
            </a:r>
            <a:endParaRPr lang="en-US" altLang="zh-CN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Black" panose="020B0A04020102020204" charset="0"/>
            </a:endParaRPr>
          </a:p>
        </p:txBody>
      </p:sp>
      <p:sp>
        <p:nvSpPr>
          <p:cNvPr id="116" name="矩形 181">
            <a:extLst>
              <a:ext uri="{FF2B5EF4-FFF2-40B4-BE49-F238E27FC236}">
                <a16:creationId xmlns:a16="http://schemas.microsoft.com/office/drawing/2014/main" id="{04891308-4C86-4B5A-8142-1331DBD42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078" y="10829448"/>
            <a:ext cx="22230114" cy="1340864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anchor="ctr"/>
          <a:lstStyle>
            <a:lvl1pPr defTabSz="3849370">
              <a:spcBef>
                <a:spcPct val="20000"/>
              </a:spcBef>
              <a:buFont typeface="Arial" panose="020B0604020202020204" pitchFamily="34" charset="0"/>
              <a:buChar char="•"/>
              <a:defRPr sz="17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3849370">
              <a:spcBef>
                <a:spcPct val="20000"/>
              </a:spcBef>
              <a:buFont typeface="Arial" panose="020B0604020202020204" pitchFamily="34" charset="0"/>
              <a:buChar char="–"/>
              <a:defRPr sz="15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3849370">
              <a:spcBef>
                <a:spcPct val="20000"/>
              </a:spcBef>
              <a:buFont typeface="Arial" panose="020B0604020202020204" pitchFamily="34" charset="0"/>
              <a:buChar char="•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3849370">
              <a:spcBef>
                <a:spcPct val="20000"/>
              </a:spcBef>
              <a:buFont typeface="Arial" panose="020B0604020202020204" pitchFamily="34" charset="0"/>
              <a:buChar char="–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3849370">
              <a:spcBef>
                <a:spcPct val="20000"/>
              </a:spcBef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fontAlgn="auto" hangingPunct="1">
              <a:spcBef>
                <a:spcPct val="50000"/>
              </a:spcBef>
              <a:spcAft>
                <a:spcPts val="0"/>
              </a:spcAft>
              <a:buNone/>
              <a:defRPr/>
            </a:pPr>
            <a:endParaRPr lang="en-US" altLang="zh-CN" sz="8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Black" panose="020B0A04020102020204" charset="0"/>
            </a:endParaRPr>
          </a:p>
        </p:txBody>
      </p:sp>
      <p:sp>
        <p:nvSpPr>
          <p:cNvPr id="120" name="矩形 181">
            <a:extLst>
              <a:ext uri="{FF2B5EF4-FFF2-40B4-BE49-F238E27FC236}">
                <a16:creationId xmlns:a16="http://schemas.microsoft.com/office/drawing/2014/main" id="{E59FFC81-08D3-4CE0-98C2-BD3A5EB65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0658" y="42581280"/>
            <a:ext cx="6291394" cy="1475431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anchor="b"/>
          <a:lstStyle>
            <a:lvl1pPr defTabSz="3849370">
              <a:spcBef>
                <a:spcPct val="20000"/>
              </a:spcBef>
              <a:buFont typeface="Arial" panose="020B0604020202020204" pitchFamily="34" charset="0"/>
              <a:buChar char="•"/>
              <a:defRPr sz="17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3849370">
              <a:spcBef>
                <a:spcPct val="20000"/>
              </a:spcBef>
              <a:buFont typeface="Arial" panose="020B0604020202020204" pitchFamily="34" charset="0"/>
              <a:buChar char="–"/>
              <a:defRPr sz="15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3849370">
              <a:spcBef>
                <a:spcPct val="20000"/>
              </a:spcBef>
              <a:buFont typeface="Arial" panose="020B0604020202020204" pitchFamily="34" charset="0"/>
              <a:buChar char="•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3849370">
              <a:spcBef>
                <a:spcPct val="20000"/>
              </a:spcBef>
              <a:buFont typeface="Arial" panose="020B0604020202020204" pitchFamily="34" charset="0"/>
              <a:buChar char="–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3849370">
              <a:spcBef>
                <a:spcPct val="20000"/>
              </a:spcBef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5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lack" panose="020B0A04020102020204" charset="0"/>
              </a:rPr>
              <a:t>参考文献</a:t>
            </a:r>
            <a:endParaRPr lang="en-US" altLang="zh-CN" sz="5400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Black" panose="020B0A04020102020204" charset="0"/>
            </a:endParaRPr>
          </a:p>
        </p:txBody>
      </p: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81610F9F-18C3-4B36-8435-1F0FE75C0F16}"/>
              </a:ext>
            </a:extLst>
          </p:cNvPr>
          <p:cNvCxnSpPr>
            <a:cxnSpLocks/>
          </p:cNvCxnSpPr>
          <p:nvPr/>
        </p:nvCxnSpPr>
        <p:spPr>
          <a:xfrm flipV="1">
            <a:off x="892968" y="6265285"/>
            <a:ext cx="34157845" cy="4294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E6E8907B-03EA-4C83-92B2-300B9E171235}"/>
              </a:ext>
            </a:extLst>
          </p:cNvPr>
          <p:cNvCxnSpPr>
            <a:cxnSpLocks/>
          </p:cNvCxnSpPr>
          <p:nvPr/>
        </p:nvCxnSpPr>
        <p:spPr>
          <a:xfrm flipV="1">
            <a:off x="25010030" y="1603385"/>
            <a:ext cx="0" cy="426290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181">
            <a:extLst>
              <a:ext uri="{FF2B5EF4-FFF2-40B4-BE49-F238E27FC236}">
                <a16:creationId xmlns:a16="http://schemas.microsoft.com/office/drawing/2014/main" id="{D18337ED-7984-41BC-89CE-159790349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76239" y="763259"/>
            <a:ext cx="6029522" cy="319214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anchor="ctr"/>
          <a:lstStyle>
            <a:lvl1pPr defTabSz="3849370">
              <a:spcBef>
                <a:spcPct val="20000"/>
              </a:spcBef>
              <a:buFont typeface="Arial" panose="020B0604020202020204" pitchFamily="34" charset="0"/>
              <a:buChar char="•"/>
              <a:defRPr sz="17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3849370">
              <a:spcBef>
                <a:spcPct val="20000"/>
              </a:spcBef>
              <a:buFont typeface="Arial" panose="020B0604020202020204" pitchFamily="34" charset="0"/>
              <a:buChar char="–"/>
              <a:defRPr sz="15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3849370">
              <a:spcBef>
                <a:spcPct val="20000"/>
              </a:spcBef>
              <a:buFont typeface="Arial" panose="020B0604020202020204" pitchFamily="34" charset="0"/>
              <a:buChar char="•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3849370">
              <a:spcBef>
                <a:spcPct val="20000"/>
              </a:spcBef>
              <a:buFont typeface="Arial" panose="020B0604020202020204" pitchFamily="34" charset="0"/>
              <a:buChar char="–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3849370">
              <a:spcBef>
                <a:spcPct val="20000"/>
              </a:spcBef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50000"/>
              </a:spcBef>
              <a:buNone/>
              <a:defRPr/>
            </a:pPr>
            <a:r>
              <a:rPr lang="zh-CN" altLang="en-US" sz="5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指导教师：</a:t>
            </a:r>
            <a:r>
              <a:rPr lang="en-US" altLang="zh-CN" sz="5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Name</a:t>
            </a:r>
            <a:endParaRPr kumimoji="0" lang="en-US" altLang="zh-CN" sz="540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EEBF83A-DF89-46EE-A99B-9B1A862CDC82}"/>
              </a:ext>
            </a:extLst>
          </p:cNvPr>
          <p:cNvSpPr txBox="1"/>
          <p:nvPr/>
        </p:nvSpPr>
        <p:spPr>
          <a:xfrm>
            <a:off x="1604913" y="14106284"/>
            <a:ext cx="153286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zh-CN" altLang="en-US" sz="4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关键词：</a:t>
            </a:r>
            <a:r>
              <a:rPr lang="en-US" altLang="zh-CN" sz="4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Keyword1, Keyword2, Keyword3</a:t>
            </a:r>
            <a:endParaRPr lang="en-US" altLang="zh-CN" sz="4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B170221-8FAA-4204-A01F-1F0497F9A611}"/>
              </a:ext>
            </a:extLst>
          </p:cNvPr>
          <p:cNvSpPr txBox="1"/>
          <p:nvPr/>
        </p:nvSpPr>
        <p:spPr>
          <a:xfrm>
            <a:off x="25148604" y="44104820"/>
            <a:ext cx="100057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4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[1] XXXXXXXXXXXXXXXXXXXXXXXXX</a:t>
            </a:r>
          </a:p>
          <a:p>
            <a:pPr algn="just">
              <a:defRPr/>
            </a:pPr>
            <a:r>
              <a:rPr lang="en-US" altLang="zh-CN" sz="4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[2] XXXXXXXXXXXXXXXXXXXXXXXXX</a:t>
            </a:r>
          </a:p>
          <a:p>
            <a:pPr algn="just">
              <a:defRPr/>
            </a:pPr>
            <a:r>
              <a:rPr lang="en-US" altLang="zh-CN" sz="4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[3] XXXXXXXXXXXXXXXXXXXXXXXXX</a:t>
            </a: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00F77D58-25C3-4BA7-9582-27B0308C3C2F}"/>
              </a:ext>
            </a:extLst>
          </p:cNvPr>
          <p:cNvCxnSpPr>
            <a:cxnSpLocks/>
          </p:cNvCxnSpPr>
          <p:nvPr/>
        </p:nvCxnSpPr>
        <p:spPr>
          <a:xfrm flipV="1">
            <a:off x="842723" y="1044181"/>
            <a:ext cx="34208090" cy="43010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181">
            <a:extLst>
              <a:ext uri="{FF2B5EF4-FFF2-40B4-BE49-F238E27FC236}">
                <a16:creationId xmlns:a16="http://schemas.microsoft.com/office/drawing/2014/main" id="{DE4382A7-C4EC-4AFD-BE14-3EE64A029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271" y="3818001"/>
            <a:ext cx="25321729" cy="319214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anchor="ctr"/>
          <a:lstStyle>
            <a:lvl1pPr defTabSz="3849370">
              <a:spcBef>
                <a:spcPct val="20000"/>
              </a:spcBef>
              <a:buFont typeface="Arial" panose="020B0604020202020204" pitchFamily="34" charset="0"/>
              <a:buChar char="•"/>
              <a:defRPr sz="17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3849370">
              <a:spcBef>
                <a:spcPct val="20000"/>
              </a:spcBef>
              <a:buFont typeface="Arial" panose="020B0604020202020204" pitchFamily="34" charset="0"/>
              <a:buChar char="–"/>
              <a:defRPr sz="15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3849370">
              <a:spcBef>
                <a:spcPct val="20000"/>
              </a:spcBef>
              <a:buFont typeface="Arial" panose="020B0604020202020204" pitchFamily="34" charset="0"/>
              <a:buChar char="•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3849370">
              <a:spcBef>
                <a:spcPct val="20000"/>
              </a:spcBef>
              <a:buFont typeface="Arial" panose="020B0604020202020204" pitchFamily="34" charset="0"/>
              <a:buChar char="–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3849370">
              <a:spcBef>
                <a:spcPct val="20000"/>
              </a:spcBef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50000"/>
              </a:spcBef>
              <a:buNone/>
              <a:defRPr/>
            </a:pP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联系邮箱：</a:t>
            </a:r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YourEmail@pku.edu.cn, YourEmail@pku.edu.cn, YourEmail@pku.edu.cn</a:t>
            </a:r>
            <a:endParaRPr kumimoji="0" lang="en-US" altLang="zh-CN" sz="440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0AF51C3-4966-489D-9B53-56F2D74D843A}"/>
              </a:ext>
            </a:extLst>
          </p:cNvPr>
          <p:cNvSpPr/>
          <p:nvPr/>
        </p:nvSpPr>
        <p:spPr>
          <a:xfrm>
            <a:off x="18361061" y="7063964"/>
            <a:ext cx="16739997" cy="845511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矩形 188">
            <a:extLst>
              <a:ext uri="{FF2B5EF4-FFF2-40B4-BE49-F238E27FC236}">
                <a16:creationId xmlns:a16="http://schemas.microsoft.com/office/drawing/2014/main" id="{2313AF15-AB06-4850-8D82-DE1C6F156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1061" y="7063964"/>
            <a:ext cx="16739997" cy="1440180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7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5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lack" panose="020B0A04020102020204" charset="0"/>
              </a:rPr>
              <a:t>引言</a:t>
            </a:r>
            <a:endParaRPr lang="en-US" altLang="zh-CN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Black" panose="020B0A04020102020204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AD35D48-F73E-4F89-9F04-DF7EACEBDF91}"/>
              </a:ext>
            </a:extLst>
          </p:cNvPr>
          <p:cNvSpPr/>
          <p:nvPr/>
        </p:nvSpPr>
        <p:spPr>
          <a:xfrm>
            <a:off x="892969" y="16287042"/>
            <a:ext cx="34157844" cy="12551813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矩形 188">
            <a:extLst>
              <a:ext uri="{FF2B5EF4-FFF2-40B4-BE49-F238E27FC236}">
                <a16:creationId xmlns:a16="http://schemas.microsoft.com/office/drawing/2014/main" id="{CB94790D-A66A-4DF3-8255-CDC92A78F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969" y="16287042"/>
            <a:ext cx="34157844" cy="1440180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7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5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lack" panose="020B0A04020102020204" charset="0"/>
              </a:rPr>
              <a:t>方法</a:t>
            </a:r>
            <a:endParaRPr lang="en-US" altLang="zh-CN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Black" panose="020B0A0402010202020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E57AC19-30C2-410B-9B1F-16FBCF1EB414}"/>
              </a:ext>
            </a:extLst>
          </p:cNvPr>
          <p:cNvSpPr/>
          <p:nvPr/>
        </p:nvSpPr>
        <p:spPr>
          <a:xfrm>
            <a:off x="920947" y="29570066"/>
            <a:ext cx="34157844" cy="12551813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矩形 188">
            <a:extLst>
              <a:ext uri="{FF2B5EF4-FFF2-40B4-BE49-F238E27FC236}">
                <a16:creationId xmlns:a16="http://schemas.microsoft.com/office/drawing/2014/main" id="{C01678BD-7105-4834-AED7-77351FE0B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947" y="29570066"/>
            <a:ext cx="34157844" cy="1440180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7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5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lack" panose="020B0A04020102020204" charset="0"/>
              </a:rPr>
              <a:t>实验</a:t>
            </a:r>
            <a:endParaRPr lang="en-US" altLang="zh-CN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Black" panose="020B0A04020102020204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E0F8DD8-8210-4F30-81F7-519B413B6E4A}"/>
              </a:ext>
            </a:extLst>
          </p:cNvPr>
          <p:cNvSpPr/>
          <p:nvPr/>
        </p:nvSpPr>
        <p:spPr>
          <a:xfrm>
            <a:off x="920947" y="42853091"/>
            <a:ext cx="23289398" cy="6473258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矩形 188">
            <a:extLst>
              <a:ext uri="{FF2B5EF4-FFF2-40B4-BE49-F238E27FC236}">
                <a16:creationId xmlns:a16="http://schemas.microsoft.com/office/drawing/2014/main" id="{50987612-BFD2-4E3C-BB58-910ED5B78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947" y="42853090"/>
            <a:ext cx="23289398" cy="1440180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7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5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lack" panose="020B0A04020102020204" charset="0"/>
              </a:rPr>
              <a:t>总结</a:t>
            </a:r>
            <a:endParaRPr lang="en-US" altLang="zh-CN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Black" panose="020B0A04020102020204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E12EF095-E866-4472-AB18-F3389F2CC6FD}"/>
              </a:ext>
            </a:extLst>
          </p:cNvPr>
          <p:cNvSpPr txBox="1"/>
          <p:nvPr/>
        </p:nvSpPr>
        <p:spPr>
          <a:xfrm>
            <a:off x="1924129" y="18584087"/>
            <a:ext cx="32151479" cy="3166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1825" marR="0" indent="-631825" algn="just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3995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模板的可编辑区域包括题目栏和内容栏，左上角位置的</a:t>
            </a:r>
            <a:r>
              <a:rPr lang="zh-CN" altLang="en-US" sz="3995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北大</a:t>
            </a:r>
            <a:r>
              <a:rPr lang="en-US" altLang="zh-CN" sz="3995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logo</a:t>
            </a:r>
            <a:r>
              <a:rPr lang="zh-CN" altLang="en-US" sz="3995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和课程</a:t>
            </a:r>
            <a:r>
              <a:rPr lang="en-US" altLang="zh-CN" sz="3995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logo</a:t>
            </a:r>
            <a:r>
              <a:rPr lang="zh-CN" altLang="en-US" sz="3995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请不要</a:t>
            </a:r>
            <a:r>
              <a:rPr kumimoji="0" lang="zh-CN" altLang="en-US" sz="3995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编辑。</a:t>
            </a:r>
            <a:endParaRPr kumimoji="0" lang="en-US" altLang="zh-CN" sz="3995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631825" marR="0" indent="-631825" algn="just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lang="zh-CN" altLang="en-US" sz="3995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请在“</a:t>
            </a:r>
            <a:r>
              <a:rPr lang="en-US" altLang="zh-CN" sz="3995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Your Project Title”</a:t>
            </a:r>
            <a:r>
              <a:rPr lang="zh-CN" altLang="en-US" sz="3995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处填入</a:t>
            </a:r>
            <a:r>
              <a:rPr lang="en-US" altLang="zh-CN" sz="3995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project</a:t>
            </a:r>
            <a:r>
              <a:rPr lang="zh-CN" altLang="en-US" sz="3995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名称，并在下方填入每位小组成员的姓名，学号，所属小班，指导老师等信息。</a:t>
            </a:r>
            <a:endParaRPr lang="en-US" altLang="zh-CN" sz="3995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631825" marR="0" indent="-631825" algn="just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lang="zh-CN" altLang="en-US" sz="3995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请在</a:t>
            </a:r>
            <a:r>
              <a:rPr lang="en-US" altLang="zh-CN" sz="3995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Introduction</a:t>
            </a:r>
            <a:r>
              <a:rPr lang="zh-CN" altLang="en-US" sz="3995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部分填入关键词，在</a:t>
            </a:r>
            <a:r>
              <a:rPr lang="en-US" altLang="zh-CN" sz="3995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Reference</a:t>
            </a:r>
            <a:r>
              <a:rPr lang="zh-CN" altLang="en-US" sz="3995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部分填入参考文献，在联系方式部分填入邮箱，如果代码放在了</a:t>
            </a:r>
            <a:r>
              <a:rPr lang="en-US" altLang="zh-CN" sz="3995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Github</a:t>
            </a:r>
            <a:r>
              <a:rPr lang="zh-CN" altLang="en-US" sz="3995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上，可以填入链接。</a:t>
            </a:r>
            <a:endParaRPr lang="en-US" altLang="zh-CN" sz="3995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631825" marR="0" indent="-631825" algn="just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lang="zh-CN" altLang="en-US" sz="3995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题目栏的小标题可以修改，若有需要，也可以重新划分版面区域。</a:t>
            </a:r>
            <a:endParaRPr lang="en-US" altLang="zh-CN" sz="3995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631825" marR="0" indent="-631825" algn="just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lang="zh-CN" altLang="en-US" sz="3995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模板所包含字体：</a:t>
            </a:r>
            <a:r>
              <a:rPr lang="en-US" altLang="zh-CN" sz="3995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Arial</a:t>
            </a:r>
            <a:r>
              <a:rPr lang="zh-CN" altLang="en-US" sz="3995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 sz="3995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Arial Black</a:t>
            </a:r>
            <a:r>
              <a:rPr lang="zh-CN" altLang="en-US" sz="3995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 sz="3995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Impact</a:t>
            </a: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2C76DF5-D769-43EC-888B-2EE759E7323F}"/>
              </a:ext>
            </a:extLst>
          </p:cNvPr>
          <p:cNvCxnSpPr>
            <a:cxnSpLocks/>
          </p:cNvCxnSpPr>
          <p:nvPr/>
        </p:nvCxnSpPr>
        <p:spPr>
          <a:xfrm flipV="1">
            <a:off x="1019711" y="50033143"/>
            <a:ext cx="34208090" cy="43010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https://timgsa.baidu.com/timg?image&amp;quality=80&amp;size=b9999_10000&amp;sec=1557980765691&amp;di=b66d9b795fec6f34c381027034e2f8c1&amp;imgtype=0&amp;src=http%3A%2F%2Fpic.gerenjianli.com%2Fxiaohui2046%2Fb13.jpg">
            <a:extLst>
              <a:ext uri="{FF2B5EF4-FFF2-40B4-BE49-F238E27FC236}">
                <a16:creationId xmlns:a16="http://schemas.microsoft.com/office/drawing/2014/main" id="{7C8EAEB1-D5A4-460D-8E05-10DFDB322035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902" l="0" r="100000">
                        <a14:foregroundMark x1="30957" y1="7324" x2="82324" y2="19434"/>
                        <a14:foregroundMark x1="75684" y1="7910" x2="30762" y2="8105"/>
                        <a14:foregroundMark x1="13184" y1="5762" x2="97754" y2="3027"/>
                        <a14:foregroundMark x1="13379" y1="6348" x2="2441" y2="75098"/>
                        <a14:foregroundMark x1="2441" y1="75098" x2="30566" y2="99121"/>
                        <a14:foregroundMark x1="89551" y1="94824" x2="94824" y2="10645"/>
                        <a14:foregroundMark x1="94824" y1="10645" x2="37988" y2="17676"/>
                        <a14:foregroundMark x1="42090" y1="16699" x2="62207" y2="66504"/>
                        <a14:foregroundMark x1="30371" y1="24316" x2="50879" y2="80957"/>
                        <a14:foregroundMark x1="17090" y1="27832" x2="42676" y2="85840"/>
                        <a14:foregroundMark x1="57910" y1="23145" x2="85840" y2="80371"/>
                        <a14:foregroundMark x1="65918" y1="23926" x2="86816" y2="56348"/>
                        <a14:foregroundMark x1="50879" y1="23340" x2="71191" y2="67285"/>
                        <a14:foregroundMark x1="35449" y1="20801" x2="60059" y2="82324"/>
                        <a14:foregroundMark x1="26074" y1="28027" x2="47168" y2="76074"/>
                        <a14:foregroundMark x1="16504" y1="41504" x2="37598" y2="92871"/>
                        <a14:foregroundMark x1="5957" y1="50879" x2="23730" y2="79785"/>
                        <a14:foregroundMark x1="9863" y1="76270" x2="34668" y2="91895"/>
                        <a14:foregroundMark x1="75684" y1="84473" x2="45605" y2="96973"/>
                        <a14:foregroundMark x1="76660" y1="72754" x2="62012" y2="74121"/>
                        <a14:foregroundMark x1="58105" y1="85449" x2="45996" y2="80762"/>
                        <a14:foregroundMark x1="24316" y1="75098" x2="10840" y2="46191"/>
                        <a14:foregroundMark x1="17871" y1="19238" x2="45215" y2="14160"/>
                        <a14:foregroundMark x1="20996" y1="12207" x2="42090" y2="12793"/>
                        <a14:foregroundMark x1="35449" y1="20020" x2="23145" y2="24121"/>
                        <a14:foregroundMark x1="62793" y1="21387" x2="89355" y2="32520"/>
                        <a14:foregroundMark x1="82324" y1="17090" x2="89551" y2="29590"/>
                        <a14:foregroundMark x1="81348" y1="34082" x2="87793" y2="56934"/>
                        <a14:foregroundMark x1="61621" y1="57715" x2="70410" y2="76074"/>
                        <a14:foregroundMark x1="87988" y1="86035" x2="61035" y2="98926"/>
                        <a14:foregroundMark x1="87012" y1="93457" x2="63965" y2="99902"/>
                        <a14:foregroundMark x1="11230" y1="15723" x2="98" y2="24121"/>
                        <a14:foregroundMark x1="35059" y1="1855" x2="16699" y2="6738"/>
                        <a14:foregroundMark x1="4004" y1="27441" x2="98" y2="40332"/>
                        <a14:foregroundMark x1="45410" y1="88965" x2="42871" y2="99707"/>
                        <a14:foregroundMark x1="94824" y1="83691" x2="97754" y2="23926"/>
                        <a14:foregroundMark x1="98535" y1="65137" x2="98730" y2="50293"/>
                        <a14:foregroundMark x1="98340" y1="75684" x2="96582" y2="61621"/>
                      </a14:backgroundRemoval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5183" y="46619186"/>
            <a:ext cx="2430360" cy="243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FA7912E-EB36-4842-A6D4-6322C49A1F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6355" y="46749814"/>
            <a:ext cx="5940783" cy="263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1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 59">
            <a:extLst>
              <a:ext uri="{FF2B5EF4-FFF2-40B4-BE49-F238E27FC236}">
                <a16:creationId xmlns:a16="http://schemas.microsoft.com/office/drawing/2014/main" id="{93CBDFA5-9CB2-4CBB-BC47-FBB8B3AEC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1" r="781" b="24354"/>
          <a:stretch/>
        </p:blipFill>
        <p:spPr>
          <a:xfrm>
            <a:off x="26237576" y="2845934"/>
            <a:ext cx="8916768" cy="3426079"/>
          </a:xfrm>
          <a:prstGeom prst="rect">
            <a:avLst/>
          </a:prstGeom>
        </p:spPr>
      </p:pic>
      <p:sp>
        <p:nvSpPr>
          <p:cNvPr id="100" name="矩形 181">
            <a:extLst>
              <a:ext uri="{FF2B5EF4-FFF2-40B4-BE49-F238E27FC236}">
                <a16:creationId xmlns:a16="http://schemas.microsoft.com/office/drawing/2014/main" id="{56302C92-1D55-438A-93A1-A49DCB5EB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23010" y="3379075"/>
            <a:ext cx="9180111" cy="271732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anchor="ctr"/>
          <a:lstStyle>
            <a:lvl1pPr defTabSz="3849370">
              <a:spcBef>
                <a:spcPct val="20000"/>
              </a:spcBef>
              <a:buFont typeface="Arial" panose="020B0604020202020204" pitchFamily="34" charset="0"/>
              <a:buChar char="•"/>
              <a:defRPr sz="17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3849370">
              <a:spcBef>
                <a:spcPct val="20000"/>
              </a:spcBef>
              <a:buFont typeface="Arial" panose="020B0604020202020204" pitchFamily="34" charset="0"/>
              <a:buChar char="–"/>
              <a:defRPr sz="15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3849370">
              <a:spcBef>
                <a:spcPct val="20000"/>
              </a:spcBef>
              <a:buFont typeface="Arial" panose="020B0604020202020204" pitchFamily="34" charset="0"/>
              <a:buChar char="•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3849370">
              <a:spcBef>
                <a:spcPct val="20000"/>
              </a:spcBef>
              <a:buFont typeface="Arial" panose="020B0604020202020204" pitchFamily="34" charset="0"/>
              <a:buChar char="–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3849370">
              <a:spcBef>
                <a:spcPct val="20000"/>
              </a:spcBef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zh-CN" altLang="en-US" sz="5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北京大学</a:t>
            </a:r>
            <a:r>
              <a:rPr lang="en-US" altLang="zh-CN" sz="5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</a:t>
            </a:r>
            <a:r>
              <a:rPr lang="zh-CN" altLang="en-US" sz="5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人工智能引论课程</a:t>
            </a:r>
            <a:endParaRPr lang="en-US" altLang="zh-CN" sz="5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altLang="zh-CN" sz="54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2019-2020</a:t>
            </a:r>
            <a:r>
              <a:rPr lang="zh-CN" altLang="en-US" sz="54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zh-CN" altLang="en-US" sz="5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春季学期</a:t>
            </a:r>
            <a:endParaRPr lang="en-US" altLang="zh-CN" sz="5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4" name="矩形 181">
            <a:extLst>
              <a:ext uri="{FF2B5EF4-FFF2-40B4-BE49-F238E27FC236}">
                <a16:creationId xmlns:a16="http://schemas.microsoft.com/office/drawing/2014/main" id="{ED84A7C0-BCBD-4DEA-B27C-39DCBB135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078" y="956056"/>
            <a:ext cx="27565350" cy="319214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anchor="ctr"/>
          <a:lstStyle>
            <a:lvl1pPr defTabSz="3849370">
              <a:spcBef>
                <a:spcPct val="20000"/>
              </a:spcBef>
              <a:buFont typeface="Arial" panose="020B0604020202020204" pitchFamily="34" charset="0"/>
              <a:buChar char="•"/>
              <a:defRPr sz="17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3849370">
              <a:spcBef>
                <a:spcPct val="20000"/>
              </a:spcBef>
              <a:buFont typeface="Arial" panose="020B0604020202020204" pitchFamily="34" charset="0"/>
              <a:buChar char="–"/>
              <a:defRPr sz="15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3849370">
              <a:spcBef>
                <a:spcPct val="20000"/>
              </a:spcBef>
              <a:buFont typeface="Arial" panose="020B0604020202020204" pitchFamily="34" charset="0"/>
              <a:buChar char="•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3849370">
              <a:spcBef>
                <a:spcPct val="20000"/>
              </a:spcBef>
              <a:buFont typeface="Arial" panose="020B0604020202020204" pitchFamily="34" charset="0"/>
              <a:buChar char="–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3849370">
              <a:spcBef>
                <a:spcPct val="20000"/>
              </a:spcBef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384937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Black" panose="020B0A04020102020204" charset="0"/>
              </a:rPr>
              <a:t>项目标题</a:t>
            </a:r>
            <a:endParaRPr kumimoji="0" lang="en-US" altLang="zh-CN" sz="1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 Black" panose="020B0A04020102020204" charset="0"/>
            </a:endParaRPr>
          </a:p>
        </p:txBody>
      </p:sp>
      <p:sp>
        <p:nvSpPr>
          <p:cNvPr id="105" name="矩形 181">
            <a:extLst>
              <a:ext uri="{FF2B5EF4-FFF2-40B4-BE49-F238E27FC236}">
                <a16:creationId xmlns:a16="http://schemas.microsoft.com/office/drawing/2014/main" id="{566DB32A-E9C2-4CB1-ACFB-473F7F265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271" y="2674144"/>
            <a:ext cx="22146921" cy="319214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anchor="ctr"/>
          <a:lstStyle>
            <a:lvl1pPr defTabSz="3849370">
              <a:spcBef>
                <a:spcPct val="20000"/>
              </a:spcBef>
              <a:buFont typeface="Arial" panose="020B0604020202020204" pitchFamily="34" charset="0"/>
              <a:buChar char="•"/>
              <a:defRPr sz="17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3849370">
              <a:spcBef>
                <a:spcPct val="20000"/>
              </a:spcBef>
              <a:buFont typeface="Arial" panose="020B0604020202020204" pitchFamily="34" charset="0"/>
              <a:buChar char="–"/>
              <a:defRPr sz="15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3849370">
              <a:spcBef>
                <a:spcPct val="20000"/>
              </a:spcBef>
              <a:buFont typeface="Arial" panose="020B0604020202020204" pitchFamily="34" charset="0"/>
              <a:buChar char="•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3849370">
              <a:spcBef>
                <a:spcPct val="20000"/>
              </a:spcBef>
              <a:buFont typeface="Arial" panose="020B0604020202020204" pitchFamily="34" charset="0"/>
              <a:buChar char="–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3849370">
              <a:spcBef>
                <a:spcPct val="20000"/>
              </a:spcBef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50000"/>
              </a:spcBef>
              <a:buNone/>
              <a:defRPr/>
            </a:pPr>
            <a:r>
              <a:rPr lang="zh-CN" altLang="en-US" sz="5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姓名</a:t>
            </a:r>
            <a:r>
              <a:rPr lang="en-US" altLang="zh-CN" sz="5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 (1900000000), </a:t>
            </a:r>
            <a:r>
              <a:rPr lang="zh-CN" altLang="en-US" sz="5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姓名</a:t>
            </a:r>
            <a:r>
              <a:rPr lang="en-US" altLang="zh-CN" sz="5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 (1900000000), </a:t>
            </a:r>
            <a:r>
              <a:rPr lang="zh-CN" altLang="en-US" sz="5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姓名</a:t>
            </a:r>
            <a:r>
              <a:rPr lang="en-US" altLang="zh-CN" sz="5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 (1900000000)</a:t>
            </a:r>
            <a:endParaRPr kumimoji="0" lang="en-US" altLang="zh-CN" sz="540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C19177FC-BC4F-4F26-A51F-E6870B53FE85}"/>
              </a:ext>
            </a:extLst>
          </p:cNvPr>
          <p:cNvSpPr/>
          <p:nvPr/>
        </p:nvSpPr>
        <p:spPr>
          <a:xfrm>
            <a:off x="892969" y="7041236"/>
            <a:ext cx="16739997" cy="845511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4" name="矩形 188">
            <a:extLst>
              <a:ext uri="{FF2B5EF4-FFF2-40B4-BE49-F238E27FC236}">
                <a16:creationId xmlns:a16="http://schemas.microsoft.com/office/drawing/2014/main" id="{08E468B4-55B8-4F46-9DF2-20B2D37C3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969" y="7041236"/>
            <a:ext cx="16739997" cy="14401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noFill/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7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5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lack" panose="020B0A04020102020204" charset="0"/>
              </a:rPr>
              <a:t>摘要</a:t>
            </a:r>
            <a:endParaRPr lang="en-US" altLang="zh-CN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Black" panose="020B0A04020102020204" charset="0"/>
            </a:endParaRPr>
          </a:p>
        </p:txBody>
      </p:sp>
      <p:sp>
        <p:nvSpPr>
          <p:cNvPr id="116" name="矩形 181">
            <a:extLst>
              <a:ext uri="{FF2B5EF4-FFF2-40B4-BE49-F238E27FC236}">
                <a16:creationId xmlns:a16="http://schemas.microsoft.com/office/drawing/2014/main" id="{04891308-4C86-4B5A-8142-1331DBD42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078" y="10829448"/>
            <a:ext cx="22230114" cy="1340864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anchor="ctr"/>
          <a:lstStyle>
            <a:lvl1pPr defTabSz="3849370">
              <a:spcBef>
                <a:spcPct val="20000"/>
              </a:spcBef>
              <a:buFont typeface="Arial" panose="020B0604020202020204" pitchFamily="34" charset="0"/>
              <a:buChar char="•"/>
              <a:defRPr sz="17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3849370">
              <a:spcBef>
                <a:spcPct val="20000"/>
              </a:spcBef>
              <a:buFont typeface="Arial" panose="020B0604020202020204" pitchFamily="34" charset="0"/>
              <a:buChar char="–"/>
              <a:defRPr sz="15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3849370">
              <a:spcBef>
                <a:spcPct val="20000"/>
              </a:spcBef>
              <a:buFont typeface="Arial" panose="020B0604020202020204" pitchFamily="34" charset="0"/>
              <a:buChar char="•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3849370">
              <a:spcBef>
                <a:spcPct val="20000"/>
              </a:spcBef>
              <a:buFont typeface="Arial" panose="020B0604020202020204" pitchFamily="34" charset="0"/>
              <a:buChar char="–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3849370">
              <a:spcBef>
                <a:spcPct val="20000"/>
              </a:spcBef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fontAlgn="auto" hangingPunct="1">
              <a:spcBef>
                <a:spcPct val="50000"/>
              </a:spcBef>
              <a:spcAft>
                <a:spcPts val="0"/>
              </a:spcAft>
              <a:buNone/>
              <a:defRPr/>
            </a:pPr>
            <a:endParaRPr lang="en-US" altLang="zh-CN" sz="8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Black" panose="020B0A04020102020204" charset="0"/>
            </a:endParaRPr>
          </a:p>
        </p:txBody>
      </p:sp>
      <p:sp>
        <p:nvSpPr>
          <p:cNvPr id="120" name="矩形 181">
            <a:extLst>
              <a:ext uri="{FF2B5EF4-FFF2-40B4-BE49-F238E27FC236}">
                <a16:creationId xmlns:a16="http://schemas.microsoft.com/office/drawing/2014/main" id="{E59FFC81-08D3-4CE0-98C2-BD3A5EB65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0658" y="42581280"/>
            <a:ext cx="6291394" cy="1475431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anchor="b"/>
          <a:lstStyle>
            <a:lvl1pPr defTabSz="3849370">
              <a:spcBef>
                <a:spcPct val="20000"/>
              </a:spcBef>
              <a:buFont typeface="Arial" panose="020B0604020202020204" pitchFamily="34" charset="0"/>
              <a:buChar char="•"/>
              <a:defRPr sz="17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3849370">
              <a:spcBef>
                <a:spcPct val="20000"/>
              </a:spcBef>
              <a:buFont typeface="Arial" panose="020B0604020202020204" pitchFamily="34" charset="0"/>
              <a:buChar char="–"/>
              <a:defRPr sz="15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3849370">
              <a:spcBef>
                <a:spcPct val="20000"/>
              </a:spcBef>
              <a:buFont typeface="Arial" panose="020B0604020202020204" pitchFamily="34" charset="0"/>
              <a:buChar char="•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3849370">
              <a:spcBef>
                <a:spcPct val="20000"/>
              </a:spcBef>
              <a:buFont typeface="Arial" panose="020B0604020202020204" pitchFamily="34" charset="0"/>
              <a:buChar char="–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3849370">
              <a:spcBef>
                <a:spcPct val="20000"/>
              </a:spcBef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5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lack" panose="020B0A04020102020204" charset="0"/>
              </a:rPr>
              <a:t>参考文献</a:t>
            </a:r>
            <a:endParaRPr lang="en-US" altLang="zh-CN" sz="5400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Black" panose="020B0A04020102020204" charset="0"/>
            </a:endParaRPr>
          </a:p>
        </p:txBody>
      </p: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81610F9F-18C3-4B36-8435-1F0FE75C0F16}"/>
              </a:ext>
            </a:extLst>
          </p:cNvPr>
          <p:cNvCxnSpPr>
            <a:cxnSpLocks/>
          </p:cNvCxnSpPr>
          <p:nvPr/>
        </p:nvCxnSpPr>
        <p:spPr>
          <a:xfrm flipV="1">
            <a:off x="892968" y="6265285"/>
            <a:ext cx="34157845" cy="4294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E6E8907B-03EA-4C83-92B2-300B9E171235}"/>
              </a:ext>
            </a:extLst>
          </p:cNvPr>
          <p:cNvCxnSpPr>
            <a:cxnSpLocks/>
          </p:cNvCxnSpPr>
          <p:nvPr/>
        </p:nvCxnSpPr>
        <p:spPr>
          <a:xfrm flipV="1">
            <a:off x="25010030" y="1603385"/>
            <a:ext cx="0" cy="426290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181">
            <a:extLst>
              <a:ext uri="{FF2B5EF4-FFF2-40B4-BE49-F238E27FC236}">
                <a16:creationId xmlns:a16="http://schemas.microsoft.com/office/drawing/2014/main" id="{D18337ED-7984-41BC-89CE-159790349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76239" y="763259"/>
            <a:ext cx="6029522" cy="319214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anchor="ctr"/>
          <a:lstStyle>
            <a:lvl1pPr defTabSz="3849370">
              <a:spcBef>
                <a:spcPct val="20000"/>
              </a:spcBef>
              <a:buFont typeface="Arial" panose="020B0604020202020204" pitchFamily="34" charset="0"/>
              <a:buChar char="•"/>
              <a:defRPr sz="17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3849370">
              <a:spcBef>
                <a:spcPct val="20000"/>
              </a:spcBef>
              <a:buFont typeface="Arial" panose="020B0604020202020204" pitchFamily="34" charset="0"/>
              <a:buChar char="–"/>
              <a:defRPr sz="15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3849370">
              <a:spcBef>
                <a:spcPct val="20000"/>
              </a:spcBef>
              <a:buFont typeface="Arial" panose="020B0604020202020204" pitchFamily="34" charset="0"/>
              <a:buChar char="•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3849370">
              <a:spcBef>
                <a:spcPct val="20000"/>
              </a:spcBef>
              <a:buFont typeface="Arial" panose="020B0604020202020204" pitchFamily="34" charset="0"/>
              <a:buChar char="–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3849370">
              <a:spcBef>
                <a:spcPct val="20000"/>
              </a:spcBef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50000"/>
              </a:spcBef>
              <a:buNone/>
              <a:defRPr/>
            </a:pPr>
            <a:r>
              <a:rPr lang="zh-CN" altLang="en-US" sz="5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指导教师：</a:t>
            </a:r>
            <a:r>
              <a:rPr lang="en-US" altLang="zh-CN" sz="5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Name</a:t>
            </a:r>
            <a:endParaRPr kumimoji="0" lang="en-US" altLang="zh-CN" sz="540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EEBF83A-DF89-46EE-A99B-9B1A862CDC82}"/>
              </a:ext>
            </a:extLst>
          </p:cNvPr>
          <p:cNvSpPr txBox="1"/>
          <p:nvPr/>
        </p:nvSpPr>
        <p:spPr>
          <a:xfrm>
            <a:off x="1604913" y="14106284"/>
            <a:ext cx="153286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关键词：</a:t>
            </a:r>
            <a:r>
              <a:rPr lang="en-US" altLang="zh-CN" sz="4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Keyword1, Keyword2, Keyword3</a:t>
            </a:r>
            <a:endParaRPr lang="en-US" altLang="zh-CN" sz="4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B170221-8FAA-4204-A01F-1F0497F9A611}"/>
              </a:ext>
            </a:extLst>
          </p:cNvPr>
          <p:cNvSpPr txBox="1"/>
          <p:nvPr/>
        </p:nvSpPr>
        <p:spPr>
          <a:xfrm>
            <a:off x="25148604" y="44104820"/>
            <a:ext cx="100057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4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[1] XXXXXXXXXXXXXXXXXXXXXXXXX</a:t>
            </a:r>
          </a:p>
          <a:p>
            <a:pPr algn="just">
              <a:defRPr/>
            </a:pPr>
            <a:r>
              <a:rPr lang="en-US" altLang="zh-CN" sz="4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[2] XXXXXXXXXXXXXXXXXXXXXXXXX</a:t>
            </a:r>
          </a:p>
          <a:p>
            <a:pPr algn="just">
              <a:defRPr/>
            </a:pPr>
            <a:r>
              <a:rPr lang="en-US" altLang="zh-CN" sz="4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[3] XXXXXXXXXXXXXXXXXXXXXXXXX</a:t>
            </a: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00F77D58-25C3-4BA7-9582-27B0308C3C2F}"/>
              </a:ext>
            </a:extLst>
          </p:cNvPr>
          <p:cNvCxnSpPr>
            <a:cxnSpLocks/>
          </p:cNvCxnSpPr>
          <p:nvPr/>
        </p:nvCxnSpPr>
        <p:spPr>
          <a:xfrm flipV="1">
            <a:off x="842723" y="1044181"/>
            <a:ext cx="34208090" cy="43010"/>
          </a:xfrm>
          <a:prstGeom prst="line">
            <a:avLst/>
          </a:prstGeom>
          <a:ln w="1270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181">
            <a:extLst>
              <a:ext uri="{FF2B5EF4-FFF2-40B4-BE49-F238E27FC236}">
                <a16:creationId xmlns:a16="http://schemas.microsoft.com/office/drawing/2014/main" id="{DE4382A7-C4EC-4AFD-BE14-3EE64A029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271" y="3818001"/>
            <a:ext cx="25321729" cy="319214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anchor="ctr"/>
          <a:lstStyle>
            <a:lvl1pPr defTabSz="3849370">
              <a:spcBef>
                <a:spcPct val="20000"/>
              </a:spcBef>
              <a:buFont typeface="Arial" panose="020B0604020202020204" pitchFamily="34" charset="0"/>
              <a:buChar char="•"/>
              <a:defRPr sz="17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3849370">
              <a:spcBef>
                <a:spcPct val="20000"/>
              </a:spcBef>
              <a:buFont typeface="Arial" panose="020B0604020202020204" pitchFamily="34" charset="0"/>
              <a:buChar char="–"/>
              <a:defRPr sz="15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3849370">
              <a:spcBef>
                <a:spcPct val="20000"/>
              </a:spcBef>
              <a:buFont typeface="Arial" panose="020B0604020202020204" pitchFamily="34" charset="0"/>
              <a:buChar char="•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3849370">
              <a:spcBef>
                <a:spcPct val="20000"/>
              </a:spcBef>
              <a:buFont typeface="Arial" panose="020B0604020202020204" pitchFamily="34" charset="0"/>
              <a:buChar char="–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3849370">
              <a:spcBef>
                <a:spcPct val="20000"/>
              </a:spcBef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50000"/>
              </a:spcBef>
              <a:buNone/>
              <a:defRPr/>
            </a:pP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联系邮箱：</a:t>
            </a:r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YourEmail@pku.edu.cn, YourEmail@pku.edu.cn, YourEmail@pku.edu.cn</a:t>
            </a:r>
            <a:endParaRPr kumimoji="0" lang="en-US" altLang="zh-CN" sz="440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0AF51C3-4966-489D-9B53-56F2D74D843A}"/>
              </a:ext>
            </a:extLst>
          </p:cNvPr>
          <p:cNvSpPr/>
          <p:nvPr/>
        </p:nvSpPr>
        <p:spPr>
          <a:xfrm>
            <a:off x="18361061" y="7063964"/>
            <a:ext cx="16739997" cy="845511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矩形 188">
            <a:extLst>
              <a:ext uri="{FF2B5EF4-FFF2-40B4-BE49-F238E27FC236}">
                <a16:creationId xmlns:a16="http://schemas.microsoft.com/office/drawing/2014/main" id="{2313AF15-AB06-4850-8D82-DE1C6F156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1061" y="7063964"/>
            <a:ext cx="16739997" cy="14401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noFill/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7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5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lack" panose="020B0A04020102020204" charset="0"/>
              </a:rPr>
              <a:t>引言</a:t>
            </a:r>
            <a:endParaRPr lang="en-US" altLang="zh-CN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Black" panose="020B0A04020102020204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AD35D48-F73E-4F89-9F04-DF7EACEBDF91}"/>
              </a:ext>
            </a:extLst>
          </p:cNvPr>
          <p:cNvSpPr/>
          <p:nvPr/>
        </p:nvSpPr>
        <p:spPr>
          <a:xfrm>
            <a:off x="892969" y="16287042"/>
            <a:ext cx="34157844" cy="1255181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矩形 188">
            <a:extLst>
              <a:ext uri="{FF2B5EF4-FFF2-40B4-BE49-F238E27FC236}">
                <a16:creationId xmlns:a16="http://schemas.microsoft.com/office/drawing/2014/main" id="{CB94790D-A66A-4DF3-8255-CDC92A78F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969" y="16287042"/>
            <a:ext cx="34157844" cy="14401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noFill/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7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5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lack" panose="020B0A04020102020204" charset="0"/>
              </a:rPr>
              <a:t>方法</a:t>
            </a:r>
            <a:endParaRPr lang="en-US" altLang="zh-CN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Black" panose="020B0A0402010202020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E57AC19-30C2-410B-9B1F-16FBCF1EB414}"/>
              </a:ext>
            </a:extLst>
          </p:cNvPr>
          <p:cNvSpPr/>
          <p:nvPr/>
        </p:nvSpPr>
        <p:spPr>
          <a:xfrm>
            <a:off x="920947" y="29570066"/>
            <a:ext cx="34157844" cy="1255181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矩形 188">
            <a:extLst>
              <a:ext uri="{FF2B5EF4-FFF2-40B4-BE49-F238E27FC236}">
                <a16:creationId xmlns:a16="http://schemas.microsoft.com/office/drawing/2014/main" id="{C01678BD-7105-4834-AED7-77351FE0B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947" y="29570066"/>
            <a:ext cx="34157844" cy="14401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noFill/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7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5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lack" panose="020B0A04020102020204" charset="0"/>
              </a:rPr>
              <a:t>实验</a:t>
            </a:r>
            <a:endParaRPr lang="en-US" altLang="zh-CN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Black" panose="020B0A04020102020204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E0F8DD8-8210-4F30-81F7-519B413B6E4A}"/>
              </a:ext>
            </a:extLst>
          </p:cNvPr>
          <p:cNvSpPr/>
          <p:nvPr/>
        </p:nvSpPr>
        <p:spPr>
          <a:xfrm>
            <a:off x="920947" y="42853091"/>
            <a:ext cx="23289398" cy="647325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矩形 188">
            <a:extLst>
              <a:ext uri="{FF2B5EF4-FFF2-40B4-BE49-F238E27FC236}">
                <a16:creationId xmlns:a16="http://schemas.microsoft.com/office/drawing/2014/main" id="{50987612-BFD2-4E3C-BB58-910ED5B78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947" y="42853090"/>
            <a:ext cx="23289398" cy="14401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noFill/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7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5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lack" panose="020B0A04020102020204" charset="0"/>
              </a:rPr>
              <a:t>总结</a:t>
            </a:r>
            <a:endParaRPr lang="en-US" altLang="zh-CN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Black" panose="020B0A04020102020204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E12EF095-E866-4472-AB18-F3389F2CC6FD}"/>
              </a:ext>
            </a:extLst>
          </p:cNvPr>
          <p:cNvSpPr txBox="1"/>
          <p:nvPr/>
        </p:nvSpPr>
        <p:spPr>
          <a:xfrm>
            <a:off x="1924129" y="18584087"/>
            <a:ext cx="32151479" cy="3166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1825" marR="0" indent="-631825" algn="just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3995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模板的可编辑区域包括题目栏和内容栏，左上角位置的</a:t>
            </a:r>
            <a:r>
              <a:rPr lang="zh-CN" altLang="en-US" sz="3995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北大</a:t>
            </a:r>
            <a:r>
              <a:rPr lang="en-US" altLang="zh-CN" sz="3995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logo</a:t>
            </a:r>
            <a:r>
              <a:rPr lang="zh-CN" altLang="en-US" sz="3995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和课程</a:t>
            </a:r>
            <a:r>
              <a:rPr lang="en-US" altLang="zh-CN" sz="3995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logo</a:t>
            </a:r>
            <a:r>
              <a:rPr lang="zh-CN" altLang="en-US" sz="3995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请不要</a:t>
            </a:r>
            <a:r>
              <a:rPr kumimoji="0" lang="zh-CN" altLang="en-US" sz="3995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编辑。</a:t>
            </a:r>
            <a:endParaRPr kumimoji="0" lang="en-US" altLang="zh-CN" sz="3995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631825" marR="0" indent="-631825" algn="just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lang="zh-CN" altLang="en-US" sz="3995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请在“</a:t>
            </a:r>
            <a:r>
              <a:rPr lang="en-US" altLang="zh-CN" sz="3995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Your Project Title”</a:t>
            </a:r>
            <a:r>
              <a:rPr lang="zh-CN" altLang="en-US" sz="3995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处填入</a:t>
            </a:r>
            <a:r>
              <a:rPr lang="en-US" altLang="zh-CN" sz="3995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project</a:t>
            </a:r>
            <a:r>
              <a:rPr lang="zh-CN" altLang="en-US" sz="3995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名称，并在下方填入每位小组成员的姓名，学号，所属小班，指导老师等信息。</a:t>
            </a:r>
            <a:endParaRPr lang="en-US" altLang="zh-CN" sz="3995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631825" marR="0" indent="-631825" algn="just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lang="zh-CN" altLang="en-US" sz="3995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请在</a:t>
            </a:r>
            <a:r>
              <a:rPr lang="en-US" altLang="zh-CN" sz="3995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Introduction</a:t>
            </a:r>
            <a:r>
              <a:rPr lang="zh-CN" altLang="en-US" sz="3995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部分填入关键词，在</a:t>
            </a:r>
            <a:r>
              <a:rPr lang="en-US" altLang="zh-CN" sz="3995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Reference</a:t>
            </a:r>
            <a:r>
              <a:rPr lang="zh-CN" altLang="en-US" sz="3995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部分填入参考文献，在联系方式部分填入邮箱，如果代码放在了</a:t>
            </a:r>
            <a:r>
              <a:rPr lang="en-US" altLang="zh-CN" sz="3995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Github</a:t>
            </a:r>
            <a:r>
              <a:rPr lang="zh-CN" altLang="en-US" sz="3995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上，可以填入链接。</a:t>
            </a:r>
            <a:endParaRPr lang="en-US" altLang="zh-CN" sz="3995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631825" marR="0" indent="-631825" algn="just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lang="zh-CN" altLang="en-US" sz="3995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题目栏的小标题可以修改，若有需要，也可以重新划分版面区域。</a:t>
            </a:r>
            <a:endParaRPr lang="en-US" altLang="zh-CN" sz="3995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631825" marR="0" indent="-631825" algn="just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lang="zh-CN" altLang="en-US" sz="3995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模板所包含字体：</a:t>
            </a:r>
            <a:r>
              <a:rPr lang="en-US" altLang="zh-CN" sz="3995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Arial</a:t>
            </a:r>
            <a:r>
              <a:rPr lang="zh-CN" altLang="en-US" sz="3995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 sz="3995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Arial Black</a:t>
            </a:r>
            <a:r>
              <a:rPr lang="zh-CN" altLang="en-US" sz="3995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 sz="3995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Impact</a:t>
            </a: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2C76DF5-D769-43EC-888B-2EE759E7323F}"/>
              </a:ext>
            </a:extLst>
          </p:cNvPr>
          <p:cNvCxnSpPr>
            <a:cxnSpLocks/>
          </p:cNvCxnSpPr>
          <p:nvPr/>
        </p:nvCxnSpPr>
        <p:spPr>
          <a:xfrm flipV="1">
            <a:off x="1019711" y="50033143"/>
            <a:ext cx="34208090" cy="43010"/>
          </a:xfrm>
          <a:prstGeom prst="line">
            <a:avLst/>
          </a:prstGeom>
          <a:ln w="1270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https://timgsa.baidu.com/timg?image&amp;quality=80&amp;size=b9999_10000&amp;sec=1557980765691&amp;di=b66d9b795fec6f34c381027034e2f8c1&amp;imgtype=0&amp;src=http%3A%2F%2Fpic.gerenjianli.com%2Fxiaohui2046%2Fb13.jpg">
            <a:extLst>
              <a:ext uri="{FF2B5EF4-FFF2-40B4-BE49-F238E27FC236}">
                <a16:creationId xmlns:a16="http://schemas.microsoft.com/office/drawing/2014/main" id="{7C8EAEB1-D5A4-460D-8E05-10DFDB322035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902" l="0" r="100000">
                        <a14:foregroundMark x1="30957" y1="7324" x2="82324" y2="19434"/>
                        <a14:foregroundMark x1="75684" y1="7910" x2="30762" y2="8105"/>
                        <a14:foregroundMark x1="13184" y1="5762" x2="97754" y2="3027"/>
                        <a14:foregroundMark x1="13379" y1="6348" x2="2441" y2="75098"/>
                        <a14:foregroundMark x1="2441" y1="75098" x2="30566" y2="99121"/>
                        <a14:foregroundMark x1="89551" y1="94824" x2="94824" y2="10645"/>
                        <a14:foregroundMark x1="94824" y1="10645" x2="37988" y2="17676"/>
                        <a14:foregroundMark x1="42090" y1="16699" x2="62207" y2="66504"/>
                        <a14:foregroundMark x1="30371" y1="24316" x2="50879" y2="80957"/>
                        <a14:foregroundMark x1="17090" y1="27832" x2="42676" y2="85840"/>
                        <a14:foregroundMark x1="57910" y1="23145" x2="85840" y2="80371"/>
                        <a14:foregroundMark x1="65918" y1="23926" x2="86816" y2="56348"/>
                        <a14:foregroundMark x1="50879" y1="23340" x2="71191" y2="67285"/>
                        <a14:foregroundMark x1="35449" y1="20801" x2="60059" y2="82324"/>
                        <a14:foregroundMark x1="26074" y1="28027" x2="47168" y2="76074"/>
                        <a14:foregroundMark x1="16504" y1="41504" x2="37598" y2="92871"/>
                        <a14:foregroundMark x1="5957" y1="50879" x2="23730" y2="79785"/>
                        <a14:foregroundMark x1="9863" y1="76270" x2="34668" y2="91895"/>
                        <a14:foregroundMark x1="75684" y1="84473" x2="45605" y2="96973"/>
                        <a14:foregroundMark x1="76660" y1="72754" x2="62012" y2="74121"/>
                        <a14:foregroundMark x1="58105" y1="85449" x2="45996" y2="80762"/>
                        <a14:foregroundMark x1="24316" y1="75098" x2="10840" y2="46191"/>
                        <a14:foregroundMark x1="17871" y1="19238" x2="45215" y2="14160"/>
                        <a14:foregroundMark x1="20996" y1="12207" x2="42090" y2="12793"/>
                        <a14:foregroundMark x1="35449" y1="20020" x2="23145" y2="24121"/>
                        <a14:foregroundMark x1="62793" y1="21387" x2="89355" y2="32520"/>
                        <a14:foregroundMark x1="82324" y1="17090" x2="89551" y2="29590"/>
                        <a14:foregroundMark x1="81348" y1="34082" x2="87793" y2="56934"/>
                        <a14:foregroundMark x1="61621" y1="57715" x2="70410" y2="76074"/>
                        <a14:foregroundMark x1="87988" y1="86035" x2="61035" y2="98926"/>
                        <a14:foregroundMark x1="87012" y1="93457" x2="63965" y2="99902"/>
                        <a14:foregroundMark x1="11230" y1="15723" x2="98" y2="24121"/>
                        <a14:foregroundMark x1="35059" y1="1855" x2="16699" y2="6738"/>
                        <a14:foregroundMark x1="4004" y1="27441" x2="98" y2="40332"/>
                        <a14:foregroundMark x1="45410" y1="88965" x2="42871" y2="99707"/>
                        <a14:foregroundMark x1="94824" y1="83691" x2="97754" y2="23926"/>
                        <a14:foregroundMark x1="98535" y1="65137" x2="98730" y2="50293"/>
                        <a14:foregroundMark x1="98340" y1="75684" x2="96582" y2="61621"/>
                      </a14:backgroundRemoval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5183" y="46619186"/>
            <a:ext cx="2430360" cy="243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FA7912E-EB36-4842-A6D4-6322C49A1FF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6355" y="46749814"/>
            <a:ext cx="5940783" cy="263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58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1583</TotalTime>
  <Words>404</Words>
  <Application>Microsoft Macintosh PowerPoint</Application>
  <PresentationFormat>自定义</PresentationFormat>
  <Paragraphs>42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等线</vt:lpstr>
      <vt:lpstr>等线 Light</vt:lpstr>
      <vt:lpstr>宋体</vt:lpstr>
      <vt:lpstr>微软雅黑</vt:lpstr>
      <vt:lpstr>Arial</vt:lpstr>
      <vt:lpstr>Arial Black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文靖 汪</dc:creator>
  <cp:lastModifiedBy>袁 逸凡</cp:lastModifiedBy>
  <cp:revision>22</cp:revision>
  <dcterms:created xsi:type="dcterms:W3CDTF">2019-05-16T02:24:52Z</dcterms:created>
  <dcterms:modified xsi:type="dcterms:W3CDTF">2020-05-18T15:42:23Z</dcterms:modified>
</cp:coreProperties>
</file>