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35999420" cy="5112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0" autoAdjust="0"/>
    <p:restoredTop sz="94660"/>
  </p:normalViewPr>
  <p:slideViewPr>
    <p:cSldViewPr snapToGrid="0">
      <p:cViewPr>
        <p:scale>
          <a:sx n="33" d="100"/>
          <a:sy n="33" d="100"/>
        </p:scale>
        <p:origin x="10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42377" y="1143000"/>
            <a:ext cx="217324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8366281"/>
            <a:ext cx="30599777" cy="17797568"/>
          </a:xfrm>
        </p:spPr>
        <p:txBody>
          <a:bodyPr anchor="b"/>
          <a:lstStyle>
            <a:lvl1pPr algn="ctr">
              <a:defRPr sz="236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26850192"/>
            <a:ext cx="26999804" cy="12342326"/>
          </a:xfrm>
        </p:spPr>
        <p:txBody>
          <a:bodyPr/>
          <a:lstStyle>
            <a:lvl1pPr marL="0" indent="0" algn="ctr">
              <a:buNone/>
              <a:defRPr sz="9450"/>
            </a:lvl1pPr>
            <a:lvl2pPr marL="1800225" indent="0" algn="ctr">
              <a:buNone/>
              <a:defRPr sz="7875"/>
            </a:lvl2pPr>
            <a:lvl3pPr marL="3599815" indent="0" algn="ctr">
              <a:buNone/>
              <a:defRPr sz="7085"/>
            </a:lvl3pPr>
            <a:lvl4pPr marL="5400040" indent="0" algn="ctr">
              <a:buNone/>
              <a:defRPr sz="6300"/>
            </a:lvl4pPr>
            <a:lvl5pPr marL="7200265" indent="0" algn="ctr">
              <a:buNone/>
              <a:defRPr sz="6300"/>
            </a:lvl5pPr>
            <a:lvl6pPr marL="8999855" indent="0" algn="ctr">
              <a:buNone/>
              <a:defRPr sz="6300"/>
            </a:lvl6pPr>
            <a:lvl7pPr marL="10800080" indent="0" algn="ctr">
              <a:buNone/>
              <a:defRPr sz="6300"/>
            </a:lvl7pPr>
            <a:lvl8pPr marL="12599670" indent="0" algn="ctr">
              <a:buNone/>
              <a:defRPr sz="6300"/>
            </a:lvl8pPr>
            <a:lvl9pPr marL="14399895" indent="0" algn="ctr">
              <a:buNone/>
              <a:defRPr sz="63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368-E9F1-4DA9-93F6-5CA6803294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2DA-DDBC-4CA6-B60E-AF01BA522A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368-E9F1-4DA9-93F6-5CA6803294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2DA-DDBC-4CA6-B60E-AF01BA522A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2721703"/>
            <a:ext cx="7762444" cy="4332240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474984" y="2721703"/>
            <a:ext cx="22837334" cy="4332240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368-E9F1-4DA9-93F6-5CA6803294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2DA-DDBC-4CA6-B60E-AF01BA522A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368-E9F1-4DA9-93F6-5CA6803294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2DA-DDBC-4CA6-B60E-AF01BA522A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12744683"/>
            <a:ext cx="31049774" cy="21264777"/>
          </a:xfrm>
        </p:spPr>
        <p:txBody>
          <a:bodyPr anchor="b"/>
          <a:lstStyle>
            <a:lvl1pPr>
              <a:defRPr sz="236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6234" y="34210633"/>
            <a:ext cx="31049774" cy="11182644"/>
          </a:xfrm>
        </p:spPr>
        <p:txBody>
          <a:bodyPr/>
          <a:lstStyle>
            <a:lvl1pPr marL="0" indent="0">
              <a:buNone/>
              <a:defRPr sz="9450">
                <a:solidFill>
                  <a:schemeClr val="tx1"/>
                </a:solidFill>
              </a:defRPr>
            </a:lvl1pPr>
            <a:lvl2pPr marL="1800225" indent="0">
              <a:buNone/>
              <a:defRPr sz="7875">
                <a:solidFill>
                  <a:schemeClr val="tx1">
                    <a:tint val="75000"/>
                  </a:schemeClr>
                </a:solidFill>
              </a:defRPr>
            </a:lvl2pPr>
            <a:lvl3pPr marL="3599815" indent="0">
              <a:buNone/>
              <a:defRPr sz="7085">
                <a:solidFill>
                  <a:schemeClr val="tx1">
                    <a:tint val="75000"/>
                  </a:schemeClr>
                </a:solidFill>
              </a:defRPr>
            </a:lvl3pPr>
            <a:lvl4pPr marL="540004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4pPr>
            <a:lvl5pPr marL="720026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5pPr>
            <a:lvl6pPr marL="899985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6pPr>
            <a:lvl7pPr marL="1080008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7pPr>
            <a:lvl8pPr marL="1259967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8pPr>
            <a:lvl9pPr marL="1439989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368-E9F1-4DA9-93F6-5CA6803294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2DA-DDBC-4CA6-B60E-AF01BA522A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474982" y="13608513"/>
            <a:ext cx="15299889" cy="32435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8224867" y="13608513"/>
            <a:ext cx="15299889" cy="32435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368-E9F1-4DA9-93F6-5CA6803294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2DA-DDBC-4CA6-B60E-AF01BA522A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721714"/>
            <a:ext cx="31049774" cy="988096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79675" y="12531669"/>
            <a:ext cx="15229574" cy="6141577"/>
          </a:xfrm>
        </p:spPr>
        <p:txBody>
          <a:bodyPr anchor="b"/>
          <a:lstStyle>
            <a:lvl1pPr marL="0" indent="0">
              <a:buNone/>
              <a:defRPr sz="9450" b="1"/>
            </a:lvl1pPr>
            <a:lvl2pPr marL="1800225" indent="0">
              <a:buNone/>
              <a:defRPr sz="7875" b="1"/>
            </a:lvl2pPr>
            <a:lvl3pPr marL="3599815" indent="0">
              <a:buNone/>
              <a:defRPr sz="7085" b="1"/>
            </a:lvl3pPr>
            <a:lvl4pPr marL="5400040" indent="0">
              <a:buNone/>
              <a:defRPr sz="6300" b="1"/>
            </a:lvl4pPr>
            <a:lvl5pPr marL="7200265" indent="0">
              <a:buNone/>
              <a:defRPr sz="6300" b="1"/>
            </a:lvl5pPr>
            <a:lvl6pPr marL="8999855" indent="0">
              <a:buNone/>
              <a:defRPr sz="6300" b="1"/>
            </a:lvl6pPr>
            <a:lvl7pPr marL="10800080" indent="0">
              <a:buNone/>
              <a:defRPr sz="6300" b="1"/>
            </a:lvl7pPr>
            <a:lvl8pPr marL="12599670" indent="0">
              <a:buNone/>
              <a:defRPr sz="6300" b="1"/>
            </a:lvl8pPr>
            <a:lvl9pPr marL="14399895" indent="0">
              <a:buNone/>
              <a:defRPr sz="63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79675" y="18673247"/>
            <a:ext cx="15229574" cy="2746553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8224869" y="12531669"/>
            <a:ext cx="15304578" cy="6141577"/>
          </a:xfrm>
        </p:spPr>
        <p:txBody>
          <a:bodyPr anchor="b"/>
          <a:lstStyle>
            <a:lvl1pPr marL="0" indent="0">
              <a:buNone/>
              <a:defRPr sz="9450" b="1"/>
            </a:lvl1pPr>
            <a:lvl2pPr marL="1800225" indent="0">
              <a:buNone/>
              <a:defRPr sz="7875" b="1"/>
            </a:lvl2pPr>
            <a:lvl3pPr marL="3599815" indent="0">
              <a:buNone/>
              <a:defRPr sz="7085" b="1"/>
            </a:lvl3pPr>
            <a:lvl4pPr marL="5400040" indent="0">
              <a:buNone/>
              <a:defRPr sz="6300" b="1"/>
            </a:lvl4pPr>
            <a:lvl5pPr marL="7200265" indent="0">
              <a:buNone/>
              <a:defRPr sz="6300" b="1"/>
            </a:lvl5pPr>
            <a:lvl6pPr marL="8999855" indent="0">
              <a:buNone/>
              <a:defRPr sz="6300" b="1"/>
            </a:lvl6pPr>
            <a:lvl7pPr marL="10800080" indent="0">
              <a:buNone/>
              <a:defRPr sz="6300" b="1"/>
            </a:lvl7pPr>
            <a:lvl8pPr marL="12599670" indent="0">
              <a:buNone/>
              <a:defRPr sz="6300" b="1"/>
            </a:lvl8pPr>
            <a:lvl9pPr marL="14399895" indent="0">
              <a:buNone/>
              <a:defRPr sz="63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18224869" y="18673247"/>
            <a:ext cx="15304578" cy="2746553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368-E9F1-4DA9-93F6-5CA6803294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2DA-DDBC-4CA6-B60E-AF01BA522A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368-E9F1-4DA9-93F6-5CA6803294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2DA-DDBC-4CA6-B60E-AF01BA522A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368-E9F1-4DA9-93F6-5CA6803294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2DA-DDBC-4CA6-B60E-AF01BA522A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3408045"/>
            <a:ext cx="11610853" cy="11928158"/>
          </a:xfrm>
        </p:spPr>
        <p:txBody>
          <a:bodyPr anchor="b"/>
          <a:lstStyle>
            <a:lvl1pPr>
              <a:defRPr sz="12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304578" y="7360442"/>
            <a:ext cx="18224867" cy="36328813"/>
          </a:xfrm>
        </p:spPr>
        <p:txBody>
          <a:bodyPr/>
          <a:lstStyle>
            <a:lvl1pPr>
              <a:defRPr sz="12600"/>
            </a:lvl1pPr>
            <a:lvl2pPr>
              <a:defRPr sz="11025"/>
            </a:lvl2pPr>
            <a:lvl3pPr>
              <a:defRPr sz="9450"/>
            </a:lvl3pPr>
            <a:lvl4pPr>
              <a:defRPr sz="7875"/>
            </a:lvl4pPr>
            <a:lvl5pPr>
              <a:defRPr sz="7875"/>
            </a:lvl5pPr>
            <a:lvl6pPr>
              <a:defRPr sz="7875"/>
            </a:lvl6pPr>
            <a:lvl7pPr>
              <a:defRPr sz="7875"/>
            </a:lvl7pPr>
            <a:lvl8pPr>
              <a:defRPr sz="7875"/>
            </a:lvl8pPr>
            <a:lvl9pPr>
              <a:defRPr sz="787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479671" y="15336203"/>
            <a:ext cx="11610853" cy="28412212"/>
          </a:xfrm>
        </p:spPr>
        <p:txBody>
          <a:bodyPr/>
          <a:lstStyle>
            <a:lvl1pPr marL="0" indent="0">
              <a:buNone/>
              <a:defRPr sz="6300"/>
            </a:lvl1pPr>
            <a:lvl2pPr marL="1800225" indent="0">
              <a:buNone/>
              <a:defRPr sz="5510"/>
            </a:lvl2pPr>
            <a:lvl3pPr marL="3599815" indent="0">
              <a:buNone/>
              <a:defRPr sz="4725"/>
            </a:lvl3pPr>
            <a:lvl4pPr marL="5400040" indent="0">
              <a:buNone/>
              <a:defRPr sz="3935"/>
            </a:lvl4pPr>
            <a:lvl5pPr marL="7200265" indent="0">
              <a:buNone/>
              <a:defRPr sz="3935"/>
            </a:lvl5pPr>
            <a:lvl6pPr marL="8999855" indent="0">
              <a:buNone/>
              <a:defRPr sz="3935"/>
            </a:lvl6pPr>
            <a:lvl7pPr marL="10800080" indent="0">
              <a:buNone/>
              <a:defRPr sz="3935"/>
            </a:lvl7pPr>
            <a:lvl8pPr marL="12599670" indent="0">
              <a:buNone/>
              <a:defRPr sz="3935"/>
            </a:lvl8pPr>
            <a:lvl9pPr marL="14399895" indent="0">
              <a:buNone/>
              <a:defRPr sz="393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368-E9F1-4DA9-93F6-5CA6803294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2DA-DDBC-4CA6-B60E-AF01BA522A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3408045"/>
            <a:ext cx="11610853" cy="11928158"/>
          </a:xfrm>
        </p:spPr>
        <p:txBody>
          <a:bodyPr anchor="b"/>
          <a:lstStyle>
            <a:lvl1pPr>
              <a:defRPr sz="12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7360442"/>
            <a:ext cx="18224867" cy="36328813"/>
          </a:xfrm>
        </p:spPr>
        <p:txBody>
          <a:bodyPr anchor="t"/>
          <a:lstStyle>
            <a:lvl1pPr marL="0" indent="0">
              <a:buNone/>
              <a:defRPr sz="12600"/>
            </a:lvl1pPr>
            <a:lvl2pPr marL="1800225" indent="0">
              <a:buNone/>
              <a:defRPr sz="11025"/>
            </a:lvl2pPr>
            <a:lvl3pPr marL="3599815" indent="0">
              <a:buNone/>
              <a:defRPr sz="9450"/>
            </a:lvl3pPr>
            <a:lvl4pPr marL="5400040" indent="0">
              <a:buNone/>
              <a:defRPr sz="7875"/>
            </a:lvl4pPr>
            <a:lvl5pPr marL="7200265" indent="0">
              <a:buNone/>
              <a:defRPr sz="7875"/>
            </a:lvl5pPr>
            <a:lvl6pPr marL="8999855" indent="0">
              <a:buNone/>
              <a:defRPr sz="7875"/>
            </a:lvl6pPr>
            <a:lvl7pPr marL="10800080" indent="0">
              <a:buNone/>
              <a:defRPr sz="7875"/>
            </a:lvl7pPr>
            <a:lvl8pPr marL="12599670" indent="0">
              <a:buNone/>
              <a:defRPr sz="7875"/>
            </a:lvl8pPr>
            <a:lvl9pPr marL="14399895" indent="0">
              <a:buNone/>
              <a:defRPr sz="78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479671" y="15336203"/>
            <a:ext cx="11610853" cy="28412212"/>
          </a:xfrm>
        </p:spPr>
        <p:txBody>
          <a:bodyPr/>
          <a:lstStyle>
            <a:lvl1pPr marL="0" indent="0">
              <a:buNone/>
              <a:defRPr sz="6300"/>
            </a:lvl1pPr>
            <a:lvl2pPr marL="1800225" indent="0">
              <a:buNone/>
              <a:defRPr sz="5510"/>
            </a:lvl2pPr>
            <a:lvl3pPr marL="3599815" indent="0">
              <a:buNone/>
              <a:defRPr sz="4725"/>
            </a:lvl3pPr>
            <a:lvl4pPr marL="5400040" indent="0">
              <a:buNone/>
              <a:defRPr sz="3935"/>
            </a:lvl4pPr>
            <a:lvl5pPr marL="7200265" indent="0">
              <a:buNone/>
              <a:defRPr sz="3935"/>
            </a:lvl5pPr>
            <a:lvl6pPr marL="8999855" indent="0">
              <a:buNone/>
              <a:defRPr sz="3935"/>
            </a:lvl6pPr>
            <a:lvl7pPr marL="10800080" indent="0">
              <a:buNone/>
              <a:defRPr sz="3935"/>
            </a:lvl7pPr>
            <a:lvl8pPr marL="12599670" indent="0">
              <a:buNone/>
              <a:defRPr sz="3935"/>
            </a:lvl8pPr>
            <a:lvl9pPr marL="14399895" indent="0">
              <a:buNone/>
              <a:defRPr sz="393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368-E9F1-4DA9-93F6-5CA6803294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92DA-DDBC-4CA6-B60E-AF01BA522A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2721714"/>
            <a:ext cx="31049774" cy="9880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13608513"/>
            <a:ext cx="31049774" cy="3243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47381303"/>
            <a:ext cx="8099941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D0368-E9F1-4DA9-93F6-5CA6803294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47381303"/>
            <a:ext cx="12149912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47381303"/>
            <a:ext cx="8099941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C92DA-DDBC-4CA6-B60E-AF01BA522A4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599815" rtl="0" eaLnBrk="1" latinLnBrk="0" hangingPunct="1">
        <a:lnSpc>
          <a:spcPct val="90000"/>
        </a:lnSpc>
        <a:spcBef>
          <a:spcPct val="0"/>
        </a:spcBef>
        <a:buNone/>
        <a:defRPr sz="173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795" indent="-899795" algn="l" defTabSz="3599815" rtl="0" eaLnBrk="1" latinLnBrk="0" hangingPunct="1">
        <a:lnSpc>
          <a:spcPct val="90000"/>
        </a:lnSpc>
        <a:spcBef>
          <a:spcPts val="3935"/>
        </a:spcBef>
        <a:buFont typeface="Arial" panose="020B0604020202020204" pitchFamily="34" charset="0"/>
        <a:buChar char="•"/>
        <a:defRPr sz="11025" kern="1200">
          <a:solidFill>
            <a:schemeClr val="tx1"/>
          </a:solidFill>
          <a:latin typeface="+mn-lt"/>
          <a:ea typeface="+mn-ea"/>
          <a:cs typeface="+mn-cs"/>
        </a:defRPr>
      </a:lvl1pPr>
      <a:lvl2pPr marL="2700020" indent="-899795" algn="l" defTabSz="3599815" rtl="0" eaLnBrk="1" latinLnBrk="0" hangingPunct="1">
        <a:lnSpc>
          <a:spcPct val="90000"/>
        </a:lnSpc>
        <a:spcBef>
          <a:spcPts val="1970"/>
        </a:spcBef>
        <a:buFont typeface="Arial" panose="020B0604020202020204" pitchFamily="34" charset="0"/>
        <a:buChar char="•"/>
        <a:defRPr sz="9450" kern="1200">
          <a:solidFill>
            <a:schemeClr val="tx1"/>
          </a:solidFill>
          <a:latin typeface="+mn-lt"/>
          <a:ea typeface="+mn-ea"/>
          <a:cs typeface="+mn-cs"/>
        </a:defRPr>
      </a:lvl2pPr>
      <a:lvl3pPr marL="4500245" indent="-899795" algn="l" defTabSz="3599815" rtl="0" eaLnBrk="1" latinLnBrk="0" hangingPunct="1">
        <a:lnSpc>
          <a:spcPct val="90000"/>
        </a:lnSpc>
        <a:spcBef>
          <a:spcPts val="1970"/>
        </a:spcBef>
        <a:buFont typeface="Arial" panose="020B0604020202020204" pitchFamily="34" charset="0"/>
        <a:buChar char="•"/>
        <a:defRPr sz="7875" kern="1200">
          <a:solidFill>
            <a:schemeClr val="tx1"/>
          </a:solidFill>
          <a:latin typeface="+mn-lt"/>
          <a:ea typeface="+mn-ea"/>
          <a:cs typeface="+mn-cs"/>
        </a:defRPr>
      </a:lvl3pPr>
      <a:lvl4pPr marL="6299835" indent="-899795" algn="l" defTabSz="3599815" rtl="0" eaLnBrk="1" latinLnBrk="0" hangingPunct="1">
        <a:lnSpc>
          <a:spcPct val="90000"/>
        </a:lnSpc>
        <a:spcBef>
          <a:spcPts val="1970"/>
        </a:spcBef>
        <a:buFont typeface="Arial" panose="020B0604020202020204" pitchFamily="34" charset="0"/>
        <a:buChar char="•"/>
        <a:defRPr sz="7085" kern="1200">
          <a:solidFill>
            <a:schemeClr val="tx1"/>
          </a:solidFill>
          <a:latin typeface="+mn-lt"/>
          <a:ea typeface="+mn-ea"/>
          <a:cs typeface="+mn-cs"/>
        </a:defRPr>
      </a:lvl4pPr>
      <a:lvl5pPr marL="8100060" indent="-899795" algn="l" defTabSz="3599815" rtl="0" eaLnBrk="1" latinLnBrk="0" hangingPunct="1">
        <a:lnSpc>
          <a:spcPct val="90000"/>
        </a:lnSpc>
        <a:spcBef>
          <a:spcPts val="1970"/>
        </a:spcBef>
        <a:buFont typeface="Arial" panose="020B0604020202020204" pitchFamily="34" charset="0"/>
        <a:buChar char="•"/>
        <a:defRPr sz="7085" kern="1200">
          <a:solidFill>
            <a:schemeClr val="tx1"/>
          </a:solidFill>
          <a:latin typeface="+mn-lt"/>
          <a:ea typeface="+mn-ea"/>
          <a:cs typeface="+mn-cs"/>
        </a:defRPr>
      </a:lvl5pPr>
      <a:lvl6pPr marL="9900285" indent="-899795" algn="l" defTabSz="3599815" rtl="0" eaLnBrk="1" latinLnBrk="0" hangingPunct="1">
        <a:lnSpc>
          <a:spcPct val="90000"/>
        </a:lnSpc>
        <a:spcBef>
          <a:spcPts val="1970"/>
        </a:spcBef>
        <a:buFont typeface="Arial" panose="020B0604020202020204" pitchFamily="34" charset="0"/>
        <a:buChar char="•"/>
        <a:defRPr sz="7085" kern="1200">
          <a:solidFill>
            <a:schemeClr val="tx1"/>
          </a:solidFill>
          <a:latin typeface="+mn-lt"/>
          <a:ea typeface="+mn-ea"/>
          <a:cs typeface="+mn-cs"/>
        </a:defRPr>
      </a:lvl6pPr>
      <a:lvl7pPr marL="11699875" indent="-899795" algn="l" defTabSz="3599815" rtl="0" eaLnBrk="1" latinLnBrk="0" hangingPunct="1">
        <a:lnSpc>
          <a:spcPct val="90000"/>
        </a:lnSpc>
        <a:spcBef>
          <a:spcPts val="1970"/>
        </a:spcBef>
        <a:buFont typeface="Arial" panose="020B0604020202020204" pitchFamily="34" charset="0"/>
        <a:buChar char="•"/>
        <a:defRPr sz="7085" kern="1200">
          <a:solidFill>
            <a:schemeClr val="tx1"/>
          </a:solidFill>
          <a:latin typeface="+mn-lt"/>
          <a:ea typeface="+mn-ea"/>
          <a:cs typeface="+mn-cs"/>
        </a:defRPr>
      </a:lvl7pPr>
      <a:lvl8pPr marL="13500100" indent="-899795" algn="l" defTabSz="3599815" rtl="0" eaLnBrk="1" latinLnBrk="0" hangingPunct="1">
        <a:lnSpc>
          <a:spcPct val="90000"/>
        </a:lnSpc>
        <a:spcBef>
          <a:spcPts val="1970"/>
        </a:spcBef>
        <a:buFont typeface="Arial" panose="020B0604020202020204" pitchFamily="34" charset="0"/>
        <a:buChar char="•"/>
        <a:defRPr sz="7085" kern="1200">
          <a:solidFill>
            <a:schemeClr val="tx1"/>
          </a:solidFill>
          <a:latin typeface="+mn-lt"/>
          <a:ea typeface="+mn-ea"/>
          <a:cs typeface="+mn-cs"/>
        </a:defRPr>
      </a:lvl8pPr>
      <a:lvl9pPr marL="15299690" indent="-899795" algn="l" defTabSz="3599815" rtl="0" eaLnBrk="1" latinLnBrk="0" hangingPunct="1">
        <a:lnSpc>
          <a:spcPct val="90000"/>
        </a:lnSpc>
        <a:spcBef>
          <a:spcPts val="1970"/>
        </a:spcBef>
        <a:buFont typeface="Arial" panose="020B0604020202020204" pitchFamily="34" charset="0"/>
        <a:buChar char="•"/>
        <a:defRPr sz="70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2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2pPr>
      <a:lvl3pPr marL="359981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3pPr>
      <a:lvl4pPr marL="5400040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4pPr>
      <a:lvl5pPr marL="720026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5pPr>
      <a:lvl6pPr marL="899985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80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7pPr>
      <a:lvl8pPr marL="12599670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8pPr>
      <a:lvl9pPr marL="1439989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/>
          <p:cNvPicPr>
            <a:picLocks noChangeAspect="1"/>
          </p:cNvPicPr>
          <p:nvPr/>
        </p:nvPicPr>
        <p:blipFill rotWithShape="1">
          <a:blip r:embed="rId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1" r="781" b="24354"/>
          <a:stretch>
            <a:fillRect/>
          </a:stretch>
        </p:blipFill>
        <p:spPr>
          <a:xfrm>
            <a:off x="26237576" y="2845934"/>
            <a:ext cx="8916768" cy="3426079"/>
          </a:xfrm>
          <a:prstGeom prst="rect">
            <a:avLst/>
          </a:prstGeom>
        </p:spPr>
      </p:pic>
      <p:sp>
        <p:nvSpPr>
          <p:cNvPr id="100" name="矩形 181"/>
          <p:cNvSpPr>
            <a:spLocks noChangeArrowheads="1"/>
          </p:cNvSpPr>
          <p:nvPr/>
        </p:nvSpPr>
        <p:spPr bwMode="auto">
          <a:xfrm>
            <a:off x="25723010" y="3379075"/>
            <a:ext cx="9180111" cy="271732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/>
          <a:lstStyle>
            <a:lvl1pPr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384937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zh-CN" altLang="en-US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北京大学</a:t>
            </a:r>
            <a:r>
              <a:rPr lang="en-US" altLang="zh-CN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</a:t>
            </a:r>
            <a:r>
              <a:rPr lang="zh-CN" altLang="en-US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人工智能引论课程</a:t>
            </a:r>
            <a:endParaRPr lang="en-US" altLang="zh-CN" sz="5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eaLnBrk="1" fontAlgn="auto" hangingPunct="1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altLang="zh-CN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2019-2020</a:t>
            </a:r>
            <a:r>
              <a:rPr lang="zh-CN" altLang="en-US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，春季学期</a:t>
            </a:r>
            <a:endParaRPr lang="en-US" altLang="zh-CN" sz="5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4" name="矩形 181"/>
          <p:cNvSpPr>
            <a:spLocks noChangeArrowheads="1"/>
          </p:cNvSpPr>
          <p:nvPr/>
        </p:nvSpPr>
        <p:spPr bwMode="auto">
          <a:xfrm>
            <a:off x="1265078" y="956056"/>
            <a:ext cx="27565350" cy="31921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/>
          <a:lstStyle>
            <a:lvl1pPr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384937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384937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charset="0"/>
              </a:rPr>
              <a:t>NBA</a:t>
            </a:r>
            <a:r>
              <a:rPr kumimoji="0" lang="zh-CN" altLang="en-US" sz="1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charset="0"/>
              </a:rPr>
              <a:t>球员投篮数据分析</a:t>
            </a:r>
            <a:endParaRPr kumimoji="0" lang="zh-CN" altLang="en-US" sz="1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 Black" panose="020B0A04020102020204" charset="0"/>
            </a:endParaRPr>
          </a:p>
        </p:txBody>
      </p:sp>
      <p:sp>
        <p:nvSpPr>
          <p:cNvPr id="105" name="矩形 181"/>
          <p:cNvSpPr>
            <a:spLocks noChangeArrowheads="1"/>
          </p:cNvSpPr>
          <p:nvPr/>
        </p:nvSpPr>
        <p:spPr bwMode="auto">
          <a:xfrm>
            <a:off x="1348271" y="2674144"/>
            <a:ext cx="22146921" cy="31921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/>
          <a:lstStyle>
            <a:lvl1pPr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384937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50000"/>
              </a:spcBef>
              <a:buNone/>
              <a:defRPr/>
            </a:pPr>
            <a:r>
              <a:rPr lang="zh-CN" altLang="en-US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毛一琛</a:t>
            </a:r>
            <a:r>
              <a:rPr lang="en-US" altLang="zh-CN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(1900012906), </a:t>
            </a:r>
            <a:r>
              <a:rPr lang="zh-CN" altLang="en-US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李鸿泽</a:t>
            </a:r>
            <a:r>
              <a:rPr lang="en-US" altLang="zh-CN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(1900013037), </a:t>
            </a:r>
            <a:r>
              <a:rPr lang="zh-CN" altLang="en-US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孙凌宇</a:t>
            </a:r>
            <a:r>
              <a:rPr lang="en-US" altLang="zh-CN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(1900013036)</a:t>
            </a:r>
            <a:endParaRPr kumimoji="0" lang="en-US" altLang="zh-CN" sz="540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20909" y="7010121"/>
            <a:ext cx="16739997" cy="845511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矩形 188"/>
          <p:cNvSpPr>
            <a:spLocks noChangeArrowheads="1"/>
          </p:cNvSpPr>
          <p:nvPr/>
        </p:nvSpPr>
        <p:spPr bwMode="auto">
          <a:xfrm>
            <a:off x="892969" y="7041236"/>
            <a:ext cx="16739997" cy="1440180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charset="0"/>
              </a:rPr>
              <a:t>摘要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Black" panose="020B0A04020102020204" charset="0"/>
            </a:endParaRPr>
          </a:p>
        </p:txBody>
      </p:sp>
      <p:sp>
        <p:nvSpPr>
          <p:cNvPr id="116" name="矩形 181"/>
          <p:cNvSpPr>
            <a:spLocks noChangeArrowheads="1"/>
          </p:cNvSpPr>
          <p:nvPr/>
        </p:nvSpPr>
        <p:spPr bwMode="auto">
          <a:xfrm>
            <a:off x="1265078" y="10829448"/>
            <a:ext cx="22230114" cy="1340864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/>
          <a:lstStyle>
            <a:lvl1pPr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384937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fontAlgn="auto" hangingPunct="1">
              <a:spcBef>
                <a:spcPct val="50000"/>
              </a:spcBef>
              <a:spcAft>
                <a:spcPts val="0"/>
              </a:spcAft>
              <a:buNone/>
              <a:defRPr/>
            </a:pPr>
            <a:endParaRPr lang="en-US" altLang="zh-CN" sz="8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Black" panose="020B0A04020102020204" charset="0"/>
            </a:endParaRPr>
          </a:p>
        </p:txBody>
      </p:sp>
      <p:sp>
        <p:nvSpPr>
          <p:cNvPr id="120" name="矩形 181"/>
          <p:cNvSpPr>
            <a:spLocks noChangeArrowheads="1"/>
          </p:cNvSpPr>
          <p:nvPr/>
        </p:nvSpPr>
        <p:spPr bwMode="auto">
          <a:xfrm>
            <a:off x="25140658" y="42581280"/>
            <a:ext cx="6291394" cy="1475431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b"/>
          <a:lstStyle>
            <a:lvl1pPr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384937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CN" sz="54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Black" panose="020B0A04020102020204" charset="0"/>
            </a:endParaRPr>
          </a:p>
        </p:txBody>
      </p:sp>
      <p:cxnSp>
        <p:nvCxnSpPr>
          <p:cNvPr id="136" name="直接连接符 135"/>
          <p:cNvCxnSpPr/>
          <p:nvPr/>
        </p:nvCxnSpPr>
        <p:spPr>
          <a:xfrm flipV="1">
            <a:off x="892968" y="6265285"/>
            <a:ext cx="34157845" cy="4294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V="1">
            <a:off x="25010030" y="1603385"/>
            <a:ext cx="0" cy="42629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181"/>
          <p:cNvSpPr>
            <a:spLocks noChangeArrowheads="1"/>
          </p:cNvSpPr>
          <p:nvPr/>
        </p:nvSpPr>
        <p:spPr bwMode="auto">
          <a:xfrm>
            <a:off x="25776239" y="763259"/>
            <a:ext cx="6029522" cy="31921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/>
          <a:lstStyle>
            <a:lvl1pPr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384937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50000"/>
              </a:spcBef>
              <a:buNone/>
              <a:defRPr/>
            </a:pPr>
            <a:r>
              <a:rPr lang="zh-CN" altLang="en-US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指导教师：</a:t>
            </a:r>
            <a:r>
              <a:rPr lang="en-US" altLang="zh-CN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Tong Yunhai</a:t>
            </a:r>
            <a:endParaRPr kumimoji="0" lang="en-US" altLang="zh-CN" sz="540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604913" y="14106284"/>
            <a:ext cx="15328627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zh-CN" altLang="en-US" sz="4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关键词：</a:t>
            </a:r>
            <a:r>
              <a:rPr lang="en-US" altLang="zh-CN" sz="4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4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投篮选择</a:t>
            </a:r>
            <a:r>
              <a:rPr lang="en-US" altLang="zh-CN" sz="4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CN" altLang="en-US" sz="4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命中率</a:t>
            </a:r>
            <a:r>
              <a:rPr lang="en-US" altLang="zh-CN" sz="4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CN" altLang="en-US" sz="4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决策树，聚类</a:t>
            </a:r>
            <a:endParaRPr lang="zh-CN" altLang="en-US" sz="4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5148604" y="44104820"/>
            <a:ext cx="1000574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altLang="zh-CN" sz="40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842723" y="1044181"/>
            <a:ext cx="34208090" cy="4301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181"/>
          <p:cNvSpPr>
            <a:spLocks noChangeArrowheads="1"/>
          </p:cNvSpPr>
          <p:nvPr/>
        </p:nvSpPr>
        <p:spPr bwMode="auto">
          <a:xfrm>
            <a:off x="1348271" y="3818001"/>
            <a:ext cx="25321729" cy="31921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/>
          <a:lstStyle>
            <a:lvl1pPr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384937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384937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384937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38493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50000"/>
              </a:spcBef>
              <a:buNone/>
              <a:defRPr/>
            </a:pPr>
            <a:r>
              <a:rPr lang="zh-CN" altLang="en-US" sz="4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联系邮箱：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1900012906</a:t>
            </a:r>
            <a:r>
              <a:rPr lang="en-US" altLang="zh-CN" sz="4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@pku.edu.cn, 1900013037@pku.edu.cn, 1900013036@pku.edu.cn</a:t>
            </a:r>
            <a:endParaRPr kumimoji="0" lang="en-US" altLang="zh-CN" sz="440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8338836" y="7010624"/>
            <a:ext cx="16739997" cy="845511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bencibeben</a:t>
            </a:r>
            <a:r>
              <a:rPr lang="zh-CN" altLang="en-US" sz="3200" dirty="0"/>
              <a:t>本次研究</a:t>
            </a:r>
            <a:r>
              <a:rPr lang="en-US" altLang="zh-CN" sz="3200" dirty="0"/>
              <a:t>nci </a:t>
            </a:r>
            <a:endParaRPr lang="en-US" altLang="zh-CN" sz="3200" dirty="0"/>
          </a:p>
        </p:txBody>
      </p:sp>
      <p:sp>
        <p:nvSpPr>
          <p:cNvPr id="64" name="矩形 188"/>
          <p:cNvSpPr>
            <a:spLocks noChangeArrowheads="1"/>
          </p:cNvSpPr>
          <p:nvPr/>
        </p:nvSpPr>
        <p:spPr bwMode="auto">
          <a:xfrm>
            <a:off x="18361061" y="7063964"/>
            <a:ext cx="16739997" cy="1440180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charset="0"/>
              </a:rPr>
              <a:t>引言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Black" panose="020B0A0402010202020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92969" y="16287042"/>
            <a:ext cx="34157844" cy="12551813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矩形 188"/>
          <p:cNvSpPr>
            <a:spLocks noChangeArrowheads="1"/>
          </p:cNvSpPr>
          <p:nvPr/>
        </p:nvSpPr>
        <p:spPr bwMode="auto">
          <a:xfrm>
            <a:off x="892969" y="16287042"/>
            <a:ext cx="34157844" cy="1440180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charset="0"/>
              </a:rPr>
              <a:t>方法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Black" panose="020B0A0402010202020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920947" y="29570066"/>
            <a:ext cx="34157844" cy="12551813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矩形 188"/>
          <p:cNvSpPr>
            <a:spLocks noChangeArrowheads="1"/>
          </p:cNvSpPr>
          <p:nvPr/>
        </p:nvSpPr>
        <p:spPr bwMode="auto">
          <a:xfrm>
            <a:off x="920947" y="29570066"/>
            <a:ext cx="34157844" cy="1440180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charset="0"/>
              </a:rPr>
              <a:t>实验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Black" panose="020B0A0402010202020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20947" y="42853091"/>
            <a:ext cx="23289398" cy="6473258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主场对球队</a:t>
            </a:r>
            <a:endParaRPr lang="zh-CN" altLang="en-US" dirty="0"/>
          </a:p>
        </p:txBody>
      </p:sp>
      <p:sp>
        <p:nvSpPr>
          <p:cNvPr id="72" name="矩形 188"/>
          <p:cNvSpPr>
            <a:spLocks noChangeArrowheads="1"/>
          </p:cNvSpPr>
          <p:nvPr/>
        </p:nvSpPr>
        <p:spPr bwMode="auto">
          <a:xfrm>
            <a:off x="920947" y="42853090"/>
            <a:ext cx="23289398" cy="1440180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7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9828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charset="0"/>
              </a:rPr>
              <a:t>总结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Black" panose="020B0A04020102020204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047954" y="18584087"/>
            <a:ext cx="32151479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algn="just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利用</a:t>
            </a:r>
            <a:r>
              <a:rPr lang="en-US" altLang="zh-CN" sz="5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python</a:t>
            </a:r>
            <a:r>
              <a:rPr lang="zh-CN" altLang="en-US" sz="5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的</a:t>
            </a:r>
            <a:r>
              <a:rPr lang="en-US" altLang="zh-CN" sz="5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matplotlib</a:t>
            </a:r>
            <a:r>
              <a:rPr lang="zh-CN" altLang="en-US" sz="5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库绘制相关图像，利用可视化结果进行分析。利用决策树的</a:t>
            </a:r>
            <a:r>
              <a:rPr lang="en-US" altLang="zh-CN" sz="5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id3</a:t>
            </a:r>
            <a:r>
              <a:rPr lang="zh-CN" altLang="en-US" sz="5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算法计算熵和信息增益量，将数据集进行划分。</a:t>
            </a:r>
            <a:r>
              <a:rPr lang="zh-CN" altLang="en-US" sz="5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利用</a:t>
            </a:r>
            <a:r>
              <a:rPr lang="en-US" altLang="zh-CN" sz="5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K-Means</a:t>
            </a:r>
            <a:r>
              <a:rPr lang="zh-CN" altLang="en-US" sz="5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算法进行聚类。</a:t>
            </a:r>
            <a:endParaRPr lang="zh-CN" altLang="en-US" sz="5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 flipV="1">
            <a:off x="1019711" y="50033143"/>
            <a:ext cx="34208090" cy="4301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https://timgsa.baidu.com/timg?image&amp;quality=80&amp;size=b9999_10000&amp;sec=1557980765691&amp;di=b66d9b795fec6f34c381027034e2f8c1&amp;imgtype=0&amp;src=http%3A%2F%2Fpic.gerenjianli.com%2Fxiaohui2046%2Fb13.jpg"/>
          <p:cNvPicPr>
            <a:picLocks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902" l="0" r="100000">
                        <a14:foregroundMark x1="30957" y1="7324" x2="82324" y2="19434"/>
                        <a14:foregroundMark x1="75684" y1="7910" x2="30762" y2="8105"/>
                        <a14:foregroundMark x1="13184" y1="5762" x2="97754" y2="3027"/>
                        <a14:foregroundMark x1="13379" y1="6348" x2="2441" y2="75098"/>
                        <a14:foregroundMark x1="2441" y1="75098" x2="30566" y2="99121"/>
                        <a14:foregroundMark x1="89551" y1="94824" x2="94824" y2="10645"/>
                        <a14:foregroundMark x1="94824" y1="10645" x2="37988" y2="17676"/>
                        <a14:foregroundMark x1="42090" y1="16699" x2="62207" y2="66504"/>
                        <a14:foregroundMark x1="30371" y1="24316" x2="50879" y2="80957"/>
                        <a14:foregroundMark x1="17090" y1="27832" x2="42676" y2="85840"/>
                        <a14:foregroundMark x1="57910" y1="23145" x2="85840" y2="80371"/>
                        <a14:foregroundMark x1="65918" y1="23926" x2="86816" y2="56348"/>
                        <a14:foregroundMark x1="50879" y1="23340" x2="71191" y2="67285"/>
                        <a14:foregroundMark x1="35449" y1="20801" x2="60059" y2="82324"/>
                        <a14:foregroundMark x1="26074" y1="28027" x2="47168" y2="76074"/>
                        <a14:foregroundMark x1="16504" y1="41504" x2="37598" y2="92871"/>
                        <a14:foregroundMark x1="5957" y1="50879" x2="23730" y2="79785"/>
                        <a14:foregroundMark x1="9863" y1="76270" x2="34668" y2="91895"/>
                        <a14:foregroundMark x1="75684" y1="84473" x2="45605" y2="96973"/>
                        <a14:foregroundMark x1="76660" y1="72754" x2="62012" y2="74121"/>
                        <a14:foregroundMark x1="58105" y1="85449" x2="45996" y2="80762"/>
                        <a14:foregroundMark x1="24316" y1="75098" x2="10840" y2="46191"/>
                        <a14:foregroundMark x1="17871" y1="19238" x2="45215" y2="14160"/>
                        <a14:foregroundMark x1="20996" y1="12207" x2="42090" y2="12793"/>
                        <a14:foregroundMark x1="35449" y1="20020" x2="23145" y2="24121"/>
                        <a14:foregroundMark x1="62793" y1="21387" x2="89355" y2="32520"/>
                        <a14:foregroundMark x1="82324" y1="17090" x2="89551" y2="29590"/>
                        <a14:foregroundMark x1="81348" y1="34082" x2="87793" y2="56934"/>
                        <a14:foregroundMark x1="61621" y1="57715" x2="70410" y2="76074"/>
                        <a14:foregroundMark x1="87988" y1="86035" x2="61035" y2="98926"/>
                        <a14:foregroundMark x1="87012" y1="93457" x2="63965" y2="99902"/>
                        <a14:foregroundMark x1="11230" y1="15723" x2="98" y2="24121"/>
                        <a14:foregroundMark x1="35059" y1="1855" x2="16699" y2="6738"/>
                        <a14:foregroundMark x1="4004" y1="27441" x2="98" y2="40332"/>
                        <a14:foregroundMark x1="45410" y1="88965" x2="42871" y2="99707"/>
                        <a14:foregroundMark x1="94824" y1="83691" x2="97754" y2="23926"/>
                        <a14:foregroundMark x1="98535" y1="65137" x2="98730" y2="50293"/>
                        <a14:foregroundMark x1="98340" y1="75684" x2="96582" y2="61621"/>
                      </a14:backgroundRemoval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5183" y="46619186"/>
            <a:ext cx="2430360" cy="243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6355" y="46749814"/>
            <a:ext cx="5940783" cy="26319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439130" y="8820150"/>
            <a:ext cx="16325850" cy="6323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>
              <a:lnSpc>
                <a:spcPct val="150000"/>
              </a:lnSpc>
            </a:pPr>
            <a:r>
              <a:rPr lang="zh-CN" altLang="en-US" sz="5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通过对现有数据集的分析和挖掘</a:t>
            </a:r>
            <a:r>
              <a:rPr lang="zh-CN" altLang="en-US" sz="5400" dirty="0">
                <a:solidFill>
                  <a:prstClr val="black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，运用可视化、决策树、聚类分析等方法，探究各变量之间的内在关联，研究在什么条件下的命中率更高，进一步地，对球员能力进行更为细致的分析</a:t>
            </a:r>
            <a:r>
              <a:rPr lang="zh-CN" altLang="en-US" sz="5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，希望能够为赛场上战术的制定提供依据与参考。</a:t>
            </a:r>
            <a:endParaRPr lang="zh-CN" altLang="en-US" sz="5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11630" y="44841795"/>
            <a:ext cx="217627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/>
              <a:t>主场对球队的获胜有积极影响，当投篮距离小于4.8英尺，防守距离超过4.5英尺时，持球时间小于1.5s对球员命中率的提高有显著的积极的影响。这样，就可以通过团队协作与个人突破等方式尽可能创造投篮距离较小、防守距离较大并且尽可能接球就投的条件，使得进攻更具有侵略性。同时，防守球员也应当尽量避免这种条件的发生。</a:t>
            </a:r>
            <a:endParaRPr lang="zh-CN" altLang="en-US" sz="5400"/>
          </a:p>
        </p:txBody>
      </p:sp>
      <p:pic>
        <p:nvPicPr>
          <p:cNvPr id="20" name="图片 1" descr="IMG_2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7810" y="31251525"/>
            <a:ext cx="6174105" cy="105994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645" y="31010225"/>
            <a:ext cx="6492875" cy="10840085"/>
          </a:xfrm>
          <a:prstGeom prst="rect">
            <a:avLst/>
          </a:prstGeom>
        </p:spPr>
      </p:pic>
      <p:pic>
        <p:nvPicPr>
          <p:cNvPr id="5" name="图片 14"/>
          <p:cNvPicPr>
            <a:picLocks noChangeAspect="1"/>
          </p:cNvPicPr>
          <p:nvPr/>
        </p:nvPicPr>
        <p:blipFill>
          <a:blip r:embed="rId8"/>
          <a:srcRect l="754" r="304"/>
          <a:stretch>
            <a:fillRect/>
          </a:stretch>
        </p:blipFill>
        <p:spPr>
          <a:xfrm>
            <a:off x="14292580" y="31252160"/>
            <a:ext cx="6412865" cy="10598150"/>
          </a:xfrm>
          <a:prstGeom prst="rect">
            <a:avLst/>
          </a:prstGeom>
        </p:spPr>
      </p:pic>
      <p:pic>
        <p:nvPicPr>
          <p:cNvPr id="6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05445" y="31251525"/>
            <a:ext cx="6706870" cy="10598785"/>
          </a:xfrm>
          <a:prstGeom prst="rect">
            <a:avLst/>
          </a:prstGeom>
        </p:spPr>
      </p:pic>
      <p:pic>
        <p:nvPicPr>
          <p:cNvPr id="16" name="图片 16" descr="ddd0c23b3037fcd4d467967f9e261d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645995" y="31251525"/>
            <a:ext cx="7404735" cy="105994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574</Words>
  <Application>WPS 演示</Application>
  <PresentationFormat>自定义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Black</vt:lpstr>
      <vt:lpstr>华文中宋</vt:lpstr>
      <vt:lpstr>等线</vt:lpstr>
      <vt:lpstr>Arial Unicode MS</vt:lpstr>
      <vt:lpstr>Calibri Light</vt:lpstr>
      <vt:lpstr>等线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文靖 汪</dc:creator>
  <cp:lastModifiedBy>且听风吟</cp:lastModifiedBy>
  <cp:revision>28</cp:revision>
  <dcterms:created xsi:type="dcterms:W3CDTF">2019-05-16T02:24:00Z</dcterms:created>
  <dcterms:modified xsi:type="dcterms:W3CDTF">2020-05-26T13:17:01Z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