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283" r:id="rId5"/>
    <p:sldId id="282" r:id="rId6"/>
    <p:sldId id="260" r:id="rId7"/>
    <p:sldId id="261" r:id="rId8"/>
    <p:sldId id="262" r:id="rId9"/>
    <p:sldId id="263" r:id="rId10"/>
    <p:sldId id="264" r:id="rId11"/>
    <p:sldId id="278" r:id="rId12"/>
    <p:sldId id="279" r:id="rId13"/>
    <p:sldId id="267" r:id="rId14"/>
    <p:sldId id="276" r:id="rId15"/>
    <p:sldId id="280" r:id="rId16"/>
    <p:sldId id="281" r:id="rId17"/>
    <p:sldId id="285" r:id="rId18"/>
    <p:sldId id="284" r:id="rId19"/>
    <p:sldId id="266" r:id="rId20"/>
    <p:sldId id="275" r:id="rId21"/>
    <p:sldId id="273"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Sourav 14" initials="i1" lastIdx="1" clrIdx="0">
    <p:extLst>
      <p:ext uri="{19B8F6BF-5375-455C-9EA6-DF929625EA0E}">
        <p15:presenceInfo xmlns:p15="http://schemas.microsoft.com/office/powerpoint/2012/main" userId="2906c5a6d6369f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27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E97B728-F235-4EE6-8013-1CC8FE8A1F0C}" type="datetimeFigureOut">
              <a:rPr lang="en-US" smtClean="0"/>
              <a:t>28-Jun-19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4DD2DD6-A234-45ED-8EFE-D312575A7A0B}" type="slidenum">
              <a:rPr lang="en-US" smtClean="0"/>
              <a:t>‹#›</a:t>
            </a:fld>
            <a:endParaRPr lang="en-US"/>
          </a:p>
        </p:txBody>
      </p:sp>
    </p:spTree>
    <p:extLst>
      <p:ext uri="{BB962C8B-B14F-4D97-AF65-F5344CB8AC3E}">
        <p14:creationId xmlns:p14="http://schemas.microsoft.com/office/powerpoint/2010/main" val="1539849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DD2DD6-A234-45ED-8EFE-D312575A7A0B}" type="slidenum">
              <a:rPr lang="en-US" smtClean="0"/>
              <a:t>10</a:t>
            </a:fld>
            <a:endParaRPr lang="en-US"/>
          </a:p>
        </p:txBody>
      </p:sp>
    </p:spTree>
    <p:extLst>
      <p:ext uri="{BB962C8B-B14F-4D97-AF65-F5344CB8AC3E}">
        <p14:creationId xmlns:p14="http://schemas.microsoft.com/office/powerpoint/2010/main" val="3033063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DD2DD6-A234-45ED-8EFE-D312575A7A0B}" type="slidenum">
              <a:rPr lang="en-US" smtClean="0"/>
              <a:t>12</a:t>
            </a:fld>
            <a:endParaRPr lang="en-US"/>
          </a:p>
        </p:txBody>
      </p:sp>
    </p:spTree>
    <p:extLst>
      <p:ext uri="{BB962C8B-B14F-4D97-AF65-F5344CB8AC3E}">
        <p14:creationId xmlns:p14="http://schemas.microsoft.com/office/powerpoint/2010/main" val="235974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70685" y="2481452"/>
            <a:ext cx="5802629" cy="6965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923542" y="3797274"/>
            <a:ext cx="5296915" cy="1196339"/>
          </a:xfrm>
          <a:prstGeom prst="rect">
            <a:avLst/>
          </a:prstGeom>
        </p:spPr>
        <p:txBody>
          <a:bodyPr wrap="square" lIns="0" tIns="0" rIns="0" bIns="0">
            <a:spAutoFit/>
          </a:bodyPr>
          <a:lstStyle>
            <a:lvl1pPr>
              <a:defRPr sz="3200" b="0" i="0">
                <a:solidFill>
                  <a:srgbClr val="88888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063D040-CDB2-4F48-A86E-ADC9ED169FFB}" type="datetime1">
              <a:rPr lang="en-US" smtClean="0"/>
              <a:t>28-Jun-19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0497CE8-9399-497C-979E-649C57C95A92}" type="datetime1">
              <a:rPr lang="en-US" smtClean="0"/>
              <a:t>28-Jun-19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CE6E78B-AD60-4025-B0CD-6519C3BAA4CA}" type="datetime1">
              <a:rPr lang="en-US" smtClean="0"/>
              <a:t>28-Jun-19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7B8EF6D-F61A-47B5-81DE-8C2D0B1E4C65}" type="datetime1">
              <a:rPr lang="en-US" smtClean="0"/>
              <a:t>28-Jun-19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7D803F8-E973-4534-8DC3-931731991085}" type="datetime1">
              <a:rPr lang="en-US" smtClean="0"/>
              <a:t>28-Jun-19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55186" y="461899"/>
            <a:ext cx="1833626" cy="696594"/>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35940" y="1607261"/>
            <a:ext cx="8072119" cy="2465704"/>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C252DB16-694C-4AD9-B4C7-CA89CB6A97D0}" type="datetime1">
              <a:rPr lang="en-US" smtClean="0"/>
              <a:t>28-Jun-19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p:nvPr/>
        </p:nvSpPr>
        <p:spPr>
          <a:xfrm>
            <a:off x="990600" y="3505200"/>
            <a:ext cx="7924800" cy="3991990"/>
          </a:xfrm>
          <a:prstGeom prst="rect">
            <a:avLst/>
          </a:prstGeom>
        </p:spPr>
        <p:txBody>
          <a:bodyPr vert="horz" wrap="square" lIns="0" tIns="13335" rIns="0" bIns="0" rtlCol="0">
            <a:spAutoFit/>
          </a:bodyPr>
          <a:lstStyle/>
          <a:p>
            <a:pPr marL="1493520" marR="5080" indent="-1480185">
              <a:lnSpc>
                <a:spcPct val="120000"/>
              </a:lnSpc>
              <a:spcBef>
                <a:spcPts val="100"/>
              </a:spcBef>
            </a:pPr>
            <a:r>
              <a:rPr lang="en-US" sz="4400" b="1" i="1" spc="-175" dirty="0" smtClean="0">
                <a:effectLst>
                  <a:outerShdw blurRad="38100" dist="38100" dir="2700000" algn="tl">
                    <a:srgbClr val="000000">
                      <a:alpha val="43137"/>
                    </a:srgbClr>
                  </a:outerShdw>
                </a:effectLst>
                <a:latin typeface="Algerian" panose="04020705040A02060702" pitchFamily="82" charset="0"/>
              </a:rPr>
              <a:t>               Created </a:t>
            </a:r>
            <a:r>
              <a:rPr lang="en-US" sz="4400" b="1" i="1" spc="-190" dirty="0" smtClean="0">
                <a:effectLst>
                  <a:outerShdw blurRad="38100" dist="38100" dir="2700000" algn="tl">
                    <a:srgbClr val="000000">
                      <a:alpha val="43137"/>
                    </a:srgbClr>
                  </a:outerShdw>
                </a:effectLst>
                <a:latin typeface="Algerian" panose="04020705040A02060702" pitchFamily="82" charset="0"/>
              </a:rPr>
              <a:t>by:</a:t>
            </a:r>
          </a:p>
          <a:p>
            <a:pPr marL="1493520" marR="5080" indent="-1480185">
              <a:lnSpc>
                <a:spcPct val="120000"/>
              </a:lnSpc>
              <a:spcBef>
                <a:spcPts val="100"/>
              </a:spcBef>
            </a:pPr>
            <a:r>
              <a:rPr lang="en-US" sz="4400" b="1" i="1" spc="-190" dirty="0" smtClean="0">
                <a:effectLst>
                  <a:outerShdw blurRad="38100" dist="38100" dir="2700000" algn="tl">
                    <a:srgbClr val="000000">
                      <a:alpha val="43137"/>
                    </a:srgbClr>
                  </a:outerShdw>
                </a:effectLst>
                <a:latin typeface="Algerian" panose="04020705040A02060702" pitchFamily="82" charset="0"/>
              </a:rPr>
              <a:t>     </a:t>
            </a:r>
            <a:r>
              <a:rPr lang="en-US" sz="4400" b="1" i="1" spc="-140" dirty="0" smtClean="0">
                <a:effectLst>
                  <a:outerShdw blurRad="38100" dist="38100" dir="2700000" algn="tl">
                    <a:srgbClr val="000000">
                      <a:alpha val="43137"/>
                    </a:srgbClr>
                  </a:outerShdw>
                </a:effectLst>
                <a:latin typeface="Algerian" panose="04020705040A02060702" pitchFamily="82" charset="0"/>
              </a:rPr>
              <a:t>SOURAV CHAKRABORTY</a:t>
            </a:r>
          </a:p>
          <a:p>
            <a:pPr marL="1493520" marR="5080" indent="-1480185">
              <a:lnSpc>
                <a:spcPct val="120000"/>
              </a:lnSpc>
              <a:spcBef>
                <a:spcPts val="100"/>
              </a:spcBef>
            </a:pPr>
            <a:r>
              <a:rPr lang="en-US" sz="4400" b="1" i="1" spc="-140" dirty="0" smtClean="0">
                <a:effectLst>
                  <a:outerShdw blurRad="38100" dist="38100" dir="2700000" algn="tl">
                    <a:srgbClr val="000000">
                      <a:alpha val="43137"/>
                    </a:srgbClr>
                  </a:outerShdw>
                </a:effectLst>
                <a:latin typeface="Algerian" panose="04020705040A02060702" pitchFamily="82" charset="0"/>
              </a:rPr>
              <a:t>              ROLL:1607014 </a:t>
            </a:r>
          </a:p>
          <a:p>
            <a:pPr marL="1493520" marR="5080" indent="-1480185">
              <a:lnSpc>
                <a:spcPct val="120000"/>
              </a:lnSpc>
              <a:spcBef>
                <a:spcPts val="100"/>
              </a:spcBef>
            </a:pPr>
            <a:r>
              <a:rPr lang="en-US" sz="4400" b="1" i="1" spc="-140" dirty="0">
                <a:effectLst>
                  <a:outerShdw blurRad="38100" dist="38100" dir="2700000" algn="tl">
                    <a:srgbClr val="000000">
                      <a:alpha val="43137"/>
                    </a:srgbClr>
                  </a:outerShdw>
                </a:effectLst>
                <a:latin typeface="Algerian" panose="04020705040A02060702" pitchFamily="82" charset="0"/>
              </a:rPr>
              <a:t> </a:t>
            </a:r>
            <a:r>
              <a:rPr lang="en-US" sz="4400" b="1" i="1" spc="-140" dirty="0" smtClean="0">
                <a:effectLst>
                  <a:outerShdw blurRad="38100" dist="38100" dir="2700000" algn="tl">
                    <a:srgbClr val="000000">
                      <a:alpha val="43137"/>
                    </a:srgbClr>
                  </a:outerShdw>
                </a:effectLst>
                <a:latin typeface="Algerian" panose="04020705040A02060702" pitchFamily="82" charset="0"/>
              </a:rPr>
              <a:t>             KU ET (</a:t>
            </a:r>
            <a:r>
              <a:rPr lang="en-US" sz="4400" b="1" i="1" spc="-140" dirty="0" err="1" smtClean="0">
                <a:effectLst>
                  <a:outerShdw blurRad="38100" dist="38100" dir="2700000" algn="tl">
                    <a:srgbClr val="000000">
                      <a:alpha val="43137"/>
                    </a:srgbClr>
                  </a:outerShdw>
                </a:effectLst>
                <a:latin typeface="Algerian" panose="04020705040A02060702" pitchFamily="82" charset="0"/>
              </a:rPr>
              <a:t>Cse</a:t>
            </a:r>
            <a:r>
              <a:rPr lang="en-US" sz="4400" b="1" i="1" spc="-140" dirty="0" smtClean="0">
                <a:effectLst>
                  <a:outerShdw blurRad="38100" dist="38100" dir="2700000" algn="tl">
                    <a:srgbClr val="000000">
                      <a:alpha val="43137"/>
                    </a:srgbClr>
                  </a:outerShdw>
                </a:effectLst>
                <a:latin typeface="Algerian" panose="04020705040A02060702" pitchFamily="82" charset="0"/>
              </a:rPr>
              <a:t> 16)</a:t>
            </a:r>
          </a:p>
          <a:p>
            <a:pPr marL="12700">
              <a:lnSpc>
                <a:spcPct val="100000"/>
              </a:lnSpc>
              <a:spcBef>
                <a:spcPts val="105"/>
              </a:spcBef>
            </a:pPr>
            <a:endParaRPr sz="4400" dirty="0">
              <a:latin typeface="Algerian" panose="04020705040A02060702" pitchFamily="82" charset="0"/>
              <a:cs typeface="Trebuchet MS"/>
            </a:endParaRPr>
          </a:p>
        </p:txBody>
      </p:sp>
      <p:sp>
        <p:nvSpPr>
          <p:cNvPr id="3" name="object 3"/>
          <p:cNvSpPr txBox="1">
            <a:spLocks noGrp="1"/>
          </p:cNvSpPr>
          <p:nvPr>
            <p:ph type="subTitle" idx="4"/>
          </p:nvPr>
        </p:nvSpPr>
        <p:spPr>
          <a:xfrm>
            <a:off x="1447800" y="1524000"/>
            <a:ext cx="6505829" cy="93660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12700" rIns="0" bIns="0" rtlCol="0">
            <a:spAutoFit/>
          </a:bodyPr>
          <a:lstStyle/>
          <a:p>
            <a:pPr marL="1493520" marR="5080" indent="-1480185">
              <a:lnSpc>
                <a:spcPct val="120000"/>
              </a:lnSpc>
              <a:spcBef>
                <a:spcPts val="100"/>
              </a:spcBef>
            </a:pPr>
            <a:r>
              <a:rPr lang="en-US" spc="-210" dirty="0" smtClean="0"/>
              <a:t>              </a:t>
            </a:r>
            <a:r>
              <a:rPr lang="en-US" sz="5400" b="1" spc="-210" dirty="0" smtClean="0">
                <a:solidFill>
                  <a:schemeClr val="accent3">
                    <a:lumMod val="75000"/>
                  </a:schemeClr>
                </a:solidFill>
                <a:latin typeface="Snap ITC" panose="04040A07060A02020202" pitchFamily="82" charset="0"/>
              </a:rPr>
              <a:t>SGIPC KUET</a:t>
            </a:r>
            <a:endParaRPr lang="en-US" sz="5400" b="1" spc="-140" dirty="0" smtClean="0">
              <a:solidFill>
                <a:schemeClr val="accent3">
                  <a:lumMod val="75000"/>
                </a:schemeClr>
              </a:solidFill>
              <a:latin typeface="Snap ITC" panose="04040A07060A02020202" pitchFamily="82" charset="0"/>
            </a:endParaRPr>
          </a:p>
        </p:txBody>
      </p:sp>
      <p:sp>
        <p:nvSpPr>
          <p:cNvPr id="7" name="Date Placeholder 6"/>
          <p:cNvSpPr>
            <a:spLocks noGrp="1"/>
          </p:cNvSpPr>
          <p:nvPr>
            <p:ph type="dt" sz="half" idx="6"/>
          </p:nvPr>
        </p:nvSpPr>
        <p:spPr/>
        <p:txBody>
          <a:bodyPr/>
          <a:lstStyle/>
          <a:p>
            <a:fld id="{E8D3C27E-5F15-4E86-80CC-B5AF94BE0615}" type="datetime1">
              <a:rPr lang="en-US" smtClean="0"/>
              <a:t>28-Jun-19</a:t>
            </a:fld>
            <a:endParaRPr lang="en-US"/>
          </a:p>
        </p:txBody>
      </p:sp>
      <p:sp>
        <p:nvSpPr>
          <p:cNvPr id="9" name="Slide Number Placeholder 8"/>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1066800" y="685800"/>
            <a:ext cx="6705600" cy="1371600"/>
          </a:xfrm>
        </p:spPr>
        <p:txBody>
          <a:bodyPr/>
          <a:lstStyle/>
          <a:p>
            <a:r>
              <a:rPr lang="en-US" b="1" spc="-155" dirty="0">
                <a:solidFill>
                  <a:srgbClr val="002060"/>
                </a:solidFill>
                <a:latin typeface="Rockwell" panose="02060603020205020403" pitchFamily="18" charset="0"/>
              </a:rPr>
              <a:t>You can </a:t>
            </a:r>
            <a:r>
              <a:rPr lang="en-US" b="1" spc="-155" dirty="0" smtClean="0">
                <a:solidFill>
                  <a:srgbClr val="002060"/>
                </a:solidFill>
                <a:latin typeface="Rockwell" panose="02060603020205020403" pitchFamily="18" charset="0"/>
              </a:rPr>
              <a:t>see graph of your submission</a:t>
            </a:r>
            <a:endParaRPr lang="en-US" dirty="0"/>
          </a:p>
        </p:txBody>
      </p:sp>
      <p:pic>
        <p:nvPicPr>
          <p:cNvPr id="16" name="Picture 15"/>
          <p:cNvPicPr>
            <a:picLocks noChangeAspect="1"/>
          </p:cNvPicPr>
          <p:nvPr/>
        </p:nvPicPr>
        <p:blipFill>
          <a:blip r:embed="rId3"/>
          <a:stretch>
            <a:fillRect/>
          </a:stretch>
        </p:blipFill>
        <p:spPr>
          <a:xfrm>
            <a:off x="533400" y="2895600"/>
            <a:ext cx="4267200" cy="3053255"/>
          </a:xfrm>
          <a:prstGeom prst="rect">
            <a:avLst/>
          </a:prstGeom>
        </p:spPr>
      </p:pic>
      <p:pic>
        <p:nvPicPr>
          <p:cNvPr id="20" name="Picture 19"/>
          <p:cNvPicPr>
            <a:picLocks noChangeAspect="1"/>
          </p:cNvPicPr>
          <p:nvPr/>
        </p:nvPicPr>
        <p:blipFill>
          <a:blip r:embed="rId4"/>
          <a:stretch>
            <a:fillRect/>
          </a:stretch>
        </p:blipFill>
        <p:spPr>
          <a:xfrm>
            <a:off x="4876800" y="2971800"/>
            <a:ext cx="3505200" cy="2895600"/>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lang="en-US" smtClean="0"/>
              <a:t>10</a:t>
            </a:fld>
            <a:endParaRPr lang="en-US"/>
          </a:p>
        </p:txBody>
      </p:sp>
      <p:sp>
        <p:nvSpPr>
          <p:cNvPr id="5" name="Date Placeholder 4"/>
          <p:cNvSpPr>
            <a:spLocks noGrp="1"/>
          </p:cNvSpPr>
          <p:nvPr>
            <p:ph type="dt" sz="half" idx="6"/>
          </p:nvPr>
        </p:nvSpPr>
        <p:spPr/>
        <p:txBody>
          <a:bodyPr/>
          <a:lstStyle/>
          <a:p>
            <a:fld id="{C331A29D-76B7-4F79-A8F7-0B278E0C1544}" type="datetime1">
              <a:rPr lang="en-US" smtClean="0"/>
              <a:t>28-Jun-19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icken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447800"/>
            <a:ext cx="2432736" cy="4114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85800" y="2286000"/>
            <a:ext cx="5257800" cy="36576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5400" b="1" i="1" dirty="0">
                <a:solidFill>
                  <a:srgbClr val="7030A0"/>
                </a:solidFill>
                <a:latin typeface="Algerian" panose="04020705040A02060702" pitchFamily="82" charset="0"/>
              </a:rPr>
              <a:t>Sounds Interesting!!!</a:t>
            </a:r>
          </a:p>
        </p:txBody>
      </p:sp>
      <p:pic>
        <p:nvPicPr>
          <p:cNvPr id="4"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48000"/>
            <a:ext cx="771116" cy="127113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7"/>
          </p:nvPr>
        </p:nvSpPr>
        <p:spPr/>
        <p:txBody>
          <a:bodyPr/>
          <a:lstStyle/>
          <a:p>
            <a:fld id="{B6F15528-21DE-4FAA-801E-634DDDAF4B2B}" type="slidenum">
              <a:rPr lang="en-US" smtClean="0"/>
              <a:t>11</a:t>
            </a:fld>
            <a:endParaRPr lang="en-US"/>
          </a:p>
        </p:txBody>
      </p:sp>
      <p:sp>
        <p:nvSpPr>
          <p:cNvPr id="7" name="Date Placeholder 6"/>
          <p:cNvSpPr>
            <a:spLocks noGrp="1"/>
          </p:cNvSpPr>
          <p:nvPr>
            <p:ph type="dt" sz="half" idx="6"/>
          </p:nvPr>
        </p:nvSpPr>
        <p:spPr/>
        <p:txBody>
          <a:bodyPr/>
          <a:lstStyle/>
          <a:p>
            <a:fld id="{15DA28F7-428E-4D9A-8C5F-ED870F8E7FF8}" type="datetime1">
              <a:rPr lang="en-US" smtClean="0"/>
              <a:t>28-Jun-19</a:t>
            </a:fld>
            <a:endParaRPr lang="en-US"/>
          </a:p>
        </p:txBody>
      </p:sp>
    </p:spTree>
    <p:extLst>
      <p:ext uri="{BB962C8B-B14F-4D97-AF65-F5344CB8AC3E}">
        <p14:creationId xmlns:p14="http://schemas.microsoft.com/office/powerpoint/2010/main" val="2904302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76200" y="685800"/>
            <a:ext cx="8991600" cy="1354217"/>
          </a:xfrm>
        </p:spPr>
        <p:txBody>
          <a:bodyPr/>
          <a:lstStyle/>
          <a:p>
            <a:r>
              <a:rPr lang="en-US" b="1" spc="-155" dirty="0">
                <a:solidFill>
                  <a:srgbClr val="002060"/>
                </a:solidFill>
                <a:latin typeface="Rockwell" panose="02060603020205020403" pitchFamily="18" charset="0"/>
              </a:rPr>
              <a:t>You can </a:t>
            </a:r>
            <a:r>
              <a:rPr lang="en-US" b="1" spc="-155" dirty="0" smtClean="0">
                <a:solidFill>
                  <a:srgbClr val="002060"/>
                </a:solidFill>
                <a:latin typeface="Rockwell" panose="02060603020205020403" pitchFamily="18" charset="0"/>
              </a:rPr>
              <a:t>find all the programming resources at  one place</a:t>
            </a:r>
            <a:endParaRPr lang="en-US" dirty="0"/>
          </a:p>
        </p:txBody>
      </p:sp>
      <p:pic>
        <p:nvPicPr>
          <p:cNvPr id="5" name="Picture 4"/>
          <p:cNvPicPr>
            <a:picLocks noChangeAspect="1"/>
          </p:cNvPicPr>
          <p:nvPr/>
        </p:nvPicPr>
        <p:blipFill>
          <a:blip r:embed="rId3"/>
          <a:stretch>
            <a:fillRect/>
          </a:stretch>
        </p:blipFill>
        <p:spPr>
          <a:xfrm>
            <a:off x="1" y="3276600"/>
            <a:ext cx="9143999" cy="2971800"/>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lang="en-US" smtClean="0"/>
              <a:t>12</a:t>
            </a:fld>
            <a:endParaRPr lang="en-US"/>
          </a:p>
        </p:txBody>
      </p:sp>
      <p:sp>
        <p:nvSpPr>
          <p:cNvPr id="6" name="Date Placeholder 5"/>
          <p:cNvSpPr>
            <a:spLocks noGrp="1"/>
          </p:cNvSpPr>
          <p:nvPr>
            <p:ph type="dt" sz="half" idx="6"/>
          </p:nvPr>
        </p:nvSpPr>
        <p:spPr/>
        <p:txBody>
          <a:bodyPr/>
          <a:lstStyle/>
          <a:p>
            <a:fld id="{A8D17EEC-029A-4379-8534-112CE2858293}" type="datetime1">
              <a:rPr lang="en-US" smtClean="0"/>
              <a:t>28-Jun-19</a:t>
            </a:fld>
            <a:endParaRPr lang="en-US"/>
          </a:p>
        </p:txBody>
      </p:sp>
    </p:spTree>
    <p:extLst>
      <p:ext uri="{BB962C8B-B14F-4D97-AF65-F5344CB8AC3E}">
        <p14:creationId xmlns:p14="http://schemas.microsoft.com/office/powerpoint/2010/main" val="16337285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61900"/>
            <a:ext cx="7391400" cy="1354217"/>
          </a:xfrm>
        </p:spPr>
        <p:txBody>
          <a:bodyPr/>
          <a:lstStyle/>
          <a:p>
            <a:r>
              <a:rPr lang="en-US" b="1" spc="-155" dirty="0">
                <a:solidFill>
                  <a:srgbClr val="002060"/>
                </a:solidFill>
                <a:latin typeface="Rockwell" panose="02060603020205020403" pitchFamily="18" charset="0"/>
              </a:rPr>
              <a:t>You can </a:t>
            </a:r>
            <a:r>
              <a:rPr lang="en-US" b="1" spc="-155" dirty="0" smtClean="0">
                <a:solidFill>
                  <a:srgbClr val="002060"/>
                </a:solidFill>
                <a:latin typeface="Rockwell" panose="02060603020205020403" pitchFamily="18" charset="0"/>
              </a:rPr>
              <a:t>also change your name </a:t>
            </a:r>
            <a:r>
              <a:rPr lang="en-US" b="1" spc="-155" dirty="0">
                <a:solidFill>
                  <a:srgbClr val="002060"/>
                </a:solidFill>
                <a:latin typeface="Rockwell" panose="02060603020205020403" pitchFamily="18" charset="0"/>
              </a:rPr>
              <a:t>or </a:t>
            </a:r>
            <a:r>
              <a:rPr lang="en-US" b="1" spc="-155" dirty="0" smtClean="0">
                <a:solidFill>
                  <a:srgbClr val="002060"/>
                </a:solidFill>
                <a:latin typeface="Rockwell" panose="02060603020205020403" pitchFamily="18" charset="0"/>
              </a:rPr>
              <a:t>image</a:t>
            </a:r>
            <a:endParaRPr lang="en-US" dirty="0"/>
          </a:p>
        </p:txBody>
      </p:sp>
      <p:sp>
        <p:nvSpPr>
          <p:cNvPr id="18" name="object 4"/>
          <p:cNvSpPr/>
          <p:nvPr/>
        </p:nvSpPr>
        <p:spPr>
          <a:xfrm>
            <a:off x="1981961" y="3201161"/>
            <a:ext cx="609600" cy="838200"/>
          </a:xfrm>
          <a:custGeom>
            <a:avLst/>
            <a:gdLst/>
            <a:ahLst/>
            <a:cxnLst/>
            <a:rect l="l" t="t" r="r" b="b"/>
            <a:pathLst>
              <a:path w="609600" h="838200">
                <a:moveTo>
                  <a:pt x="0" y="838200"/>
                </a:moveTo>
                <a:lnTo>
                  <a:pt x="609600" y="838200"/>
                </a:lnTo>
                <a:lnTo>
                  <a:pt x="609600" y="0"/>
                </a:lnTo>
                <a:lnTo>
                  <a:pt x="0" y="0"/>
                </a:lnTo>
                <a:lnTo>
                  <a:pt x="0" y="838200"/>
                </a:lnTo>
                <a:close/>
              </a:path>
            </a:pathLst>
          </a:custGeom>
          <a:ln w="25908">
            <a:solidFill>
              <a:srgbClr val="FFFFFF"/>
            </a:solidFill>
          </a:ln>
        </p:spPr>
        <p:txBody>
          <a:bodyPr wrap="square" lIns="0" tIns="0" rIns="0" bIns="0" rtlCol="0"/>
          <a:lstStyle/>
          <a:p>
            <a:endParaRPr/>
          </a:p>
        </p:txBody>
      </p:sp>
      <p:sp>
        <p:nvSpPr>
          <p:cNvPr id="19" name="object 5"/>
          <p:cNvSpPr/>
          <p:nvPr/>
        </p:nvSpPr>
        <p:spPr>
          <a:xfrm>
            <a:off x="1981961" y="2972561"/>
            <a:ext cx="1676400" cy="1143000"/>
          </a:xfrm>
          <a:custGeom>
            <a:avLst/>
            <a:gdLst/>
            <a:ahLst/>
            <a:cxnLst/>
            <a:rect l="l" t="t" r="r" b="b"/>
            <a:pathLst>
              <a:path w="1676400" h="1143000">
                <a:moveTo>
                  <a:pt x="0" y="1143000"/>
                </a:moveTo>
                <a:lnTo>
                  <a:pt x="1676400" y="1143000"/>
                </a:lnTo>
                <a:lnTo>
                  <a:pt x="1676400" y="0"/>
                </a:lnTo>
                <a:lnTo>
                  <a:pt x="0" y="0"/>
                </a:lnTo>
                <a:lnTo>
                  <a:pt x="0" y="1143000"/>
                </a:lnTo>
                <a:close/>
              </a:path>
            </a:pathLst>
          </a:custGeom>
          <a:ln w="25908">
            <a:solidFill>
              <a:srgbClr val="FFFFFF"/>
            </a:solidFill>
          </a:ln>
        </p:spPr>
        <p:txBody>
          <a:bodyPr wrap="square" lIns="0" tIns="0" rIns="0" bIns="0" rtlCol="0"/>
          <a:lstStyle/>
          <a:p>
            <a:endParaRPr/>
          </a:p>
        </p:txBody>
      </p:sp>
      <p:sp>
        <p:nvSpPr>
          <p:cNvPr id="24" name="object 10"/>
          <p:cNvSpPr/>
          <p:nvPr/>
        </p:nvSpPr>
        <p:spPr>
          <a:xfrm>
            <a:off x="7011161" y="3544061"/>
            <a:ext cx="685800" cy="1333500"/>
          </a:xfrm>
          <a:custGeom>
            <a:avLst/>
            <a:gdLst/>
            <a:ahLst/>
            <a:cxnLst/>
            <a:rect l="l" t="t" r="r" b="b"/>
            <a:pathLst>
              <a:path w="685800" h="1333500">
                <a:moveTo>
                  <a:pt x="0" y="1333500"/>
                </a:moveTo>
                <a:lnTo>
                  <a:pt x="685800" y="1333500"/>
                </a:lnTo>
                <a:lnTo>
                  <a:pt x="685800" y="0"/>
                </a:lnTo>
                <a:lnTo>
                  <a:pt x="0" y="0"/>
                </a:lnTo>
                <a:lnTo>
                  <a:pt x="0" y="1333500"/>
                </a:lnTo>
                <a:close/>
              </a:path>
            </a:pathLst>
          </a:custGeom>
          <a:solidFill>
            <a:srgbClr val="FFFFFF"/>
          </a:solidFill>
        </p:spPr>
        <p:txBody>
          <a:bodyPr wrap="square" lIns="0" tIns="0" rIns="0" bIns="0" rtlCol="0"/>
          <a:lstStyle/>
          <a:p>
            <a:endParaRPr/>
          </a:p>
        </p:txBody>
      </p:sp>
      <p:sp>
        <p:nvSpPr>
          <p:cNvPr id="25" name="object 11"/>
          <p:cNvSpPr/>
          <p:nvPr/>
        </p:nvSpPr>
        <p:spPr>
          <a:xfrm>
            <a:off x="7011161" y="3544061"/>
            <a:ext cx="685800" cy="1333500"/>
          </a:xfrm>
          <a:custGeom>
            <a:avLst/>
            <a:gdLst/>
            <a:ahLst/>
            <a:cxnLst/>
            <a:rect l="l" t="t" r="r" b="b"/>
            <a:pathLst>
              <a:path w="685800" h="1333500">
                <a:moveTo>
                  <a:pt x="0" y="1333500"/>
                </a:moveTo>
                <a:lnTo>
                  <a:pt x="685800" y="1333500"/>
                </a:lnTo>
                <a:lnTo>
                  <a:pt x="685800" y="0"/>
                </a:lnTo>
                <a:lnTo>
                  <a:pt x="0" y="0"/>
                </a:lnTo>
                <a:lnTo>
                  <a:pt x="0" y="1333500"/>
                </a:lnTo>
                <a:close/>
              </a:path>
            </a:pathLst>
          </a:custGeom>
          <a:ln w="25908">
            <a:solidFill>
              <a:srgbClr val="FFFFFF"/>
            </a:solidFill>
          </a:ln>
        </p:spPr>
        <p:txBody>
          <a:bodyPr wrap="square" lIns="0" tIns="0" rIns="0" bIns="0" rtlCol="0"/>
          <a:lstStyle/>
          <a:p>
            <a:endParaRPr/>
          </a:p>
        </p:txBody>
      </p:sp>
      <p:sp>
        <p:nvSpPr>
          <p:cNvPr id="26" name="object 12"/>
          <p:cNvSpPr/>
          <p:nvPr/>
        </p:nvSpPr>
        <p:spPr>
          <a:xfrm>
            <a:off x="3124961" y="4077461"/>
            <a:ext cx="1143000" cy="990600"/>
          </a:xfrm>
          <a:custGeom>
            <a:avLst/>
            <a:gdLst/>
            <a:ahLst/>
            <a:cxnLst/>
            <a:rect l="l" t="t" r="r" b="b"/>
            <a:pathLst>
              <a:path w="1143000" h="990600">
                <a:moveTo>
                  <a:pt x="0" y="990600"/>
                </a:moveTo>
                <a:lnTo>
                  <a:pt x="1143000" y="990600"/>
                </a:lnTo>
                <a:lnTo>
                  <a:pt x="1143000" y="0"/>
                </a:lnTo>
                <a:lnTo>
                  <a:pt x="0" y="0"/>
                </a:lnTo>
                <a:lnTo>
                  <a:pt x="0" y="990600"/>
                </a:lnTo>
                <a:close/>
              </a:path>
            </a:pathLst>
          </a:custGeom>
          <a:solidFill>
            <a:srgbClr val="FFFFFF"/>
          </a:solidFill>
        </p:spPr>
        <p:txBody>
          <a:bodyPr wrap="square" lIns="0" tIns="0" rIns="0" bIns="0" rtlCol="0"/>
          <a:lstStyle/>
          <a:p>
            <a:endParaRPr/>
          </a:p>
        </p:txBody>
      </p:sp>
      <p:sp>
        <p:nvSpPr>
          <p:cNvPr id="27" name="object 13"/>
          <p:cNvSpPr/>
          <p:nvPr/>
        </p:nvSpPr>
        <p:spPr>
          <a:xfrm>
            <a:off x="1981961" y="4039361"/>
            <a:ext cx="1143000" cy="990600"/>
          </a:xfrm>
          <a:custGeom>
            <a:avLst/>
            <a:gdLst/>
            <a:ahLst/>
            <a:cxnLst/>
            <a:rect l="l" t="t" r="r" b="b"/>
            <a:pathLst>
              <a:path w="1143000" h="990600">
                <a:moveTo>
                  <a:pt x="0" y="990600"/>
                </a:moveTo>
                <a:lnTo>
                  <a:pt x="1143000" y="990600"/>
                </a:lnTo>
                <a:lnTo>
                  <a:pt x="1143000" y="0"/>
                </a:lnTo>
                <a:lnTo>
                  <a:pt x="0" y="0"/>
                </a:lnTo>
                <a:lnTo>
                  <a:pt x="0" y="990600"/>
                </a:lnTo>
                <a:close/>
              </a:path>
            </a:pathLst>
          </a:custGeom>
          <a:ln w="25908">
            <a:solidFill>
              <a:srgbClr val="FFFFFF"/>
            </a:solidFill>
          </a:ln>
        </p:spPr>
        <p:txBody>
          <a:bodyPr wrap="square" lIns="0" tIns="0" rIns="0" bIns="0" rtlCol="0"/>
          <a:lstStyle/>
          <a:p>
            <a:endParaRPr/>
          </a:p>
        </p:txBody>
      </p:sp>
      <p:sp>
        <p:nvSpPr>
          <p:cNvPr id="28" name="Rectangle 27"/>
          <p:cNvSpPr/>
          <p:nvPr/>
        </p:nvSpPr>
        <p:spPr>
          <a:xfrm>
            <a:off x="2134361" y="3035763"/>
            <a:ext cx="1447800" cy="1079798"/>
          </a:xfrm>
          <a:prstGeom prst="rect">
            <a:avLst/>
          </a:prstGeom>
          <a:solidFill>
            <a:schemeClr val="bg1"/>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9" name="Rectangle 28"/>
          <p:cNvSpPr/>
          <p:nvPr/>
        </p:nvSpPr>
        <p:spPr>
          <a:xfrm>
            <a:off x="5830441" y="4306822"/>
            <a:ext cx="1637159" cy="1432386"/>
          </a:xfrm>
          <a:prstGeom prst="rect">
            <a:avLst/>
          </a:prstGeom>
          <a:solidFill>
            <a:schemeClr val="bg1"/>
          </a:solid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034950" y="2743200"/>
            <a:ext cx="7143750" cy="2457450"/>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US" smtClean="0"/>
              <a:t>13</a:t>
            </a:fld>
            <a:endParaRPr lang="en-US"/>
          </a:p>
        </p:txBody>
      </p:sp>
      <p:sp>
        <p:nvSpPr>
          <p:cNvPr id="7" name="Date Placeholder 6"/>
          <p:cNvSpPr>
            <a:spLocks noGrp="1"/>
          </p:cNvSpPr>
          <p:nvPr>
            <p:ph type="dt" sz="half" idx="6"/>
          </p:nvPr>
        </p:nvSpPr>
        <p:spPr/>
        <p:txBody>
          <a:bodyPr/>
          <a:lstStyle/>
          <a:p>
            <a:fld id="{6E3E3331-F3E4-4363-BB08-51780A6EE54E}" type="datetime1">
              <a:rPr lang="en-US" smtClean="0"/>
              <a:t>28-Jun-19</a:t>
            </a:fld>
            <a:endParaRPr lang="en-US"/>
          </a:p>
        </p:txBody>
      </p:sp>
    </p:spTree>
    <p:extLst>
      <p:ext uri="{BB962C8B-B14F-4D97-AF65-F5344CB8AC3E}">
        <p14:creationId xmlns:p14="http://schemas.microsoft.com/office/powerpoint/2010/main" val="2195465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6" name="Picture 10" descr="https://freeclipartimage.com/storage/upload/school-clip-art/school-clip-art-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3904827" cy="51987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343400" y="1633805"/>
            <a:ext cx="4800600" cy="10287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sz="4800" dirty="0" smtClean="0">
                <a:solidFill>
                  <a:srgbClr val="002060"/>
                </a:solidFill>
                <a:latin typeface="Algerian" panose="04020705040A02060702" pitchFamily="82" charset="0"/>
              </a:rPr>
              <a:t>SIMPLE,ISN’T IT?</a:t>
            </a:r>
            <a:endParaRPr lang="en-US" sz="4800" dirty="0">
              <a:solidFill>
                <a:srgbClr val="002060"/>
              </a:solidFill>
              <a:latin typeface="Algerian" panose="04020705040A02060702" pitchFamily="82" charset="0"/>
            </a:endParaRPr>
          </a:p>
        </p:txBody>
      </p:sp>
      <p:sp>
        <p:nvSpPr>
          <p:cNvPr id="5" name="Slide Number Placeholder 4"/>
          <p:cNvSpPr>
            <a:spLocks noGrp="1"/>
          </p:cNvSpPr>
          <p:nvPr>
            <p:ph type="sldNum" sz="quarter" idx="7"/>
          </p:nvPr>
        </p:nvSpPr>
        <p:spPr/>
        <p:txBody>
          <a:bodyPr/>
          <a:lstStyle/>
          <a:p>
            <a:fld id="{B6F15528-21DE-4FAA-801E-634DDDAF4B2B}" type="slidenum">
              <a:rPr lang="en-US" smtClean="0"/>
              <a:t>14</a:t>
            </a:fld>
            <a:endParaRPr lang="en-US"/>
          </a:p>
        </p:txBody>
      </p:sp>
      <p:sp>
        <p:nvSpPr>
          <p:cNvPr id="6" name="Date Placeholder 5"/>
          <p:cNvSpPr>
            <a:spLocks noGrp="1"/>
          </p:cNvSpPr>
          <p:nvPr>
            <p:ph type="dt" sz="half" idx="6"/>
          </p:nvPr>
        </p:nvSpPr>
        <p:spPr/>
        <p:txBody>
          <a:bodyPr/>
          <a:lstStyle/>
          <a:p>
            <a:fld id="{5F462D64-35A1-4163-BDD8-953D6D70127F}" type="datetime1">
              <a:rPr lang="en-US" smtClean="0"/>
              <a:t>28-Jun-19</a:t>
            </a:fld>
            <a:endParaRPr lang="en-US"/>
          </a:p>
        </p:txBody>
      </p:sp>
    </p:spTree>
    <p:extLst>
      <p:ext uri="{BB962C8B-B14F-4D97-AF65-F5344CB8AC3E}">
        <p14:creationId xmlns:p14="http://schemas.microsoft.com/office/powerpoint/2010/main" val="1031091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61900"/>
            <a:ext cx="7391400" cy="2031325"/>
          </a:xfrm>
        </p:spPr>
        <p:txBody>
          <a:bodyPr/>
          <a:lstStyle/>
          <a:p>
            <a:r>
              <a:rPr lang="en-US" b="1" spc="-155" dirty="0" smtClean="0">
                <a:solidFill>
                  <a:srgbClr val="002060"/>
                </a:solidFill>
                <a:latin typeface="Rockwell" panose="02060603020205020403" pitchFamily="18" charset="0"/>
              </a:rPr>
              <a:t>Guest can see the profile of programmers and they can also read the blogs</a:t>
            </a:r>
            <a:endParaRPr lang="en-US" dirty="0"/>
          </a:p>
        </p:txBody>
      </p:sp>
      <p:sp>
        <p:nvSpPr>
          <p:cNvPr id="18" name="object 4"/>
          <p:cNvSpPr/>
          <p:nvPr/>
        </p:nvSpPr>
        <p:spPr>
          <a:xfrm>
            <a:off x="1981961" y="3201161"/>
            <a:ext cx="609600" cy="838200"/>
          </a:xfrm>
          <a:custGeom>
            <a:avLst/>
            <a:gdLst/>
            <a:ahLst/>
            <a:cxnLst/>
            <a:rect l="l" t="t" r="r" b="b"/>
            <a:pathLst>
              <a:path w="609600" h="838200">
                <a:moveTo>
                  <a:pt x="0" y="838200"/>
                </a:moveTo>
                <a:lnTo>
                  <a:pt x="609600" y="838200"/>
                </a:lnTo>
                <a:lnTo>
                  <a:pt x="609600" y="0"/>
                </a:lnTo>
                <a:lnTo>
                  <a:pt x="0" y="0"/>
                </a:lnTo>
                <a:lnTo>
                  <a:pt x="0" y="838200"/>
                </a:lnTo>
                <a:close/>
              </a:path>
            </a:pathLst>
          </a:custGeom>
          <a:ln w="25908">
            <a:solidFill>
              <a:srgbClr val="FFFFFF"/>
            </a:solidFill>
          </a:ln>
        </p:spPr>
        <p:txBody>
          <a:bodyPr wrap="square" lIns="0" tIns="0" rIns="0" bIns="0" rtlCol="0"/>
          <a:lstStyle/>
          <a:p>
            <a:endParaRPr/>
          </a:p>
        </p:txBody>
      </p:sp>
      <p:sp>
        <p:nvSpPr>
          <p:cNvPr id="19" name="object 5"/>
          <p:cNvSpPr/>
          <p:nvPr/>
        </p:nvSpPr>
        <p:spPr>
          <a:xfrm>
            <a:off x="1981961" y="2972561"/>
            <a:ext cx="1676400" cy="1143000"/>
          </a:xfrm>
          <a:custGeom>
            <a:avLst/>
            <a:gdLst/>
            <a:ahLst/>
            <a:cxnLst/>
            <a:rect l="l" t="t" r="r" b="b"/>
            <a:pathLst>
              <a:path w="1676400" h="1143000">
                <a:moveTo>
                  <a:pt x="0" y="1143000"/>
                </a:moveTo>
                <a:lnTo>
                  <a:pt x="1676400" y="1143000"/>
                </a:lnTo>
                <a:lnTo>
                  <a:pt x="1676400" y="0"/>
                </a:lnTo>
                <a:lnTo>
                  <a:pt x="0" y="0"/>
                </a:lnTo>
                <a:lnTo>
                  <a:pt x="0" y="1143000"/>
                </a:lnTo>
                <a:close/>
              </a:path>
            </a:pathLst>
          </a:custGeom>
          <a:ln w="25908">
            <a:solidFill>
              <a:srgbClr val="FFFFFF"/>
            </a:solidFill>
          </a:ln>
        </p:spPr>
        <p:txBody>
          <a:bodyPr wrap="square" lIns="0" tIns="0" rIns="0" bIns="0" rtlCol="0"/>
          <a:lstStyle/>
          <a:p>
            <a:endParaRPr/>
          </a:p>
        </p:txBody>
      </p:sp>
      <p:sp>
        <p:nvSpPr>
          <p:cNvPr id="24" name="object 10"/>
          <p:cNvSpPr/>
          <p:nvPr/>
        </p:nvSpPr>
        <p:spPr>
          <a:xfrm>
            <a:off x="7011161" y="3544061"/>
            <a:ext cx="685800" cy="1333500"/>
          </a:xfrm>
          <a:custGeom>
            <a:avLst/>
            <a:gdLst/>
            <a:ahLst/>
            <a:cxnLst/>
            <a:rect l="l" t="t" r="r" b="b"/>
            <a:pathLst>
              <a:path w="685800" h="1333500">
                <a:moveTo>
                  <a:pt x="0" y="1333500"/>
                </a:moveTo>
                <a:lnTo>
                  <a:pt x="685800" y="1333500"/>
                </a:lnTo>
                <a:lnTo>
                  <a:pt x="685800" y="0"/>
                </a:lnTo>
                <a:lnTo>
                  <a:pt x="0" y="0"/>
                </a:lnTo>
                <a:lnTo>
                  <a:pt x="0" y="1333500"/>
                </a:lnTo>
                <a:close/>
              </a:path>
            </a:pathLst>
          </a:custGeom>
          <a:solidFill>
            <a:srgbClr val="FFFFFF"/>
          </a:solidFill>
        </p:spPr>
        <p:txBody>
          <a:bodyPr wrap="square" lIns="0" tIns="0" rIns="0" bIns="0" rtlCol="0"/>
          <a:lstStyle/>
          <a:p>
            <a:endParaRPr/>
          </a:p>
        </p:txBody>
      </p:sp>
      <p:sp>
        <p:nvSpPr>
          <p:cNvPr id="25" name="object 11"/>
          <p:cNvSpPr/>
          <p:nvPr/>
        </p:nvSpPr>
        <p:spPr>
          <a:xfrm>
            <a:off x="7011161" y="3544061"/>
            <a:ext cx="685800" cy="1333500"/>
          </a:xfrm>
          <a:custGeom>
            <a:avLst/>
            <a:gdLst/>
            <a:ahLst/>
            <a:cxnLst/>
            <a:rect l="l" t="t" r="r" b="b"/>
            <a:pathLst>
              <a:path w="685800" h="1333500">
                <a:moveTo>
                  <a:pt x="0" y="1333500"/>
                </a:moveTo>
                <a:lnTo>
                  <a:pt x="685800" y="1333500"/>
                </a:lnTo>
                <a:lnTo>
                  <a:pt x="685800" y="0"/>
                </a:lnTo>
                <a:lnTo>
                  <a:pt x="0" y="0"/>
                </a:lnTo>
                <a:lnTo>
                  <a:pt x="0" y="1333500"/>
                </a:lnTo>
                <a:close/>
              </a:path>
            </a:pathLst>
          </a:custGeom>
          <a:ln w="25908">
            <a:solidFill>
              <a:srgbClr val="FFFFFF"/>
            </a:solidFill>
          </a:ln>
        </p:spPr>
        <p:txBody>
          <a:bodyPr wrap="square" lIns="0" tIns="0" rIns="0" bIns="0" rtlCol="0"/>
          <a:lstStyle/>
          <a:p>
            <a:endParaRPr/>
          </a:p>
        </p:txBody>
      </p:sp>
      <p:sp>
        <p:nvSpPr>
          <p:cNvPr id="26" name="object 12"/>
          <p:cNvSpPr/>
          <p:nvPr/>
        </p:nvSpPr>
        <p:spPr>
          <a:xfrm>
            <a:off x="3124961" y="4077461"/>
            <a:ext cx="1143000" cy="990600"/>
          </a:xfrm>
          <a:custGeom>
            <a:avLst/>
            <a:gdLst/>
            <a:ahLst/>
            <a:cxnLst/>
            <a:rect l="l" t="t" r="r" b="b"/>
            <a:pathLst>
              <a:path w="1143000" h="990600">
                <a:moveTo>
                  <a:pt x="0" y="990600"/>
                </a:moveTo>
                <a:lnTo>
                  <a:pt x="1143000" y="990600"/>
                </a:lnTo>
                <a:lnTo>
                  <a:pt x="1143000" y="0"/>
                </a:lnTo>
                <a:lnTo>
                  <a:pt x="0" y="0"/>
                </a:lnTo>
                <a:lnTo>
                  <a:pt x="0" y="990600"/>
                </a:lnTo>
                <a:close/>
              </a:path>
            </a:pathLst>
          </a:custGeom>
          <a:solidFill>
            <a:srgbClr val="FFFFFF"/>
          </a:solidFill>
        </p:spPr>
        <p:txBody>
          <a:bodyPr wrap="square" lIns="0" tIns="0" rIns="0" bIns="0" rtlCol="0"/>
          <a:lstStyle/>
          <a:p>
            <a:endParaRPr/>
          </a:p>
        </p:txBody>
      </p:sp>
      <p:sp>
        <p:nvSpPr>
          <p:cNvPr id="27" name="object 13"/>
          <p:cNvSpPr/>
          <p:nvPr/>
        </p:nvSpPr>
        <p:spPr>
          <a:xfrm>
            <a:off x="1981961" y="4039361"/>
            <a:ext cx="1143000" cy="990600"/>
          </a:xfrm>
          <a:custGeom>
            <a:avLst/>
            <a:gdLst/>
            <a:ahLst/>
            <a:cxnLst/>
            <a:rect l="l" t="t" r="r" b="b"/>
            <a:pathLst>
              <a:path w="1143000" h="990600">
                <a:moveTo>
                  <a:pt x="0" y="990600"/>
                </a:moveTo>
                <a:lnTo>
                  <a:pt x="1143000" y="990600"/>
                </a:lnTo>
                <a:lnTo>
                  <a:pt x="1143000" y="0"/>
                </a:lnTo>
                <a:lnTo>
                  <a:pt x="0" y="0"/>
                </a:lnTo>
                <a:lnTo>
                  <a:pt x="0" y="990600"/>
                </a:lnTo>
                <a:close/>
              </a:path>
            </a:pathLst>
          </a:custGeom>
          <a:ln w="25908">
            <a:solidFill>
              <a:srgbClr val="FFFFFF"/>
            </a:solidFill>
          </a:ln>
        </p:spPr>
        <p:txBody>
          <a:bodyPr wrap="square" lIns="0" tIns="0" rIns="0" bIns="0" rtlCol="0"/>
          <a:lstStyle/>
          <a:p>
            <a:endParaRPr/>
          </a:p>
        </p:txBody>
      </p:sp>
      <p:sp>
        <p:nvSpPr>
          <p:cNvPr id="28" name="Rectangle 27"/>
          <p:cNvSpPr/>
          <p:nvPr/>
        </p:nvSpPr>
        <p:spPr>
          <a:xfrm>
            <a:off x="2134361" y="3035763"/>
            <a:ext cx="1447800" cy="1079798"/>
          </a:xfrm>
          <a:prstGeom prst="rect">
            <a:avLst/>
          </a:prstGeom>
          <a:solidFill>
            <a:schemeClr val="bg1"/>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9" name="Rectangle 28"/>
          <p:cNvSpPr/>
          <p:nvPr/>
        </p:nvSpPr>
        <p:spPr>
          <a:xfrm>
            <a:off x="5830441" y="4306822"/>
            <a:ext cx="1637159" cy="1432386"/>
          </a:xfrm>
          <a:prstGeom prst="rect">
            <a:avLst/>
          </a:prstGeom>
          <a:solidFill>
            <a:schemeClr val="bg1"/>
          </a:solid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48481" y="2895601"/>
            <a:ext cx="3218119" cy="3482340"/>
          </a:xfrm>
          <a:prstGeom prst="rect">
            <a:avLst/>
          </a:prstGeom>
        </p:spPr>
      </p:pic>
      <p:pic>
        <p:nvPicPr>
          <p:cNvPr id="6" name="Picture 5"/>
          <p:cNvPicPr>
            <a:picLocks noChangeAspect="1"/>
          </p:cNvPicPr>
          <p:nvPr/>
        </p:nvPicPr>
        <p:blipFill>
          <a:blip r:embed="rId3"/>
          <a:stretch>
            <a:fillRect/>
          </a:stretch>
        </p:blipFill>
        <p:spPr>
          <a:xfrm>
            <a:off x="2807200" y="2881509"/>
            <a:ext cx="6336800" cy="3496431"/>
          </a:xfrm>
          <a:prstGeom prst="rect">
            <a:avLst/>
          </a:prstGeom>
        </p:spPr>
      </p:pic>
      <p:sp>
        <p:nvSpPr>
          <p:cNvPr id="7" name="Slide Number Placeholder 6"/>
          <p:cNvSpPr>
            <a:spLocks noGrp="1"/>
          </p:cNvSpPr>
          <p:nvPr>
            <p:ph type="sldNum" sz="quarter" idx="7"/>
          </p:nvPr>
        </p:nvSpPr>
        <p:spPr/>
        <p:txBody>
          <a:bodyPr/>
          <a:lstStyle/>
          <a:p>
            <a:fld id="{B6F15528-21DE-4FAA-801E-634DDDAF4B2B}" type="slidenum">
              <a:rPr lang="en-US" smtClean="0"/>
              <a:t>15</a:t>
            </a:fld>
            <a:endParaRPr lang="en-US"/>
          </a:p>
        </p:txBody>
      </p:sp>
      <p:sp>
        <p:nvSpPr>
          <p:cNvPr id="8" name="Date Placeholder 7"/>
          <p:cNvSpPr>
            <a:spLocks noGrp="1"/>
          </p:cNvSpPr>
          <p:nvPr>
            <p:ph type="dt" sz="half" idx="6"/>
          </p:nvPr>
        </p:nvSpPr>
        <p:spPr/>
        <p:txBody>
          <a:bodyPr/>
          <a:lstStyle/>
          <a:p>
            <a:fld id="{427B60DF-A743-41A7-892A-7BC8DBFE0658}" type="datetime1">
              <a:rPr lang="en-US" smtClean="0"/>
              <a:t>28-Jun-19</a:t>
            </a:fld>
            <a:endParaRPr lang="en-US"/>
          </a:p>
        </p:txBody>
      </p:sp>
    </p:spTree>
    <p:extLst>
      <p:ext uri="{BB962C8B-B14F-4D97-AF65-F5344CB8AC3E}">
        <p14:creationId xmlns:p14="http://schemas.microsoft.com/office/powerpoint/2010/main" val="18644802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61900"/>
            <a:ext cx="7391400" cy="1354217"/>
          </a:xfrm>
        </p:spPr>
        <p:txBody>
          <a:bodyPr/>
          <a:lstStyle/>
          <a:p>
            <a:r>
              <a:rPr lang="en-US" b="1" spc="-155" dirty="0" smtClean="0">
                <a:solidFill>
                  <a:srgbClr val="002060"/>
                </a:solidFill>
                <a:latin typeface="Rockwell" panose="02060603020205020403" pitchFamily="18" charset="0"/>
              </a:rPr>
              <a:t>There is a list of past and present members of </a:t>
            </a:r>
            <a:r>
              <a:rPr lang="en-US" b="1" spc="-155" dirty="0" err="1" smtClean="0">
                <a:solidFill>
                  <a:srgbClr val="002060"/>
                </a:solidFill>
                <a:latin typeface="Rockwell" panose="02060603020205020403" pitchFamily="18" charset="0"/>
              </a:rPr>
              <a:t>sgipc</a:t>
            </a:r>
            <a:endParaRPr lang="en-US" dirty="0"/>
          </a:p>
        </p:txBody>
      </p:sp>
      <p:sp>
        <p:nvSpPr>
          <p:cNvPr id="18" name="object 4"/>
          <p:cNvSpPr/>
          <p:nvPr/>
        </p:nvSpPr>
        <p:spPr>
          <a:xfrm>
            <a:off x="1981961" y="3201161"/>
            <a:ext cx="609600" cy="838200"/>
          </a:xfrm>
          <a:custGeom>
            <a:avLst/>
            <a:gdLst/>
            <a:ahLst/>
            <a:cxnLst/>
            <a:rect l="l" t="t" r="r" b="b"/>
            <a:pathLst>
              <a:path w="609600" h="838200">
                <a:moveTo>
                  <a:pt x="0" y="838200"/>
                </a:moveTo>
                <a:lnTo>
                  <a:pt x="609600" y="838200"/>
                </a:lnTo>
                <a:lnTo>
                  <a:pt x="609600" y="0"/>
                </a:lnTo>
                <a:lnTo>
                  <a:pt x="0" y="0"/>
                </a:lnTo>
                <a:lnTo>
                  <a:pt x="0" y="838200"/>
                </a:lnTo>
                <a:close/>
              </a:path>
            </a:pathLst>
          </a:custGeom>
          <a:ln w="25908">
            <a:solidFill>
              <a:srgbClr val="FFFFFF"/>
            </a:solidFill>
          </a:ln>
        </p:spPr>
        <p:txBody>
          <a:bodyPr wrap="square" lIns="0" tIns="0" rIns="0" bIns="0" rtlCol="0"/>
          <a:lstStyle/>
          <a:p>
            <a:endParaRPr/>
          </a:p>
        </p:txBody>
      </p:sp>
      <p:sp>
        <p:nvSpPr>
          <p:cNvPr id="19" name="object 5"/>
          <p:cNvSpPr/>
          <p:nvPr/>
        </p:nvSpPr>
        <p:spPr>
          <a:xfrm>
            <a:off x="1981961" y="2972561"/>
            <a:ext cx="1676400" cy="1143000"/>
          </a:xfrm>
          <a:custGeom>
            <a:avLst/>
            <a:gdLst/>
            <a:ahLst/>
            <a:cxnLst/>
            <a:rect l="l" t="t" r="r" b="b"/>
            <a:pathLst>
              <a:path w="1676400" h="1143000">
                <a:moveTo>
                  <a:pt x="0" y="1143000"/>
                </a:moveTo>
                <a:lnTo>
                  <a:pt x="1676400" y="1143000"/>
                </a:lnTo>
                <a:lnTo>
                  <a:pt x="1676400" y="0"/>
                </a:lnTo>
                <a:lnTo>
                  <a:pt x="0" y="0"/>
                </a:lnTo>
                <a:lnTo>
                  <a:pt x="0" y="1143000"/>
                </a:lnTo>
                <a:close/>
              </a:path>
            </a:pathLst>
          </a:custGeom>
          <a:ln w="25908">
            <a:solidFill>
              <a:srgbClr val="FFFFFF"/>
            </a:solidFill>
          </a:ln>
        </p:spPr>
        <p:txBody>
          <a:bodyPr wrap="square" lIns="0" tIns="0" rIns="0" bIns="0" rtlCol="0"/>
          <a:lstStyle/>
          <a:p>
            <a:endParaRPr/>
          </a:p>
        </p:txBody>
      </p:sp>
      <p:sp>
        <p:nvSpPr>
          <p:cNvPr id="24" name="object 10"/>
          <p:cNvSpPr/>
          <p:nvPr/>
        </p:nvSpPr>
        <p:spPr>
          <a:xfrm>
            <a:off x="7011161" y="3544061"/>
            <a:ext cx="685800" cy="1333500"/>
          </a:xfrm>
          <a:custGeom>
            <a:avLst/>
            <a:gdLst/>
            <a:ahLst/>
            <a:cxnLst/>
            <a:rect l="l" t="t" r="r" b="b"/>
            <a:pathLst>
              <a:path w="685800" h="1333500">
                <a:moveTo>
                  <a:pt x="0" y="1333500"/>
                </a:moveTo>
                <a:lnTo>
                  <a:pt x="685800" y="1333500"/>
                </a:lnTo>
                <a:lnTo>
                  <a:pt x="685800" y="0"/>
                </a:lnTo>
                <a:lnTo>
                  <a:pt x="0" y="0"/>
                </a:lnTo>
                <a:lnTo>
                  <a:pt x="0" y="1333500"/>
                </a:lnTo>
                <a:close/>
              </a:path>
            </a:pathLst>
          </a:custGeom>
          <a:solidFill>
            <a:srgbClr val="FFFFFF"/>
          </a:solidFill>
        </p:spPr>
        <p:txBody>
          <a:bodyPr wrap="square" lIns="0" tIns="0" rIns="0" bIns="0" rtlCol="0"/>
          <a:lstStyle/>
          <a:p>
            <a:endParaRPr/>
          </a:p>
        </p:txBody>
      </p:sp>
      <p:sp>
        <p:nvSpPr>
          <p:cNvPr id="25" name="object 11"/>
          <p:cNvSpPr/>
          <p:nvPr/>
        </p:nvSpPr>
        <p:spPr>
          <a:xfrm>
            <a:off x="7011161" y="3544061"/>
            <a:ext cx="685800" cy="1333500"/>
          </a:xfrm>
          <a:custGeom>
            <a:avLst/>
            <a:gdLst/>
            <a:ahLst/>
            <a:cxnLst/>
            <a:rect l="l" t="t" r="r" b="b"/>
            <a:pathLst>
              <a:path w="685800" h="1333500">
                <a:moveTo>
                  <a:pt x="0" y="1333500"/>
                </a:moveTo>
                <a:lnTo>
                  <a:pt x="685800" y="1333500"/>
                </a:lnTo>
                <a:lnTo>
                  <a:pt x="685800" y="0"/>
                </a:lnTo>
                <a:lnTo>
                  <a:pt x="0" y="0"/>
                </a:lnTo>
                <a:lnTo>
                  <a:pt x="0" y="1333500"/>
                </a:lnTo>
                <a:close/>
              </a:path>
            </a:pathLst>
          </a:custGeom>
          <a:ln w="25908">
            <a:solidFill>
              <a:srgbClr val="FFFFFF"/>
            </a:solidFill>
          </a:ln>
        </p:spPr>
        <p:txBody>
          <a:bodyPr wrap="square" lIns="0" tIns="0" rIns="0" bIns="0" rtlCol="0"/>
          <a:lstStyle/>
          <a:p>
            <a:endParaRPr/>
          </a:p>
        </p:txBody>
      </p:sp>
      <p:sp>
        <p:nvSpPr>
          <p:cNvPr id="26" name="object 12"/>
          <p:cNvSpPr/>
          <p:nvPr/>
        </p:nvSpPr>
        <p:spPr>
          <a:xfrm>
            <a:off x="3124961" y="4077461"/>
            <a:ext cx="1143000" cy="990600"/>
          </a:xfrm>
          <a:custGeom>
            <a:avLst/>
            <a:gdLst/>
            <a:ahLst/>
            <a:cxnLst/>
            <a:rect l="l" t="t" r="r" b="b"/>
            <a:pathLst>
              <a:path w="1143000" h="990600">
                <a:moveTo>
                  <a:pt x="0" y="990600"/>
                </a:moveTo>
                <a:lnTo>
                  <a:pt x="1143000" y="990600"/>
                </a:lnTo>
                <a:lnTo>
                  <a:pt x="1143000" y="0"/>
                </a:lnTo>
                <a:lnTo>
                  <a:pt x="0" y="0"/>
                </a:lnTo>
                <a:lnTo>
                  <a:pt x="0" y="990600"/>
                </a:lnTo>
                <a:close/>
              </a:path>
            </a:pathLst>
          </a:custGeom>
          <a:solidFill>
            <a:srgbClr val="FFFFFF"/>
          </a:solidFill>
        </p:spPr>
        <p:txBody>
          <a:bodyPr wrap="square" lIns="0" tIns="0" rIns="0" bIns="0" rtlCol="0"/>
          <a:lstStyle/>
          <a:p>
            <a:endParaRPr/>
          </a:p>
        </p:txBody>
      </p:sp>
      <p:sp>
        <p:nvSpPr>
          <p:cNvPr id="27" name="object 13"/>
          <p:cNvSpPr/>
          <p:nvPr/>
        </p:nvSpPr>
        <p:spPr>
          <a:xfrm>
            <a:off x="1981961" y="4039361"/>
            <a:ext cx="1143000" cy="990600"/>
          </a:xfrm>
          <a:custGeom>
            <a:avLst/>
            <a:gdLst/>
            <a:ahLst/>
            <a:cxnLst/>
            <a:rect l="l" t="t" r="r" b="b"/>
            <a:pathLst>
              <a:path w="1143000" h="990600">
                <a:moveTo>
                  <a:pt x="0" y="990600"/>
                </a:moveTo>
                <a:lnTo>
                  <a:pt x="1143000" y="990600"/>
                </a:lnTo>
                <a:lnTo>
                  <a:pt x="1143000" y="0"/>
                </a:lnTo>
                <a:lnTo>
                  <a:pt x="0" y="0"/>
                </a:lnTo>
                <a:lnTo>
                  <a:pt x="0" y="990600"/>
                </a:lnTo>
                <a:close/>
              </a:path>
            </a:pathLst>
          </a:custGeom>
          <a:ln w="25908">
            <a:solidFill>
              <a:srgbClr val="FFFFFF"/>
            </a:solidFill>
          </a:ln>
        </p:spPr>
        <p:txBody>
          <a:bodyPr wrap="square" lIns="0" tIns="0" rIns="0" bIns="0" rtlCol="0"/>
          <a:lstStyle/>
          <a:p>
            <a:endParaRPr/>
          </a:p>
        </p:txBody>
      </p:sp>
      <p:sp>
        <p:nvSpPr>
          <p:cNvPr id="28" name="Rectangle 27"/>
          <p:cNvSpPr/>
          <p:nvPr/>
        </p:nvSpPr>
        <p:spPr>
          <a:xfrm>
            <a:off x="2134361" y="3035763"/>
            <a:ext cx="1447800" cy="1079798"/>
          </a:xfrm>
          <a:prstGeom prst="rect">
            <a:avLst/>
          </a:prstGeom>
          <a:solidFill>
            <a:schemeClr val="bg1"/>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9" name="Rectangle 28"/>
          <p:cNvSpPr/>
          <p:nvPr/>
        </p:nvSpPr>
        <p:spPr>
          <a:xfrm>
            <a:off x="5830441" y="4306822"/>
            <a:ext cx="1637159" cy="1432386"/>
          </a:xfrm>
          <a:prstGeom prst="rect">
            <a:avLst/>
          </a:prstGeom>
          <a:solidFill>
            <a:schemeClr val="bg1"/>
          </a:solid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609600" y="2020822"/>
            <a:ext cx="7704128" cy="4357118"/>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US" smtClean="0"/>
              <a:t>16</a:t>
            </a:fld>
            <a:endParaRPr lang="en-US"/>
          </a:p>
        </p:txBody>
      </p:sp>
      <p:sp>
        <p:nvSpPr>
          <p:cNvPr id="7" name="Date Placeholder 6"/>
          <p:cNvSpPr>
            <a:spLocks noGrp="1"/>
          </p:cNvSpPr>
          <p:nvPr>
            <p:ph type="dt" sz="half" idx="6"/>
          </p:nvPr>
        </p:nvSpPr>
        <p:spPr/>
        <p:txBody>
          <a:bodyPr/>
          <a:lstStyle/>
          <a:p>
            <a:fld id="{8F85E503-40BD-4E28-8EF9-462A547C5B31}" type="datetime1">
              <a:rPr lang="en-US" smtClean="0"/>
              <a:t>28-Jun-19</a:t>
            </a:fld>
            <a:endParaRPr lang="en-US"/>
          </a:p>
        </p:txBody>
      </p:sp>
    </p:spTree>
    <p:extLst>
      <p:ext uri="{BB962C8B-B14F-4D97-AF65-F5344CB8AC3E}">
        <p14:creationId xmlns:p14="http://schemas.microsoft.com/office/powerpoint/2010/main" val="26706950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2743200"/>
            <a:ext cx="5410200" cy="3200401"/>
          </a:xfrm>
          <a:prstGeom prst="rect">
            <a:avLst/>
          </a:prstGeom>
        </p:spPr>
      </p:pic>
      <p:sp>
        <p:nvSpPr>
          <p:cNvPr id="2" name="object 2"/>
          <p:cNvSpPr txBox="1">
            <a:spLocks noGrp="1"/>
          </p:cNvSpPr>
          <p:nvPr>
            <p:ph type="title"/>
          </p:nvPr>
        </p:nvSpPr>
        <p:spPr>
          <a:xfrm>
            <a:off x="1186372" y="461898"/>
            <a:ext cx="7119427" cy="690574"/>
          </a:xfrm>
          <a:prstGeom prst="rect">
            <a:avLst/>
          </a:prstGeom>
        </p:spPr>
        <p:txBody>
          <a:bodyPr vert="horz" wrap="square" lIns="0" tIns="13335" rIns="0" bIns="0" rtlCol="0">
            <a:spAutoFit/>
          </a:bodyPr>
          <a:lstStyle/>
          <a:p>
            <a:pPr marL="12700">
              <a:lnSpc>
                <a:spcPct val="100000"/>
              </a:lnSpc>
              <a:spcBef>
                <a:spcPts val="105"/>
              </a:spcBef>
            </a:pPr>
            <a:r>
              <a:rPr lang="en-US" b="1" spc="-155" dirty="0" smtClean="0">
                <a:solidFill>
                  <a:srgbClr val="002060"/>
                </a:solidFill>
                <a:latin typeface="Rockwell" panose="02060603020205020403" pitchFamily="18" charset="0"/>
              </a:rPr>
              <a:t>Use </a:t>
            </a:r>
            <a:r>
              <a:rPr lang="en-US" b="1" spc="-155" dirty="0" err="1" smtClean="0">
                <a:solidFill>
                  <a:srgbClr val="002060"/>
                </a:solidFill>
                <a:latin typeface="Rockwell" panose="02060603020205020403" pitchFamily="18" charset="0"/>
              </a:rPr>
              <a:t>xampp</a:t>
            </a:r>
            <a:r>
              <a:rPr lang="en-US" b="1" spc="-155" dirty="0" smtClean="0">
                <a:solidFill>
                  <a:srgbClr val="002060"/>
                </a:solidFill>
                <a:latin typeface="Rockwell" panose="02060603020205020403" pitchFamily="18" charset="0"/>
              </a:rPr>
              <a:t> as my Database</a:t>
            </a:r>
            <a:endParaRPr b="1" spc="-155" dirty="0">
              <a:solidFill>
                <a:srgbClr val="002060"/>
              </a:solidFill>
              <a:latin typeface="Rockwell" panose="02060603020205020403" pitchFamily="18" charset="0"/>
            </a:endParaRPr>
          </a:p>
        </p:txBody>
      </p:sp>
      <p:sp>
        <p:nvSpPr>
          <p:cNvPr id="5" name="Slide Number Placeholder 4"/>
          <p:cNvSpPr>
            <a:spLocks noGrp="1"/>
          </p:cNvSpPr>
          <p:nvPr>
            <p:ph type="sldNum" sz="quarter" idx="7"/>
          </p:nvPr>
        </p:nvSpPr>
        <p:spPr/>
        <p:txBody>
          <a:bodyPr/>
          <a:lstStyle/>
          <a:p>
            <a:fld id="{B6F15528-21DE-4FAA-801E-634DDDAF4B2B}" type="slidenum">
              <a:rPr lang="en-US" smtClean="0"/>
              <a:t>17</a:t>
            </a:fld>
            <a:endParaRPr lang="en-US"/>
          </a:p>
        </p:txBody>
      </p:sp>
      <p:sp>
        <p:nvSpPr>
          <p:cNvPr id="7" name="Date Placeholder 6"/>
          <p:cNvSpPr>
            <a:spLocks noGrp="1"/>
          </p:cNvSpPr>
          <p:nvPr>
            <p:ph type="dt" sz="half" idx="6"/>
          </p:nvPr>
        </p:nvSpPr>
        <p:spPr/>
        <p:txBody>
          <a:bodyPr/>
          <a:lstStyle/>
          <a:p>
            <a:fld id="{73D5B074-E71F-43F9-B42F-EDF69C71F416}" type="datetime1">
              <a:rPr lang="en-US" smtClean="0"/>
              <a:t>28-Jun-19</a:t>
            </a:fld>
            <a:endParaRPr lang="en-US" dirty="0"/>
          </a:p>
        </p:txBody>
      </p:sp>
      <p:pic>
        <p:nvPicPr>
          <p:cNvPr id="4" name="Picture 3"/>
          <p:cNvPicPr>
            <a:picLocks noChangeAspect="1"/>
          </p:cNvPicPr>
          <p:nvPr/>
        </p:nvPicPr>
        <p:blipFill>
          <a:blip r:embed="rId3"/>
          <a:stretch>
            <a:fillRect/>
          </a:stretch>
        </p:blipFill>
        <p:spPr>
          <a:xfrm>
            <a:off x="4611487" y="2743200"/>
            <a:ext cx="4511849" cy="2958886"/>
          </a:xfrm>
          <a:prstGeom prst="rect">
            <a:avLst/>
          </a:prstGeom>
        </p:spPr>
      </p:pic>
    </p:spTree>
    <p:extLst>
      <p:ext uri="{BB962C8B-B14F-4D97-AF65-F5344CB8AC3E}">
        <p14:creationId xmlns:p14="http://schemas.microsoft.com/office/powerpoint/2010/main" val="42935027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284800"/>
            <a:ext cx="4800600" cy="690574"/>
          </a:xfrm>
          <a:prstGeom prst="rect">
            <a:avLst/>
          </a:prstGeom>
        </p:spPr>
        <p:style>
          <a:lnRef idx="0">
            <a:schemeClr val="accent1"/>
          </a:lnRef>
          <a:fillRef idx="3">
            <a:schemeClr val="accent1"/>
          </a:fillRef>
          <a:effectRef idx="3">
            <a:schemeClr val="accent1"/>
          </a:effectRef>
          <a:fontRef idx="minor">
            <a:schemeClr val="lt1"/>
          </a:fontRef>
        </p:style>
        <p:txBody>
          <a:bodyPr vert="horz" wrap="square" lIns="0" tIns="13335" rIns="0" bIns="0" rtlCol="0">
            <a:spAutoFit/>
          </a:bodyPr>
          <a:lstStyle/>
          <a:p>
            <a:pPr marL="12700">
              <a:lnSpc>
                <a:spcPct val="100000"/>
              </a:lnSpc>
              <a:spcBef>
                <a:spcPts val="105"/>
              </a:spcBef>
            </a:pPr>
            <a:r>
              <a:rPr lang="en-US" b="1" i="1" spc="-165" dirty="0" smtClean="0">
                <a:solidFill>
                  <a:schemeClr val="accent6"/>
                </a:solidFill>
              </a:rPr>
              <a:t>Summary of </a:t>
            </a:r>
            <a:r>
              <a:rPr lang="en-US" b="1" i="1" spc="-165" dirty="0" err="1" smtClean="0">
                <a:solidFill>
                  <a:schemeClr val="accent6"/>
                </a:solidFill>
              </a:rPr>
              <a:t>Sgipc</a:t>
            </a:r>
            <a:endParaRPr b="1" i="1" spc="-114" dirty="0">
              <a:solidFill>
                <a:schemeClr val="accent6"/>
              </a:solidFill>
            </a:endParaRPr>
          </a:p>
        </p:txBody>
      </p:sp>
      <p:sp>
        <p:nvSpPr>
          <p:cNvPr id="3" name="object 3"/>
          <p:cNvSpPr txBox="1"/>
          <p:nvPr/>
        </p:nvSpPr>
        <p:spPr>
          <a:xfrm>
            <a:off x="1066800" y="1447799"/>
            <a:ext cx="7390130" cy="4903522"/>
          </a:xfrm>
          <a:prstGeom prst="rect">
            <a:avLst/>
          </a:prstGeom>
        </p:spPr>
        <p:style>
          <a:lnRef idx="0">
            <a:schemeClr val="accent3"/>
          </a:lnRef>
          <a:fillRef idx="3">
            <a:schemeClr val="accent3"/>
          </a:fillRef>
          <a:effectRef idx="3">
            <a:schemeClr val="accent3"/>
          </a:effectRef>
          <a:fontRef idx="minor">
            <a:schemeClr val="lt1"/>
          </a:fontRef>
        </p:style>
        <p:txBody>
          <a:bodyPr vert="horz" wrap="square" lIns="0" tIns="100965" rIns="0" bIns="0" rtlCol="0">
            <a:spAutoFit/>
          </a:bodyPr>
          <a:lstStyle/>
          <a:p>
            <a:pPr marL="12700" marR="360680">
              <a:lnSpc>
                <a:spcPts val="2880"/>
              </a:lnSpc>
              <a:spcBef>
                <a:spcPts val="795"/>
              </a:spcBef>
              <a:tabLst>
                <a:tab pos="354965" algn="l"/>
                <a:tab pos="355600" algn="l"/>
              </a:tabLst>
            </a:pPr>
            <a:r>
              <a:rPr lang="en-US" sz="2000" b="1" dirty="0" smtClean="0">
                <a:solidFill>
                  <a:srgbClr val="002060"/>
                </a:solidFill>
                <a:latin typeface="Sitka Small" panose="02000505000000020004" pitchFamily="2" charset="0"/>
              </a:rPr>
              <a:t>1. Streak </a:t>
            </a:r>
            <a:r>
              <a:rPr lang="en-US" sz="2000" b="1" dirty="0" err="1" smtClean="0">
                <a:solidFill>
                  <a:srgbClr val="002060"/>
                </a:solidFill>
                <a:latin typeface="Sitka Small" panose="02000505000000020004" pitchFamily="2" charset="0"/>
              </a:rPr>
              <a:t>notifier</a:t>
            </a:r>
            <a:r>
              <a:rPr lang="en-US" sz="2000" b="1" dirty="0" smtClean="0">
                <a:solidFill>
                  <a:srgbClr val="002060"/>
                </a:solidFill>
                <a:latin typeface="Sitka Small" panose="02000505000000020004" pitchFamily="2" charset="0"/>
              </a:rPr>
              <a:t> of your friends. </a:t>
            </a:r>
            <a:br>
              <a:rPr lang="en-US" sz="2000" b="1" dirty="0" smtClean="0">
                <a:solidFill>
                  <a:srgbClr val="002060"/>
                </a:solidFill>
                <a:latin typeface="Sitka Small" panose="02000505000000020004" pitchFamily="2" charset="0"/>
              </a:rPr>
            </a:br>
            <a:r>
              <a:rPr lang="en-US" sz="2000" b="1" dirty="0" smtClean="0">
                <a:solidFill>
                  <a:srgbClr val="002060"/>
                </a:solidFill>
                <a:latin typeface="Sitka Small" panose="02000505000000020004" pitchFamily="2" charset="0"/>
              </a:rPr>
              <a:t>2. Feel like solving algorithmic problems — Why go to </a:t>
            </a:r>
            <a:r>
              <a:rPr lang="en-US" sz="2000" b="1" dirty="0" err="1" smtClean="0">
                <a:solidFill>
                  <a:srgbClr val="002060"/>
                </a:solidFill>
                <a:latin typeface="Sitka Small" panose="02000505000000020004" pitchFamily="2" charset="0"/>
              </a:rPr>
              <a:t>Codeforces</a:t>
            </a:r>
            <a:r>
              <a:rPr lang="en-US" sz="2000" b="1" dirty="0" smtClean="0">
                <a:solidFill>
                  <a:srgbClr val="002060"/>
                </a:solidFill>
                <a:latin typeface="Sitka Small" panose="02000505000000020004" pitchFamily="2" charset="0"/>
              </a:rPr>
              <a:t> and search for a problem? Solve problems from across all the platforms. </a:t>
            </a:r>
            <a:br>
              <a:rPr lang="en-US" sz="2000" b="1" dirty="0" smtClean="0">
                <a:solidFill>
                  <a:srgbClr val="002060"/>
                </a:solidFill>
                <a:latin typeface="Sitka Small" panose="02000505000000020004" pitchFamily="2" charset="0"/>
              </a:rPr>
            </a:br>
            <a:r>
              <a:rPr lang="en-US" sz="2000" b="1" dirty="0" smtClean="0">
                <a:solidFill>
                  <a:srgbClr val="002060"/>
                </a:solidFill>
                <a:latin typeface="Sitka Small" panose="02000505000000020004" pitchFamily="2" charset="0"/>
              </a:rPr>
              <a:t>3. Want to solve problems that other coders are solving recently - We got a list of trending problems both globally and also amongst your friends. </a:t>
            </a:r>
            <a:br>
              <a:rPr lang="en-US" sz="2000" b="1" dirty="0" smtClean="0">
                <a:solidFill>
                  <a:srgbClr val="002060"/>
                </a:solidFill>
                <a:latin typeface="Sitka Small" panose="02000505000000020004" pitchFamily="2" charset="0"/>
              </a:rPr>
            </a:br>
            <a:r>
              <a:rPr lang="en-US" sz="2000" b="1" dirty="0" smtClean="0">
                <a:solidFill>
                  <a:srgbClr val="002060"/>
                </a:solidFill>
                <a:latin typeface="Sitka Small" panose="02000505000000020004" pitchFamily="2" charset="0"/>
              </a:rPr>
              <a:t>4. A global leaderboard along with a unique rating which includes submissions from all the websites. </a:t>
            </a:r>
            <a:br>
              <a:rPr lang="en-US" sz="2000" b="1" dirty="0" smtClean="0">
                <a:solidFill>
                  <a:srgbClr val="002060"/>
                </a:solidFill>
                <a:latin typeface="Sitka Small" panose="02000505000000020004" pitchFamily="2" charset="0"/>
              </a:rPr>
            </a:br>
            <a:r>
              <a:rPr lang="en-US" sz="2000" b="1" dirty="0" smtClean="0">
                <a:solidFill>
                  <a:srgbClr val="002060"/>
                </a:solidFill>
                <a:latin typeface="Sitka Small" panose="02000505000000020004" pitchFamily="2" charset="0"/>
              </a:rPr>
              <a:t>5.The goal is to keep people motivated in algorithmic programming and solve more and more problems. And yeah we do have a referral program.</a:t>
            </a:r>
            <a:endParaRPr sz="2000" b="1" dirty="0">
              <a:solidFill>
                <a:srgbClr val="002060"/>
              </a:solidFill>
              <a:latin typeface="Sitka Small" panose="02000505000000020004" pitchFamily="2" charset="0"/>
              <a:cs typeface="Trebuchet MS"/>
            </a:endParaRPr>
          </a:p>
        </p:txBody>
      </p:sp>
      <p:sp>
        <p:nvSpPr>
          <p:cNvPr id="7" name="Slide Number Placeholder 6"/>
          <p:cNvSpPr>
            <a:spLocks noGrp="1"/>
          </p:cNvSpPr>
          <p:nvPr>
            <p:ph type="sldNum" sz="quarter" idx="7"/>
          </p:nvPr>
        </p:nvSpPr>
        <p:spPr/>
        <p:txBody>
          <a:bodyPr/>
          <a:lstStyle/>
          <a:p>
            <a:fld id="{B6F15528-21DE-4FAA-801E-634DDDAF4B2B}" type="slidenum">
              <a:rPr lang="en-US" smtClean="0"/>
              <a:t>18</a:t>
            </a:fld>
            <a:endParaRPr lang="en-US"/>
          </a:p>
        </p:txBody>
      </p:sp>
      <p:sp>
        <p:nvSpPr>
          <p:cNvPr id="8" name="Date Placeholder 7"/>
          <p:cNvSpPr>
            <a:spLocks noGrp="1"/>
          </p:cNvSpPr>
          <p:nvPr>
            <p:ph type="dt" sz="half" idx="6"/>
          </p:nvPr>
        </p:nvSpPr>
        <p:spPr/>
        <p:txBody>
          <a:bodyPr/>
          <a:lstStyle/>
          <a:p>
            <a:fld id="{86D98C08-CE5F-450C-AB8A-B3EA0A82FC1C}" type="datetime1">
              <a:rPr lang="en-US" smtClean="0"/>
              <a:t>28-Jun-19</a:t>
            </a:fld>
            <a:endParaRPr lang="en-US"/>
          </a:p>
        </p:txBody>
      </p:sp>
    </p:spTree>
    <p:extLst>
      <p:ext uri="{BB962C8B-B14F-4D97-AF65-F5344CB8AC3E}">
        <p14:creationId xmlns:p14="http://schemas.microsoft.com/office/powerpoint/2010/main" val="40388371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1899"/>
            <a:ext cx="7846060" cy="690574"/>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3335" rIns="0" bIns="0" rtlCol="0">
            <a:spAutoFit/>
          </a:bodyPr>
          <a:lstStyle/>
          <a:p>
            <a:pPr marL="12700">
              <a:lnSpc>
                <a:spcPct val="100000"/>
              </a:lnSpc>
              <a:spcBef>
                <a:spcPts val="105"/>
              </a:spcBef>
            </a:pPr>
            <a:r>
              <a:rPr lang="en-US" spc="-114" dirty="0" smtClean="0">
                <a:solidFill>
                  <a:srgbClr val="00B050"/>
                </a:solidFill>
              </a:rPr>
              <a:t>  Use below things in my project</a:t>
            </a:r>
            <a:endParaRPr spc="-185" dirty="0">
              <a:solidFill>
                <a:srgbClr val="00B050"/>
              </a:solidFill>
            </a:endParaRPr>
          </a:p>
        </p:txBody>
      </p:sp>
      <p:sp>
        <p:nvSpPr>
          <p:cNvPr id="3" name="object 3"/>
          <p:cNvSpPr txBox="1">
            <a:spLocks noGrp="1"/>
          </p:cNvSpPr>
          <p:nvPr>
            <p:ph type="body" idx="1"/>
          </p:nvPr>
        </p:nvSpPr>
        <p:spPr>
          <a:xfrm>
            <a:off x="228600" y="1828800"/>
            <a:ext cx="8763000" cy="2229456"/>
          </a:xfrm>
          <a:prstGeom prst="rect">
            <a:avLst/>
          </a:prstGeom>
        </p:spPr>
        <p:style>
          <a:lnRef idx="1">
            <a:schemeClr val="accent3"/>
          </a:lnRef>
          <a:fillRef idx="3">
            <a:schemeClr val="accent3"/>
          </a:fillRef>
          <a:effectRef idx="2">
            <a:schemeClr val="accent3"/>
          </a:effectRef>
          <a:fontRef idx="minor">
            <a:schemeClr val="lt1"/>
          </a:fontRef>
        </p:style>
        <p:txBody>
          <a:bodyPr vert="horz" wrap="square" lIns="0" tIns="13335" rIns="0" bIns="0" rtlCol="0">
            <a:spAutoFit/>
          </a:bodyPr>
          <a:lstStyle/>
          <a:p>
            <a:pPr marL="12700" marR="5080">
              <a:lnSpc>
                <a:spcPct val="100000"/>
              </a:lnSpc>
              <a:spcBef>
                <a:spcPts val="105"/>
              </a:spcBef>
            </a:pPr>
            <a:r>
              <a:rPr lang="en-US" sz="4800" b="1" i="1" dirty="0" smtClean="0">
                <a:solidFill>
                  <a:schemeClr val="tx1">
                    <a:lumMod val="95000"/>
                    <a:lumOff val="5000"/>
                  </a:schemeClr>
                </a:solidFill>
                <a:latin typeface="Perpetua" panose="02020502060401020303" pitchFamily="18" charset="0"/>
              </a:rPr>
              <a:t>Asp.net, Java script, Html, </a:t>
            </a:r>
            <a:r>
              <a:rPr lang="en-US" sz="4800" b="1" i="1" dirty="0" err="1" smtClean="0">
                <a:solidFill>
                  <a:schemeClr val="tx1">
                    <a:lumMod val="95000"/>
                    <a:lumOff val="5000"/>
                  </a:schemeClr>
                </a:solidFill>
                <a:latin typeface="Perpetua" panose="02020502060401020303" pitchFamily="18" charset="0"/>
              </a:rPr>
              <a:t>Css</a:t>
            </a:r>
            <a:r>
              <a:rPr lang="en-US" sz="4800" b="1" i="1" dirty="0" smtClean="0">
                <a:solidFill>
                  <a:schemeClr val="tx1">
                    <a:lumMod val="95000"/>
                    <a:lumOff val="5000"/>
                  </a:schemeClr>
                </a:solidFill>
                <a:latin typeface="Perpetua" panose="02020502060401020303" pitchFamily="18" charset="0"/>
              </a:rPr>
              <a:t>, Xml file, </a:t>
            </a:r>
            <a:r>
              <a:rPr lang="en-US" sz="4800" b="1" i="1" dirty="0" err="1" smtClean="0">
                <a:solidFill>
                  <a:schemeClr val="tx1">
                    <a:lumMod val="95000"/>
                    <a:lumOff val="5000"/>
                  </a:schemeClr>
                </a:solidFill>
                <a:latin typeface="Perpetua" panose="02020502060401020303" pitchFamily="18" charset="0"/>
              </a:rPr>
              <a:t>Xampp</a:t>
            </a:r>
            <a:r>
              <a:rPr lang="en-US" sz="4800" b="1" i="1" dirty="0" smtClean="0">
                <a:solidFill>
                  <a:schemeClr val="tx1">
                    <a:lumMod val="95000"/>
                    <a:lumOff val="5000"/>
                  </a:schemeClr>
                </a:solidFill>
                <a:latin typeface="Perpetua" panose="02020502060401020303" pitchFamily="18" charset="0"/>
              </a:rPr>
              <a:t> as Database, Basic use of Graphics and Many more.</a:t>
            </a:r>
            <a:endParaRPr sz="4800" b="1" i="1" spc="-125" dirty="0">
              <a:solidFill>
                <a:schemeClr val="tx1">
                  <a:lumMod val="95000"/>
                  <a:lumOff val="5000"/>
                </a:schemeClr>
              </a:solidFill>
              <a:latin typeface="Perpetua" panose="02020502060401020303"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t>19</a:t>
            </a:fld>
            <a:endParaRPr lang="en-US"/>
          </a:p>
        </p:txBody>
      </p:sp>
      <p:sp>
        <p:nvSpPr>
          <p:cNvPr id="7" name="Date Placeholder 6"/>
          <p:cNvSpPr>
            <a:spLocks noGrp="1"/>
          </p:cNvSpPr>
          <p:nvPr>
            <p:ph type="dt" sz="half" idx="6"/>
          </p:nvPr>
        </p:nvSpPr>
        <p:spPr/>
        <p:txBody>
          <a:bodyPr/>
          <a:lstStyle/>
          <a:p>
            <a:fld id="{F522852E-8A32-4068-8A4A-E3FF0C117D6F}" type="datetime1">
              <a:rPr lang="en-US" smtClean="0"/>
              <a:t>28-Jun-19</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284800"/>
            <a:ext cx="4800600" cy="690574"/>
          </a:xfrm>
          <a:prstGeom prst="rect">
            <a:avLst/>
          </a:prstGeom>
        </p:spPr>
        <p:style>
          <a:lnRef idx="0">
            <a:schemeClr val="accent1"/>
          </a:lnRef>
          <a:fillRef idx="3">
            <a:schemeClr val="accent1"/>
          </a:fillRef>
          <a:effectRef idx="3">
            <a:schemeClr val="accent1"/>
          </a:effectRef>
          <a:fontRef idx="minor">
            <a:schemeClr val="lt1"/>
          </a:fontRef>
        </p:style>
        <p:txBody>
          <a:bodyPr vert="horz" wrap="square" lIns="0" tIns="13335" rIns="0" bIns="0" rtlCol="0">
            <a:spAutoFit/>
          </a:bodyPr>
          <a:lstStyle/>
          <a:p>
            <a:pPr marL="12700">
              <a:lnSpc>
                <a:spcPct val="100000"/>
              </a:lnSpc>
              <a:spcBef>
                <a:spcPts val="105"/>
              </a:spcBef>
            </a:pPr>
            <a:r>
              <a:rPr lang="en-US" b="1" i="1" spc="-165" dirty="0" smtClean="0">
                <a:solidFill>
                  <a:schemeClr val="accent6"/>
                </a:solidFill>
              </a:rPr>
              <a:t>Story Behind </a:t>
            </a:r>
            <a:r>
              <a:rPr lang="en-US" b="1" i="1" spc="-165" dirty="0" err="1" smtClean="0">
                <a:solidFill>
                  <a:schemeClr val="accent6"/>
                </a:solidFill>
              </a:rPr>
              <a:t>Sgipc</a:t>
            </a:r>
            <a:endParaRPr b="1" i="1" spc="-114" dirty="0">
              <a:solidFill>
                <a:schemeClr val="accent6"/>
              </a:solidFill>
            </a:endParaRPr>
          </a:p>
        </p:txBody>
      </p:sp>
      <p:sp>
        <p:nvSpPr>
          <p:cNvPr id="3" name="object 3"/>
          <p:cNvSpPr txBox="1"/>
          <p:nvPr/>
        </p:nvSpPr>
        <p:spPr>
          <a:xfrm>
            <a:off x="1066800" y="1447799"/>
            <a:ext cx="7390130" cy="4525598"/>
          </a:xfrm>
          <a:prstGeom prst="rect">
            <a:avLst/>
          </a:prstGeom>
        </p:spPr>
        <p:style>
          <a:lnRef idx="0">
            <a:schemeClr val="accent3"/>
          </a:lnRef>
          <a:fillRef idx="3">
            <a:schemeClr val="accent3"/>
          </a:fillRef>
          <a:effectRef idx="3">
            <a:schemeClr val="accent3"/>
          </a:effectRef>
          <a:fontRef idx="minor">
            <a:schemeClr val="lt1"/>
          </a:fontRef>
        </p:style>
        <p:txBody>
          <a:bodyPr vert="horz" wrap="square" lIns="0" tIns="100965" rIns="0" bIns="0" rtlCol="0">
            <a:spAutoFit/>
          </a:bodyPr>
          <a:lstStyle/>
          <a:p>
            <a:pPr marL="12700" marR="360680">
              <a:lnSpc>
                <a:spcPts val="2880"/>
              </a:lnSpc>
              <a:spcBef>
                <a:spcPts val="795"/>
              </a:spcBef>
              <a:tabLst>
                <a:tab pos="354965" algn="l"/>
                <a:tab pos="355600" algn="l"/>
              </a:tabLst>
            </a:pPr>
            <a:r>
              <a:rPr lang="en-US" b="1" dirty="0">
                <a:solidFill>
                  <a:srgbClr val="002060"/>
                </a:solidFill>
                <a:latin typeface="Sitka Small" panose="02000505000000020004" pitchFamily="2" charset="0"/>
              </a:rPr>
              <a:t>Welcome, to the programming group of Khulna University of Engineering &amp; Technology. It is a group which is specially created for programmer students who are interested in programming specially ACM solve,    NCPC programming contest, University programming contest and etc. SGIPC means Special Group of Interest in Programming Contest. It is mainly a group of programmers who are developing their programming skills by learning, solving, practicing &amp; teaching others different types of problems. </a:t>
            </a:r>
            <a:r>
              <a:rPr lang="en-US" b="1" dirty="0" smtClean="0">
                <a:solidFill>
                  <a:srgbClr val="002060"/>
                </a:solidFill>
                <a:latin typeface="Sitka Small" panose="02000505000000020004" pitchFamily="2" charset="0"/>
              </a:rPr>
              <a:t>If </a:t>
            </a:r>
            <a:r>
              <a:rPr lang="en-US" b="1" dirty="0">
                <a:solidFill>
                  <a:srgbClr val="002060"/>
                </a:solidFill>
                <a:latin typeface="Sitka Small" panose="02000505000000020004" pitchFamily="2" charset="0"/>
              </a:rPr>
              <a:t>you have any interest on programming </a:t>
            </a:r>
            <a:r>
              <a:rPr lang="en-US" b="1" dirty="0" smtClean="0">
                <a:solidFill>
                  <a:srgbClr val="002060"/>
                </a:solidFill>
                <a:latin typeface="Sitka Small" panose="02000505000000020004" pitchFamily="2" charset="0"/>
              </a:rPr>
              <a:t>you </a:t>
            </a:r>
            <a:r>
              <a:rPr lang="en-US" b="1" dirty="0">
                <a:solidFill>
                  <a:srgbClr val="002060"/>
                </a:solidFill>
                <a:latin typeface="Sitka Small" panose="02000505000000020004" pitchFamily="2" charset="0"/>
              </a:rPr>
              <a:t>are mostly invited to our programming </a:t>
            </a:r>
            <a:r>
              <a:rPr lang="en-US" b="1" dirty="0" smtClean="0">
                <a:solidFill>
                  <a:srgbClr val="002060"/>
                </a:solidFill>
                <a:latin typeface="Sitka Small" panose="02000505000000020004" pitchFamily="2" charset="0"/>
              </a:rPr>
              <a:t>group</a:t>
            </a:r>
            <a:endParaRPr sz="2000" b="1" dirty="0">
              <a:solidFill>
                <a:srgbClr val="002060"/>
              </a:solidFill>
              <a:latin typeface="Sitka Small" panose="02000505000000020004" pitchFamily="2" charset="0"/>
              <a:cs typeface="Trebuchet MS"/>
            </a:endParaRPr>
          </a:p>
        </p:txBody>
      </p:sp>
      <p:sp>
        <p:nvSpPr>
          <p:cNvPr id="7" name="Slide Number Placeholder 6"/>
          <p:cNvSpPr>
            <a:spLocks noGrp="1"/>
          </p:cNvSpPr>
          <p:nvPr>
            <p:ph type="sldNum" sz="quarter" idx="7"/>
          </p:nvPr>
        </p:nvSpPr>
        <p:spPr/>
        <p:txBody>
          <a:bodyPr/>
          <a:lstStyle/>
          <a:p>
            <a:fld id="{B6F15528-21DE-4FAA-801E-634DDDAF4B2B}" type="slidenum">
              <a:rPr lang="en-US" smtClean="0"/>
              <a:t>2</a:t>
            </a:fld>
            <a:endParaRPr lang="en-US" dirty="0"/>
          </a:p>
        </p:txBody>
      </p:sp>
      <p:sp>
        <p:nvSpPr>
          <p:cNvPr id="8" name="Date Placeholder 7"/>
          <p:cNvSpPr>
            <a:spLocks noGrp="1"/>
          </p:cNvSpPr>
          <p:nvPr>
            <p:ph type="dt" sz="half" idx="6"/>
          </p:nvPr>
        </p:nvSpPr>
        <p:spPr/>
        <p:txBody>
          <a:bodyPr/>
          <a:lstStyle/>
          <a:p>
            <a:fld id="{86D98C08-CE5F-450C-AB8A-B3EA0A82FC1C}" type="datetime1">
              <a:rPr lang="en-US" smtClean="0"/>
              <a:t>28-Jun-19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9600" y="6019800"/>
            <a:ext cx="914400" cy="533400"/>
          </a:xfrm>
          <a:prstGeom prst="rect">
            <a:avLst/>
          </a:prstGeom>
          <a:solidFill>
            <a:schemeClr val="bg1"/>
          </a:solid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028" name="Picture 4" descr="Dexter cartoon charac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95496"/>
            <a:ext cx="4876800" cy="54908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ny Questions Words â Stock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76200"/>
            <a:ext cx="4495800" cy="388478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7"/>
          </p:nvPr>
        </p:nvSpPr>
        <p:spPr/>
        <p:txBody>
          <a:bodyPr/>
          <a:lstStyle/>
          <a:p>
            <a:fld id="{B6F15528-21DE-4FAA-801E-634DDDAF4B2B}" type="slidenum">
              <a:rPr lang="en-US" smtClean="0"/>
              <a:t>20</a:t>
            </a:fld>
            <a:endParaRPr lang="en-US"/>
          </a:p>
        </p:txBody>
      </p:sp>
      <p:sp>
        <p:nvSpPr>
          <p:cNvPr id="6" name="Date Placeholder 5"/>
          <p:cNvSpPr>
            <a:spLocks noGrp="1"/>
          </p:cNvSpPr>
          <p:nvPr>
            <p:ph type="dt" sz="half" idx="6"/>
          </p:nvPr>
        </p:nvSpPr>
        <p:spPr/>
        <p:txBody>
          <a:bodyPr/>
          <a:lstStyle/>
          <a:p>
            <a:fld id="{10634938-CA4F-4C46-9EF8-4649D6A124D0}" type="datetime1">
              <a:rPr lang="en-US" smtClean="0"/>
              <a:t>28-Jun-19</a:t>
            </a:fld>
            <a:endParaRPr lang="en-US"/>
          </a:p>
        </p:txBody>
      </p:sp>
    </p:spTree>
    <p:extLst>
      <p:ext uri="{BB962C8B-B14F-4D97-AF65-F5344CB8AC3E}">
        <p14:creationId xmlns:p14="http://schemas.microsoft.com/office/powerpoint/2010/main" val="4169334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heel(1)">
                                      <p:cBhvr>
                                        <p:cTn id="7"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914400"/>
            <a:ext cx="81280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small carto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81000"/>
            <a:ext cx="2321127" cy="37177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7"/>
          </p:nvPr>
        </p:nvSpPr>
        <p:spPr/>
        <p:txBody>
          <a:bodyPr/>
          <a:lstStyle/>
          <a:p>
            <a:fld id="{B6F15528-21DE-4FAA-801E-634DDDAF4B2B}" type="slidenum">
              <a:rPr lang="en-US" smtClean="0"/>
              <a:t>21</a:t>
            </a:fld>
            <a:endParaRPr lang="en-US"/>
          </a:p>
        </p:txBody>
      </p:sp>
      <p:sp>
        <p:nvSpPr>
          <p:cNvPr id="6" name="Date Placeholder 5"/>
          <p:cNvSpPr>
            <a:spLocks noGrp="1"/>
          </p:cNvSpPr>
          <p:nvPr>
            <p:ph type="dt" sz="half" idx="6"/>
          </p:nvPr>
        </p:nvSpPr>
        <p:spPr/>
        <p:txBody>
          <a:bodyPr/>
          <a:lstStyle/>
          <a:p>
            <a:fld id="{BAC05551-CAB5-402D-874E-D45E7E3A1C40}" type="datetime1">
              <a:rPr lang="en-US" smtClean="0"/>
              <a:t>28-Jun-19</a:t>
            </a:fld>
            <a:endParaRPr lang="en-US"/>
          </a:p>
        </p:txBody>
      </p:sp>
    </p:spTree>
    <p:extLst>
      <p:ext uri="{BB962C8B-B14F-4D97-AF65-F5344CB8AC3E}">
        <p14:creationId xmlns:p14="http://schemas.microsoft.com/office/powerpoint/2010/main" val="1667553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461898"/>
            <a:ext cx="6019799" cy="690574"/>
          </a:xfrm>
          <a:prstGeom prst="rect">
            <a:avLst/>
          </a:prstGeom>
        </p:spPr>
        <p:txBody>
          <a:bodyPr vert="horz" wrap="square" lIns="0" tIns="13335" rIns="0" bIns="0" rtlCol="0">
            <a:spAutoFit/>
          </a:bodyPr>
          <a:lstStyle/>
          <a:p>
            <a:pPr marL="12700">
              <a:lnSpc>
                <a:spcPct val="100000"/>
              </a:lnSpc>
              <a:spcBef>
                <a:spcPts val="105"/>
              </a:spcBef>
            </a:pPr>
            <a:r>
              <a:rPr lang="en-US" b="1" spc="-155" dirty="0" smtClean="0">
                <a:solidFill>
                  <a:srgbClr val="002060"/>
                </a:solidFill>
                <a:latin typeface="Rockwell" panose="02060603020205020403" pitchFamily="18" charset="0"/>
              </a:rPr>
              <a:t>Homepage of </a:t>
            </a:r>
            <a:r>
              <a:rPr lang="en-US" b="1" spc="-155" dirty="0" err="1" smtClean="0">
                <a:solidFill>
                  <a:srgbClr val="002060"/>
                </a:solidFill>
                <a:latin typeface="Rockwell" panose="02060603020205020403" pitchFamily="18" charset="0"/>
              </a:rPr>
              <a:t>sgipc</a:t>
            </a:r>
            <a:endParaRPr b="1" spc="-155" dirty="0">
              <a:solidFill>
                <a:srgbClr val="002060"/>
              </a:solidFill>
              <a:latin typeface="Rockwell" panose="02060603020205020403" pitchFamily="18" charset="0"/>
            </a:endParaRPr>
          </a:p>
        </p:txBody>
      </p:sp>
      <p:pic>
        <p:nvPicPr>
          <p:cNvPr id="7" name="Picture 6"/>
          <p:cNvPicPr>
            <a:picLocks noChangeAspect="1"/>
          </p:cNvPicPr>
          <p:nvPr/>
        </p:nvPicPr>
        <p:blipFill>
          <a:blip r:embed="rId2"/>
          <a:stretch>
            <a:fillRect/>
          </a:stretch>
        </p:blipFill>
        <p:spPr>
          <a:xfrm>
            <a:off x="0" y="1524000"/>
            <a:ext cx="9144000" cy="5334000"/>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t>3</a:t>
            </a:fld>
            <a:endParaRPr lang="en-US"/>
          </a:p>
        </p:txBody>
      </p:sp>
      <p:sp>
        <p:nvSpPr>
          <p:cNvPr id="6" name="Date Placeholder 5"/>
          <p:cNvSpPr>
            <a:spLocks noGrp="1"/>
          </p:cNvSpPr>
          <p:nvPr>
            <p:ph type="dt" sz="half" idx="6"/>
          </p:nvPr>
        </p:nvSpPr>
        <p:spPr/>
        <p:txBody>
          <a:bodyPr/>
          <a:lstStyle/>
          <a:p>
            <a:fld id="{882A9E2B-81DD-464A-91FE-247ED1C3621C}" type="datetime1">
              <a:rPr lang="en-US" smtClean="0"/>
              <a:t>28-Jun-19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186372" y="461898"/>
            <a:ext cx="7119427" cy="690574"/>
          </a:xfrm>
          <a:prstGeom prst="rect">
            <a:avLst/>
          </a:prstGeom>
        </p:spPr>
        <p:txBody>
          <a:bodyPr vert="horz" wrap="square" lIns="0" tIns="13335" rIns="0" bIns="0" rtlCol="0">
            <a:spAutoFit/>
          </a:bodyPr>
          <a:lstStyle/>
          <a:p>
            <a:pPr marL="12700">
              <a:lnSpc>
                <a:spcPct val="100000"/>
              </a:lnSpc>
              <a:spcBef>
                <a:spcPts val="105"/>
              </a:spcBef>
            </a:pPr>
            <a:r>
              <a:rPr lang="en-US" b="1" spc="-155" dirty="0" smtClean="0">
                <a:solidFill>
                  <a:srgbClr val="002060"/>
                </a:solidFill>
                <a:latin typeface="Rockwell" panose="02060603020205020403" pitchFamily="18" charset="0"/>
              </a:rPr>
              <a:t>At first you have  to register</a:t>
            </a:r>
            <a:endParaRPr b="1" spc="-155" dirty="0">
              <a:solidFill>
                <a:srgbClr val="002060"/>
              </a:solidFill>
              <a:latin typeface="Rockwell" panose="02060603020205020403" pitchFamily="18" charset="0"/>
            </a:endParaRPr>
          </a:p>
        </p:txBody>
      </p:sp>
      <p:pic>
        <p:nvPicPr>
          <p:cNvPr id="6" name="Picture 5"/>
          <p:cNvPicPr>
            <a:picLocks noChangeAspect="1"/>
          </p:cNvPicPr>
          <p:nvPr/>
        </p:nvPicPr>
        <p:blipFill>
          <a:blip r:embed="rId2"/>
          <a:stretch>
            <a:fillRect/>
          </a:stretch>
        </p:blipFill>
        <p:spPr>
          <a:xfrm>
            <a:off x="381000" y="1941064"/>
            <a:ext cx="7924799" cy="4126361"/>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t>4</a:t>
            </a:fld>
            <a:endParaRPr lang="en-US"/>
          </a:p>
        </p:txBody>
      </p:sp>
      <p:sp>
        <p:nvSpPr>
          <p:cNvPr id="7" name="Date Placeholder 6"/>
          <p:cNvSpPr>
            <a:spLocks noGrp="1"/>
          </p:cNvSpPr>
          <p:nvPr>
            <p:ph type="dt" sz="half" idx="6"/>
          </p:nvPr>
        </p:nvSpPr>
        <p:spPr/>
        <p:txBody>
          <a:bodyPr/>
          <a:lstStyle/>
          <a:p>
            <a:fld id="{73D5B074-E71F-43F9-B42F-EDF69C71F416}" type="datetime1">
              <a:rPr lang="en-US" smtClean="0"/>
              <a:t>28-Jun-19</a:t>
            </a:fld>
            <a:endParaRPr lang="en-US"/>
          </a:p>
        </p:txBody>
      </p:sp>
    </p:spTree>
    <p:extLst>
      <p:ext uri="{BB962C8B-B14F-4D97-AF65-F5344CB8AC3E}">
        <p14:creationId xmlns:p14="http://schemas.microsoft.com/office/powerpoint/2010/main" val="36858541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61900"/>
            <a:ext cx="7391400" cy="1354217"/>
          </a:xfrm>
        </p:spPr>
        <p:txBody>
          <a:bodyPr/>
          <a:lstStyle/>
          <a:p>
            <a:r>
              <a:rPr lang="en-US" b="1" spc="-155" dirty="0" smtClean="0">
                <a:solidFill>
                  <a:srgbClr val="002060"/>
                </a:solidFill>
                <a:latin typeface="Rockwell" panose="02060603020205020403" pitchFamily="18" charset="0"/>
              </a:rPr>
              <a:t>You have to give a strong password</a:t>
            </a:r>
            <a:endParaRPr lang="en-US" dirty="0"/>
          </a:p>
        </p:txBody>
      </p:sp>
      <p:sp>
        <p:nvSpPr>
          <p:cNvPr id="18" name="object 4"/>
          <p:cNvSpPr/>
          <p:nvPr/>
        </p:nvSpPr>
        <p:spPr>
          <a:xfrm>
            <a:off x="1981961" y="3201161"/>
            <a:ext cx="609600" cy="838200"/>
          </a:xfrm>
          <a:custGeom>
            <a:avLst/>
            <a:gdLst/>
            <a:ahLst/>
            <a:cxnLst/>
            <a:rect l="l" t="t" r="r" b="b"/>
            <a:pathLst>
              <a:path w="609600" h="838200">
                <a:moveTo>
                  <a:pt x="0" y="838200"/>
                </a:moveTo>
                <a:lnTo>
                  <a:pt x="609600" y="838200"/>
                </a:lnTo>
                <a:lnTo>
                  <a:pt x="609600" y="0"/>
                </a:lnTo>
                <a:lnTo>
                  <a:pt x="0" y="0"/>
                </a:lnTo>
                <a:lnTo>
                  <a:pt x="0" y="838200"/>
                </a:lnTo>
                <a:close/>
              </a:path>
            </a:pathLst>
          </a:custGeom>
          <a:ln w="25908">
            <a:solidFill>
              <a:srgbClr val="FFFFFF"/>
            </a:solidFill>
          </a:ln>
        </p:spPr>
        <p:txBody>
          <a:bodyPr wrap="square" lIns="0" tIns="0" rIns="0" bIns="0" rtlCol="0"/>
          <a:lstStyle/>
          <a:p>
            <a:endParaRPr/>
          </a:p>
        </p:txBody>
      </p:sp>
      <p:sp>
        <p:nvSpPr>
          <p:cNvPr id="19" name="object 5"/>
          <p:cNvSpPr/>
          <p:nvPr/>
        </p:nvSpPr>
        <p:spPr>
          <a:xfrm>
            <a:off x="1981961" y="2972561"/>
            <a:ext cx="1676400" cy="1143000"/>
          </a:xfrm>
          <a:custGeom>
            <a:avLst/>
            <a:gdLst/>
            <a:ahLst/>
            <a:cxnLst/>
            <a:rect l="l" t="t" r="r" b="b"/>
            <a:pathLst>
              <a:path w="1676400" h="1143000">
                <a:moveTo>
                  <a:pt x="0" y="1143000"/>
                </a:moveTo>
                <a:lnTo>
                  <a:pt x="1676400" y="1143000"/>
                </a:lnTo>
                <a:lnTo>
                  <a:pt x="1676400" y="0"/>
                </a:lnTo>
                <a:lnTo>
                  <a:pt x="0" y="0"/>
                </a:lnTo>
                <a:lnTo>
                  <a:pt x="0" y="1143000"/>
                </a:lnTo>
                <a:close/>
              </a:path>
            </a:pathLst>
          </a:custGeom>
          <a:ln w="25908">
            <a:solidFill>
              <a:srgbClr val="FFFFFF"/>
            </a:solidFill>
          </a:ln>
        </p:spPr>
        <p:txBody>
          <a:bodyPr wrap="square" lIns="0" tIns="0" rIns="0" bIns="0" rtlCol="0"/>
          <a:lstStyle/>
          <a:p>
            <a:endParaRPr/>
          </a:p>
        </p:txBody>
      </p:sp>
      <p:sp>
        <p:nvSpPr>
          <p:cNvPr id="25" name="object 11"/>
          <p:cNvSpPr/>
          <p:nvPr/>
        </p:nvSpPr>
        <p:spPr>
          <a:xfrm>
            <a:off x="7011161" y="3544061"/>
            <a:ext cx="685800" cy="1333500"/>
          </a:xfrm>
          <a:custGeom>
            <a:avLst/>
            <a:gdLst/>
            <a:ahLst/>
            <a:cxnLst/>
            <a:rect l="l" t="t" r="r" b="b"/>
            <a:pathLst>
              <a:path w="685800" h="1333500">
                <a:moveTo>
                  <a:pt x="0" y="1333500"/>
                </a:moveTo>
                <a:lnTo>
                  <a:pt x="685800" y="1333500"/>
                </a:lnTo>
                <a:lnTo>
                  <a:pt x="685800" y="0"/>
                </a:lnTo>
                <a:lnTo>
                  <a:pt x="0" y="0"/>
                </a:lnTo>
                <a:lnTo>
                  <a:pt x="0" y="1333500"/>
                </a:lnTo>
                <a:close/>
              </a:path>
            </a:pathLst>
          </a:custGeom>
          <a:ln w="25908">
            <a:solidFill>
              <a:srgbClr val="FFFFFF"/>
            </a:solidFill>
          </a:ln>
        </p:spPr>
        <p:txBody>
          <a:bodyPr wrap="square" lIns="0" tIns="0" rIns="0" bIns="0" rtlCol="0"/>
          <a:lstStyle/>
          <a:p>
            <a:endParaRPr/>
          </a:p>
        </p:txBody>
      </p:sp>
      <p:sp>
        <p:nvSpPr>
          <p:cNvPr id="26" name="object 12"/>
          <p:cNvSpPr/>
          <p:nvPr/>
        </p:nvSpPr>
        <p:spPr>
          <a:xfrm>
            <a:off x="3124961" y="4077461"/>
            <a:ext cx="1143000" cy="990600"/>
          </a:xfrm>
          <a:custGeom>
            <a:avLst/>
            <a:gdLst/>
            <a:ahLst/>
            <a:cxnLst/>
            <a:rect l="l" t="t" r="r" b="b"/>
            <a:pathLst>
              <a:path w="1143000" h="990600">
                <a:moveTo>
                  <a:pt x="0" y="990600"/>
                </a:moveTo>
                <a:lnTo>
                  <a:pt x="1143000" y="990600"/>
                </a:lnTo>
                <a:lnTo>
                  <a:pt x="1143000" y="0"/>
                </a:lnTo>
                <a:lnTo>
                  <a:pt x="0" y="0"/>
                </a:lnTo>
                <a:lnTo>
                  <a:pt x="0" y="990600"/>
                </a:lnTo>
                <a:close/>
              </a:path>
            </a:pathLst>
          </a:custGeom>
          <a:solidFill>
            <a:srgbClr val="FFFFFF"/>
          </a:solidFill>
        </p:spPr>
        <p:txBody>
          <a:bodyPr wrap="square" lIns="0" tIns="0" rIns="0" bIns="0" rtlCol="0"/>
          <a:lstStyle/>
          <a:p>
            <a:endParaRPr/>
          </a:p>
        </p:txBody>
      </p:sp>
      <p:sp>
        <p:nvSpPr>
          <p:cNvPr id="27" name="object 13"/>
          <p:cNvSpPr/>
          <p:nvPr/>
        </p:nvSpPr>
        <p:spPr>
          <a:xfrm>
            <a:off x="1981961" y="4039361"/>
            <a:ext cx="1143000" cy="990600"/>
          </a:xfrm>
          <a:custGeom>
            <a:avLst/>
            <a:gdLst/>
            <a:ahLst/>
            <a:cxnLst/>
            <a:rect l="l" t="t" r="r" b="b"/>
            <a:pathLst>
              <a:path w="1143000" h="990600">
                <a:moveTo>
                  <a:pt x="0" y="990600"/>
                </a:moveTo>
                <a:lnTo>
                  <a:pt x="1143000" y="990600"/>
                </a:lnTo>
                <a:lnTo>
                  <a:pt x="1143000" y="0"/>
                </a:lnTo>
                <a:lnTo>
                  <a:pt x="0" y="0"/>
                </a:lnTo>
                <a:lnTo>
                  <a:pt x="0" y="990600"/>
                </a:lnTo>
                <a:close/>
              </a:path>
            </a:pathLst>
          </a:custGeom>
          <a:ln w="25908">
            <a:solidFill>
              <a:srgbClr val="FFFFFF"/>
            </a:solidFill>
          </a:ln>
        </p:spPr>
        <p:txBody>
          <a:bodyPr wrap="square" lIns="0" tIns="0" rIns="0" bIns="0" rtlCol="0"/>
          <a:lstStyle/>
          <a:p>
            <a:endParaRPr/>
          </a:p>
        </p:txBody>
      </p:sp>
      <p:sp>
        <p:nvSpPr>
          <p:cNvPr id="28" name="Rectangle 27"/>
          <p:cNvSpPr/>
          <p:nvPr/>
        </p:nvSpPr>
        <p:spPr>
          <a:xfrm>
            <a:off x="2134361" y="3035763"/>
            <a:ext cx="1447800" cy="1079798"/>
          </a:xfrm>
          <a:prstGeom prst="rect">
            <a:avLst/>
          </a:prstGeom>
          <a:solidFill>
            <a:schemeClr val="bg1"/>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883044" y="3207544"/>
            <a:ext cx="4974956" cy="552544"/>
          </a:xfrm>
          <a:prstGeom prst="rect">
            <a:avLst/>
          </a:prstGeom>
        </p:spPr>
      </p:pic>
      <p:pic>
        <p:nvPicPr>
          <p:cNvPr id="4" name="Picture 3"/>
          <p:cNvPicPr>
            <a:picLocks noChangeAspect="1"/>
          </p:cNvPicPr>
          <p:nvPr/>
        </p:nvPicPr>
        <p:blipFill>
          <a:blip r:embed="rId3"/>
          <a:stretch>
            <a:fillRect/>
          </a:stretch>
        </p:blipFill>
        <p:spPr>
          <a:xfrm>
            <a:off x="1815885" y="3815357"/>
            <a:ext cx="5042115" cy="482537"/>
          </a:xfrm>
          <a:prstGeom prst="rect">
            <a:avLst/>
          </a:prstGeom>
        </p:spPr>
      </p:pic>
      <p:pic>
        <p:nvPicPr>
          <p:cNvPr id="7" name="Picture 6"/>
          <p:cNvPicPr>
            <a:picLocks noChangeAspect="1"/>
          </p:cNvPicPr>
          <p:nvPr/>
        </p:nvPicPr>
        <p:blipFill>
          <a:blip r:embed="rId4"/>
          <a:stretch>
            <a:fillRect/>
          </a:stretch>
        </p:blipFill>
        <p:spPr>
          <a:xfrm>
            <a:off x="1883044" y="2782590"/>
            <a:ext cx="4898756" cy="257357"/>
          </a:xfrm>
          <a:prstGeom prst="rect">
            <a:avLst/>
          </a:prstGeom>
        </p:spPr>
      </p:pic>
      <p:pic>
        <p:nvPicPr>
          <p:cNvPr id="8" name="Picture 7"/>
          <p:cNvPicPr>
            <a:picLocks noChangeAspect="1"/>
          </p:cNvPicPr>
          <p:nvPr/>
        </p:nvPicPr>
        <p:blipFill>
          <a:blip r:embed="rId5"/>
          <a:stretch>
            <a:fillRect/>
          </a:stretch>
        </p:blipFill>
        <p:spPr>
          <a:xfrm>
            <a:off x="1883044" y="4624801"/>
            <a:ext cx="4905974" cy="328199"/>
          </a:xfrm>
          <a:prstGeom prst="rect">
            <a:avLst/>
          </a:prstGeom>
        </p:spPr>
      </p:pic>
      <p:sp>
        <p:nvSpPr>
          <p:cNvPr id="9" name="Slide Number Placeholder 8"/>
          <p:cNvSpPr>
            <a:spLocks noGrp="1"/>
          </p:cNvSpPr>
          <p:nvPr>
            <p:ph type="sldNum" sz="quarter" idx="7"/>
          </p:nvPr>
        </p:nvSpPr>
        <p:spPr/>
        <p:txBody>
          <a:bodyPr/>
          <a:lstStyle/>
          <a:p>
            <a:fld id="{B6F15528-21DE-4FAA-801E-634DDDAF4B2B}" type="slidenum">
              <a:rPr lang="en-US" smtClean="0"/>
              <a:t>5</a:t>
            </a:fld>
            <a:endParaRPr lang="en-US"/>
          </a:p>
        </p:txBody>
      </p:sp>
      <p:sp>
        <p:nvSpPr>
          <p:cNvPr id="10" name="Date Placeholder 9"/>
          <p:cNvSpPr>
            <a:spLocks noGrp="1"/>
          </p:cNvSpPr>
          <p:nvPr>
            <p:ph type="dt" sz="half" idx="6"/>
          </p:nvPr>
        </p:nvSpPr>
        <p:spPr/>
        <p:txBody>
          <a:bodyPr/>
          <a:lstStyle/>
          <a:p>
            <a:fld id="{F868D79A-BE86-4488-8A18-57DA3052E533}" type="datetime1">
              <a:rPr lang="en-US" smtClean="0"/>
              <a:t>28-Jun-19</a:t>
            </a:fld>
            <a:endParaRPr lang="en-US"/>
          </a:p>
        </p:txBody>
      </p:sp>
    </p:spTree>
    <p:extLst>
      <p:ext uri="{BB962C8B-B14F-4D97-AF65-F5344CB8AC3E}">
        <p14:creationId xmlns:p14="http://schemas.microsoft.com/office/powerpoint/2010/main" val="27066949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61899"/>
            <a:ext cx="6934200" cy="1367682"/>
          </a:xfrm>
          <a:prstGeom prst="rect">
            <a:avLst/>
          </a:prstGeom>
        </p:spPr>
        <p:txBody>
          <a:bodyPr vert="horz" wrap="square" lIns="0" tIns="13335" rIns="0" bIns="0" rtlCol="0">
            <a:spAutoFit/>
          </a:bodyPr>
          <a:lstStyle/>
          <a:p>
            <a:pPr marL="12700">
              <a:lnSpc>
                <a:spcPct val="100000"/>
              </a:lnSpc>
              <a:spcBef>
                <a:spcPts val="105"/>
              </a:spcBef>
            </a:pPr>
            <a:r>
              <a:rPr lang="en-US" b="1" spc="-155" dirty="0" smtClean="0">
                <a:solidFill>
                  <a:srgbClr val="002060"/>
                </a:solidFill>
                <a:latin typeface="Rockwell" panose="02060603020205020403" pitchFamily="18" charset="0"/>
              </a:rPr>
              <a:t>You have to login using your email and password</a:t>
            </a:r>
            <a:endParaRPr spc="-190" dirty="0">
              <a:solidFill>
                <a:srgbClr val="002060"/>
              </a:solidFill>
              <a:latin typeface="Algerian" panose="04020705040A02060702" pitchFamily="82" charset="0"/>
            </a:endParaRPr>
          </a:p>
        </p:txBody>
      </p:sp>
      <p:sp>
        <p:nvSpPr>
          <p:cNvPr id="4" name="object 4"/>
          <p:cNvSpPr/>
          <p:nvPr/>
        </p:nvSpPr>
        <p:spPr>
          <a:xfrm>
            <a:off x="1981961" y="3201161"/>
            <a:ext cx="609600" cy="838200"/>
          </a:xfrm>
          <a:custGeom>
            <a:avLst/>
            <a:gdLst/>
            <a:ahLst/>
            <a:cxnLst/>
            <a:rect l="l" t="t" r="r" b="b"/>
            <a:pathLst>
              <a:path w="609600" h="838200">
                <a:moveTo>
                  <a:pt x="0" y="838200"/>
                </a:moveTo>
                <a:lnTo>
                  <a:pt x="609600" y="838200"/>
                </a:lnTo>
                <a:lnTo>
                  <a:pt x="609600" y="0"/>
                </a:lnTo>
                <a:lnTo>
                  <a:pt x="0" y="0"/>
                </a:lnTo>
                <a:lnTo>
                  <a:pt x="0" y="838200"/>
                </a:lnTo>
                <a:close/>
              </a:path>
            </a:pathLst>
          </a:custGeom>
          <a:ln w="25908">
            <a:solidFill>
              <a:srgbClr val="FFFFFF"/>
            </a:solidFill>
          </a:ln>
        </p:spPr>
        <p:txBody>
          <a:bodyPr wrap="square" lIns="0" tIns="0" rIns="0" bIns="0" rtlCol="0"/>
          <a:lstStyle/>
          <a:p>
            <a:endParaRPr/>
          </a:p>
        </p:txBody>
      </p:sp>
      <p:sp>
        <p:nvSpPr>
          <p:cNvPr id="5" name="object 5"/>
          <p:cNvSpPr/>
          <p:nvPr/>
        </p:nvSpPr>
        <p:spPr>
          <a:xfrm>
            <a:off x="1981961" y="2972561"/>
            <a:ext cx="1676400" cy="1143000"/>
          </a:xfrm>
          <a:custGeom>
            <a:avLst/>
            <a:gdLst/>
            <a:ahLst/>
            <a:cxnLst/>
            <a:rect l="l" t="t" r="r" b="b"/>
            <a:pathLst>
              <a:path w="1676400" h="1143000">
                <a:moveTo>
                  <a:pt x="0" y="1143000"/>
                </a:moveTo>
                <a:lnTo>
                  <a:pt x="1676400" y="1143000"/>
                </a:lnTo>
                <a:lnTo>
                  <a:pt x="1676400" y="0"/>
                </a:lnTo>
                <a:lnTo>
                  <a:pt x="0" y="0"/>
                </a:lnTo>
                <a:lnTo>
                  <a:pt x="0" y="1143000"/>
                </a:lnTo>
                <a:close/>
              </a:path>
            </a:pathLst>
          </a:custGeom>
          <a:ln w="25908">
            <a:solidFill>
              <a:srgbClr val="FFFFFF"/>
            </a:solidFill>
          </a:ln>
        </p:spPr>
        <p:txBody>
          <a:bodyPr wrap="square" lIns="0" tIns="0" rIns="0" bIns="0" rtlCol="0"/>
          <a:lstStyle/>
          <a:p>
            <a:endParaRPr/>
          </a:p>
        </p:txBody>
      </p:sp>
      <p:pic>
        <p:nvPicPr>
          <p:cNvPr id="6" name="Picture 5"/>
          <p:cNvPicPr>
            <a:picLocks noChangeAspect="1"/>
          </p:cNvPicPr>
          <p:nvPr/>
        </p:nvPicPr>
        <p:blipFill>
          <a:blip r:embed="rId2"/>
          <a:stretch>
            <a:fillRect/>
          </a:stretch>
        </p:blipFill>
        <p:spPr>
          <a:xfrm>
            <a:off x="2324480" y="2514600"/>
            <a:ext cx="4114039" cy="3609758"/>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lang="en-US" smtClean="0"/>
              <a:t>6</a:t>
            </a:fld>
            <a:endParaRPr lang="en-US"/>
          </a:p>
        </p:txBody>
      </p:sp>
      <p:sp>
        <p:nvSpPr>
          <p:cNvPr id="9" name="Date Placeholder 8"/>
          <p:cNvSpPr>
            <a:spLocks noGrp="1"/>
          </p:cNvSpPr>
          <p:nvPr>
            <p:ph type="dt" sz="half" idx="6"/>
          </p:nvPr>
        </p:nvSpPr>
        <p:spPr/>
        <p:txBody>
          <a:bodyPr/>
          <a:lstStyle/>
          <a:p>
            <a:fld id="{887D2048-6B0E-4C32-AE91-CD4918FCE490}" type="datetime1">
              <a:rPr lang="en-US" smtClean="0"/>
              <a:t>28-Jun-19</a:t>
            </a:fld>
            <a:endParaRPr lang="en-US"/>
          </a:p>
        </p:txBody>
      </p:sp>
      <p:sp>
        <p:nvSpPr>
          <p:cNvPr id="11" name="TextBox 10"/>
          <p:cNvSpPr txBox="1"/>
          <p:nvPr/>
        </p:nvSpPr>
        <p:spPr>
          <a:xfrm>
            <a:off x="283297" y="3854695"/>
            <a:ext cx="1545504" cy="1015663"/>
          </a:xfrm>
          <a:prstGeom prst="rect">
            <a:avLst/>
          </a:prstGeom>
          <a:noFill/>
        </p:spPr>
        <p:txBody>
          <a:bodyPr wrap="square" rtlCol="0">
            <a:spAutoFit/>
          </a:bodyPr>
          <a:lstStyle/>
          <a:p>
            <a:r>
              <a:rPr lang="en-US" sz="2000" b="1" dirty="0" smtClean="0">
                <a:solidFill>
                  <a:srgbClr val="002060"/>
                </a:solidFill>
                <a:latin typeface="Rockwell" panose="02060603020205020403" pitchFamily="18" charset="0"/>
              </a:rPr>
              <a:t>Check box for session &amp; cookies</a:t>
            </a:r>
            <a:endParaRPr lang="en-US" sz="2000" b="1" dirty="0">
              <a:solidFill>
                <a:srgbClr val="002060"/>
              </a:solidFill>
              <a:latin typeface="Rockwell" panose="02060603020205020403" pitchFamily="18" charset="0"/>
            </a:endParaRPr>
          </a:p>
        </p:txBody>
      </p:sp>
      <p:cxnSp>
        <p:nvCxnSpPr>
          <p:cNvPr id="13" name="Straight Arrow Connector 12"/>
          <p:cNvCxnSpPr/>
          <p:nvPr/>
        </p:nvCxnSpPr>
        <p:spPr>
          <a:xfrm flipV="1">
            <a:off x="1867661" y="4184619"/>
            <a:ext cx="1905000" cy="319083"/>
          </a:xfrm>
          <a:prstGeom prst="straightConnector1">
            <a:avLst/>
          </a:prstGeom>
          <a:ln w="44450" cap="flat" cmpd="sng" algn="ctr">
            <a:solidFill>
              <a:srgbClr val="002060">
                <a:alpha val="69000"/>
              </a:srgbClr>
            </a:solidFill>
            <a:prstDash val="sysDash"/>
            <a:round/>
            <a:headEnd type="none" w="med" len="med"/>
            <a:tailEnd type="arrow" w="med" len="med"/>
          </a:ln>
          <a:effectLst>
            <a:outerShdw blurRad="50800" dist="50800" dir="5400000" sx="1000" sy="1000" algn="ctr" rotWithShape="0">
              <a:srgbClr val="000000">
                <a:alpha val="43137"/>
              </a:srgbClr>
            </a:outerShdw>
          </a:effectLst>
        </p:spPr>
        <p:style>
          <a:lnRef idx="0">
            <a:scrgbClr r="0" g="0" b="0"/>
          </a:lnRef>
          <a:fillRef idx="0">
            <a:scrgbClr r="0" g="0" b="0"/>
          </a:fillRef>
          <a:effectRef idx="0">
            <a:scrgbClr r="0" g="0" b="0"/>
          </a:effectRef>
          <a:fontRef idx="minor">
            <a:schemeClr val="tx1"/>
          </a:fontRef>
        </p:style>
      </p:cxnSp>
      <p:sp>
        <p:nvSpPr>
          <p:cNvPr id="19" name="Oval 18"/>
          <p:cNvSpPr/>
          <p:nvPr/>
        </p:nvSpPr>
        <p:spPr>
          <a:xfrm>
            <a:off x="3772661" y="3921739"/>
            <a:ext cx="1866139" cy="440787"/>
          </a:xfrm>
          <a:prstGeom prst="ellipse">
            <a:avLst/>
          </a:prstGeom>
          <a:noFill/>
          <a:ln cmpd="sng">
            <a:solidFill>
              <a:srgbClr val="FF0000"/>
            </a:solidFill>
            <a:prstDash val="solid"/>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ircle(in)">
                                      <p:cBhvr>
                                        <p:cTn id="10" dur="2000"/>
                                        <p:tgtEl>
                                          <p:spTgt spid="1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ircle(in)">
                                      <p:cBhvr>
                                        <p:cTn id="13"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61899"/>
            <a:ext cx="7162800" cy="1367682"/>
          </a:xfrm>
          <a:prstGeom prst="rect">
            <a:avLst/>
          </a:prstGeom>
        </p:spPr>
        <p:txBody>
          <a:bodyPr vert="horz" wrap="square" lIns="0" tIns="13335" rIns="0" bIns="0" rtlCol="0">
            <a:spAutoFit/>
          </a:bodyPr>
          <a:lstStyle/>
          <a:p>
            <a:pPr marL="13970">
              <a:lnSpc>
                <a:spcPct val="100000"/>
              </a:lnSpc>
              <a:spcBef>
                <a:spcPts val="105"/>
              </a:spcBef>
            </a:pPr>
            <a:r>
              <a:rPr lang="en-US" b="1" spc="-155" dirty="0" smtClean="0">
                <a:solidFill>
                  <a:srgbClr val="002060"/>
                </a:solidFill>
                <a:latin typeface="Rockwell" panose="02060603020205020403" pitchFamily="18" charset="0"/>
              </a:rPr>
              <a:t>You have your own                        personal blog </a:t>
            </a:r>
            <a:endParaRPr spc="-80" dirty="0"/>
          </a:p>
        </p:txBody>
      </p:sp>
      <p:sp>
        <p:nvSpPr>
          <p:cNvPr id="4" name="object 4"/>
          <p:cNvSpPr/>
          <p:nvPr/>
        </p:nvSpPr>
        <p:spPr>
          <a:xfrm>
            <a:off x="1981961" y="3201161"/>
            <a:ext cx="609600" cy="838200"/>
          </a:xfrm>
          <a:custGeom>
            <a:avLst/>
            <a:gdLst/>
            <a:ahLst/>
            <a:cxnLst/>
            <a:rect l="l" t="t" r="r" b="b"/>
            <a:pathLst>
              <a:path w="609600" h="838200">
                <a:moveTo>
                  <a:pt x="0" y="838200"/>
                </a:moveTo>
                <a:lnTo>
                  <a:pt x="609600" y="838200"/>
                </a:lnTo>
                <a:lnTo>
                  <a:pt x="609600" y="0"/>
                </a:lnTo>
                <a:lnTo>
                  <a:pt x="0" y="0"/>
                </a:lnTo>
                <a:lnTo>
                  <a:pt x="0" y="838200"/>
                </a:lnTo>
                <a:close/>
              </a:path>
            </a:pathLst>
          </a:custGeom>
          <a:ln w="25908">
            <a:solidFill>
              <a:srgbClr val="FFFFFF"/>
            </a:solidFill>
          </a:ln>
        </p:spPr>
        <p:txBody>
          <a:bodyPr wrap="square" lIns="0" tIns="0" rIns="0" bIns="0" rtlCol="0"/>
          <a:lstStyle/>
          <a:p>
            <a:endParaRPr/>
          </a:p>
        </p:txBody>
      </p:sp>
      <p:sp>
        <p:nvSpPr>
          <p:cNvPr id="5" name="object 5"/>
          <p:cNvSpPr/>
          <p:nvPr/>
        </p:nvSpPr>
        <p:spPr>
          <a:xfrm>
            <a:off x="1981961" y="2972561"/>
            <a:ext cx="1676400" cy="1143000"/>
          </a:xfrm>
          <a:custGeom>
            <a:avLst/>
            <a:gdLst/>
            <a:ahLst/>
            <a:cxnLst/>
            <a:rect l="l" t="t" r="r" b="b"/>
            <a:pathLst>
              <a:path w="1676400" h="1143000">
                <a:moveTo>
                  <a:pt x="0" y="1143000"/>
                </a:moveTo>
                <a:lnTo>
                  <a:pt x="1676400" y="1143000"/>
                </a:lnTo>
                <a:lnTo>
                  <a:pt x="1676400" y="0"/>
                </a:lnTo>
                <a:lnTo>
                  <a:pt x="0" y="0"/>
                </a:lnTo>
                <a:lnTo>
                  <a:pt x="0" y="1143000"/>
                </a:lnTo>
                <a:close/>
              </a:path>
            </a:pathLst>
          </a:custGeom>
          <a:ln w="25908">
            <a:solidFill>
              <a:srgbClr val="FFFFFF"/>
            </a:solidFill>
          </a:ln>
        </p:spPr>
        <p:txBody>
          <a:bodyPr wrap="square" lIns="0" tIns="0" rIns="0" bIns="0" rtlCol="0"/>
          <a:lstStyle/>
          <a:p>
            <a:endParaRPr/>
          </a:p>
        </p:txBody>
      </p:sp>
      <p:sp>
        <p:nvSpPr>
          <p:cNvPr id="7" name="object 7"/>
          <p:cNvSpPr/>
          <p:nvPr/>
        </p:nvSpPr>
        <p:spPr>
          <a:xfrm>
            <a:off x="4115561" y="2210561"/>
            <a:ext cx="2514600" cy="1219200"/>
          </a:xfrm>
          <a:custGeom>
            <a:avLst/>
            <a:gdLst/>
            <a:ahLst/>
            <a:cxnLst/>
            <a:rect l="l" t="t" r="r" b="b"/>
            <a:pathLst>
              <a:path w="2514600" h="1219200">
                <a:moveTo>
                  <a:pt x="0" y="1219200"/>
                </a:moveTo>
                <a:lnTo>
                  <a:pt x="2514599" y="1219200"/>
                </a:lnTo>
                <a:lnTo>
                  <a:pt x="2514599" y="0"/>
                </a:lnTo>
                <a:lnTo>
                  <a:pt x="0" y="0"/>
                </a:lnTo>
                <a:lnTo>
                  <a:pt x="0" y="1219200"/>
                </a:lnTo>
                <a:close/>
              </a:path>
            </a:pathLst>
          </a:custGeom>
          <a:ln w="25908">
            <a:solidFill>
              <a:srgbClr val="FFFFFF"/>
            </a:solidFill>
          </a:ln>
        </p:spPr>
        <p:txBody>
          <a:bodyPr wrap="square" lIns="0" tIns="0" rIns="0" bIns="0" rtlCol="0"/>
          <a:lstStyle/>
          <a:p>
            <a:endParaRPr/>
          </a:p>
        </p:txBody>
      </p:sp>
      <p:pic>
        <p:nvPicPr>
          <p:cNvPr id="10" name="Picture 9"/>
          <p:cNvPicPr>
            <a:picLocks noChangeAspect="1"/>
          </p:cNvPicPr>
          <p:nvPr/>
        </p:nvPicPr>
        <p:blipFill>
          <a:blip r:embed="rId2"/>
          <a:stretch>
            <a:fillRect/>
          </a:stretch>
        </p:blipFill>
        <p:spPr>
          <a:xfrm>
            <a:off x="569119" y="2514600"/>
            <a:ext cx="7279481" cy="4016480"/>
          </a:xfrm>
          <a:prstGeom prst="rect">
            <a:avLst/>
          </a:prstGeom>
        </p:spPr>
      </p:pic>
      <p:sp>
        <p:nvSpPr>
          <p:cNvPr id="8" name="Slide Number Placeholder 7"/>
          <p:cNvSpPr>
            <a:spLocks noGrp="1"/>
          </p:cNvSpPr>
          <p:nvPr>
            <p:ph type="sldNum" sz="quarter" idx="7"/>
          </p:nvPr>
        </p:nvSpPr>
        <p:spPr/>
        <p:txBody>
          <a:bodyPr/>
          <a:lstStyle/>
          <a:p>
            <a:fld id="{B6F15528-21DE-4FAA-801E-634DDDAF4B2B}" type="slidenum">
              <a:rPr lang="en-US" smtClean="0"/>
              <a:t>7</a:t>
            </a:fld>
            <a:endParaRPr lang="en-US"/>
          </a:p>
        </p:txBody>
      </p:sp>
      <p:sp>
        <p:nvSpPr>
          <p:cNvPr id="9" name="Date Placeholder 8"/>
          <p:cNvSpPr>
            <a:spLocks noGrp="1"/>
          </p:cNvSpPr>
          <p:nvPr>
            <p:ph type="dt" sz="half" idx="6"/>
          </p:nvPr>
        </p:nvSpPr>
        <p:spPr/>
        <p:txBody>
          <a:bodyPr/>
          <a:lstStyle/>
          <a:p>
            <a:fld id="{D8024660-28BF-4050-A0CC-8E7EB61B85F6}" type="datetime1">
              <a:rPr lang="en-US" smtClean="0"/>
              <a:t>28-Jun-19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461899"/>
            <a:ext cx="6324600" cy="1367682"/>
          </a:xfrm>
          <a:prstGeom prst="rect">
            <a:avLst/>
          </a:prstGeom>
        </p:spPr>
        <p:txBody>
          <a:bodyPr vert="horz" wrap="square" lIns="0" tIns="13335" rIns="0" bIns="0" rtlCol="0">
            <a:spAutoFit/>
          </a:bodyPr>
          <a:lstStyle/>
          <a:p>
            <a:pPr marL="13970">
              <a:lnSpc>
                <a:spcPct val="100000"/>
              </a:lnSpc>
              <a:spcBef>
                <a:spcPts val="105"/>
              </a:spcBef>
            </a:pPr>
            <a:r>
              <a:rPr lang="en-US" b="1" spc="-155" dirty="0" smtClean="0">
                <a:solidFill>
                  <a:srgbClr val="002060"/>
                </a:solidFill>
                <a:latin typeface="Rockwell" panose="02060603020205020403" pitchFamily="18" charset="0"/>
              </a:rPr>
              <a:t>You can add or delete a post</a:t>
            </a:r>
            <a:endParaRPr spc="-80" dirty="0"/>
          </a:p>
        </p:txBody>
      </p:sp>
      <p:sp>
        <p:nvSpPr>
          <p:cNvPr id="4" name="object 4"/>
          <p:cNvSpPr/>
          <p:nvPr/>
        </p:nvSpPr>
        <p:spPr>
          <a:xfrm>
            <a:off x="1981961" y="3201161"/>
            <a:ext cx="609600" cy="838200"/>
          </a:xfrm>
          <a:custGeom>
            <a:avLst/>
            <a:gdLst/>
            <a:ahLst/>
            <a:cxnLst/>
            <a:rect l="l" t="t" r="r" b="b"/>
            <a:pathLst>
              <a:path w="609600" h="838200">
                <a:moveTo>
                  <a:pt x="0" y="838200"/>
                </a:moveTo>
                <a:lnTo>
                  <a:pt x="609600" y="838200"/>
                </a:lnTo>
                <a:lnTo>
                  <a:pt x="609600" y="0"/>
                </a:lnTo>
                <a:lnTo>
                  <a:pt x="0" y="0"/>
                </a:lnTo>
                <a:lnTo>
                  <a:pt x="0" y="838200"/>
                </a:lnTo>
                <a:close/>
              </a:path>
            </a:pathLst>
          </a:custGeom>
          <a:ln w="25908">
            <a:solidFill>
              <a:srgbClr val="FFFFFF"/>
            </a:solidFill>
          </a:ln>
        </p:spPr>
        <p:txBody>
          <a:bodyPr wrap="square" lIns="0" tIns="0" rIns="0" bIns="0" rtlCol="0"/>
          <a:lstStyle/>
          <a:p>
            <a:endParaRPr/>
          </a:p>
        </p:txBody>
      </p:sp>
      <p:sp>
        <p:nvSpPr>
          <p:cNvPr id="7" name="object 7"/>
          <p:cNvSpPr/>
          <p:nvPr/>
        </p:nvSpPr>
        <p:spPr>
          <a:xfrm>
            <a:off x="4115561" y="2210561"/>
            <a:ext cx="2514600" cy="1219200"/>
          </a:xfrm>
          <a:custGeom>
            <a:avLst/>
            <a:gdLst/>
            <a:ahLst/>
            <a:cxnLst/>
            <a:rect l="l" t="t" r="r" b="b"/>
            <a:pathLst>
              <a:path w="2514600" h="1219200">
                <a:moveTo>
                  <a:pt x="0" y="1219200"/>
                </a:moveTo>
                <a:lnTo>
                  <a:pt x="2514599" y="1219200"/>
                </a:lnTo>
                <a:lnTo>
                  <a:pt x="2514599" y="0"/>
                </a:lnTo>
                <a:lnTo>
                  <a:pt x="0" y="0"/>
                </a:lnTo>
                <a:lnTo>
                  <a:pt x="0" y="1219200"/>
                </a:lnTo>
                <a:close/>
              </a:path>
            </a:pathLst>
          </a:custGeom>
          <a:ln w="25908">
            <a:solidFill>
              <a:srgbClr val="FFFFFF"/>
            </a:solidFill>
          </a:ln>
        </p:spPr>
        <p:txBody>
          <a:bodyPr wrap="square" lIns="0" tIns="0" rIns="0" bIns="0" rtlCol="0"/>
          <a:lstStyle/>
          <a:p>
            <a:endParaRPr/>
          </a:p>
        </p:txBody>
      </p:sp>
      <p:sp>
        <p:nvSpPr>
          <p:cNvPr id="10" name="object 10"/>
          <p:cNvSpPr/>
          <p:nvPr/>
        </p:nvSpPr>
        <p:spPr>
          <a:xfrm>
            <a:off x="7011161" y="3544061"/>
            <a:ext cx="685800" cy="1333500"/>
          </a:xfrm>
          <a:custGeom>
            <a:avLst/>
            <a:gdLst/>
            <a:ahLst/>
            <a:cxnLst/>
            <a:rect l="l" t="t" r="r" b="b"/>
            <a:pathLst>
              <a:path w="685800" h="1333500">
                <a:moveTo>
                  <a:pt x="0" y="1333500"/>
                </a:moveTo>
                <a:lnTo>
                  <a:pt x="685800" y="1333500"/>
                </a:lnTo>
                <a:lnTo>
                  <a:pt x="685800" y="0"/>
                </a:lnTo>
                <a:lnTo>
                  <a:pt x="0" y="0"/>
                </a:lnTo>
                <a:lnTo>
                  <a:pt x="0" y="1333500"/>
                </a:lnTo>
                <a:close/>
              </a:path>
            </a:pathLst>
          </a:custGeom>
          <a:solidFill>
            <a:srgbClr val="FFFFFF"/>
          </a:solidFill>
        </p:spPr>
        <p:txBody>
          <a:bodyPr wrap="square" lIns="0" tIns="0" rIns="0" bIns="0" rtlCol="0"/>
          <a:lstStyle/>
          <a:p>
            <a:endParaRPr/>
          </a:p>
        </p:txBody>
      </p:sp>
      <p:sp>
        <p:nvSpPr>
          <p:cNvPr id="11" name="object 11"/>
          <p:cNvSpPr/>
          <p:nvPr/>
        </p:nvSpPr>
        <p:spPr>
          <a:xfrm>
            <a:off x="7011161" y="3544061"/>
            <a:ext cx="685800" cy="1333500"/>
          </a:xfrm>
          <a:custGeom>
            <a:avLst/>
            <a:gdLst/>
            <a:ahLst/>
            <a:cxnLst/>
            <a:rect l="l" t="t" r="r" b="b"/>
            <a:pathLst>
              <a:path w="685800" h="1333500">
                <a:moveTo>
                  <a:pt x="0" y="1333500"/>
                </a:moveTo>
                <a:lnTo>
                  <a:pt x="685800" y="1333500"/>
                </a:lnTo>
                <a:lnTo>
                  <a:pt x="685800" y="0"/>
                </a:lnTo>
                <a:lnTo>
                  <a:pt x="0" y="0"/>
                </a:lnTo>
                <a:lnTo>
                  <a:pt x="0" y="1333500"/>
                </a:lnTo>
                <a:close/>
              </a:path>
            </a:pathLst>
          </a:custGeom>
          <a:ln w="25908">
            <a:solidFill>
              <a:srgbClr val="FFFFFF"/>
            </a:solidFill>
          </a:ln>
        </p:spPr>
        <p:txBody>
          <a:bodyPr wrap="square" lIns="0" tIns="0" rIns="0" bIns="0" rtlCol="0"/>
          <a:lstStyle/>
          <a:p>
            <a:endParaRPr/>
          </a:p>
        </p:txBody>
      </p:sp>
      <p:pic>
        <p:nvPicPr>
          <p:cNvPr id="12" name="Picture 11"/>
          <p:cNvPicPr>
            <a:picLocks noChangeAspect="1"/>
          </p:cNvPicPr>
          <p:nvPr/>
        </p:nvPicPr>
        <p:blipFill>
          <a:blip r:embed="rId2"/>
          <a:stretch>
            <a:fillRect/>
          </a:stretch>
        </p:blipFill>
        <p:spPr>
          <a:xfrm>
            <a:off x="1659322" y="2210561"/>
            <a:ext cx="6053137" cy="3769868"/>
          </a:xfrm>
          <a:prstGeom prst="rect">
            <a:avLst/>
          </a:prstGeom>
        </p:spPr>
      </p:pic>
      <p:sp>
        <p:nvSpPr>
          <p:cNvPr id="6" name="Slide Number Placeholder 5"/>
          <p:cNvSpPr>
            <a:spLocks noGrp="1"/>
          </p:cNvSpPr>
          <p:nvPr>
            <p:ph type="sldNum" sz="quarter" idx="7"/>
          </p:nvPr>
        </p:nvSpPr>
        <p:spPr/>
        <p:txBody>
          <a:bodyPr/>
          <a:lstStyle/>
          <a:p>
            <a:fld id="{B6F15528-21DE-4FAA-801E-634DDDAF4B2B}" type="slidenum">
              <a:rPr lang="en-US" smtClean="0"/>
              <a:t>8</a:t>
            </a:fld>
            <a:endParaRPr lang="en-US"/>
          </a:p>
        </p:txBody>
      </p:sp>
      <p:sp>
        <p:nvSpPr>
          <p:cNvPr id="8" name="Date Placeholder 7"/>
          <p:cNvSpPr>
            <a:spLocks noGrp="1"/>
          </p:cNvSpPr>
          <p:nvPr>
            <p:ph type="dt" sz="half" idx="6"/>
          </p:nvPr>
        </p:nvSpPr>
        <p:spPr/>
        <p:txBody>
          <a:bodyPr/>
          <a:lstStyle/>
          <a:p>
            <a:fld id="{6C009245-1030-42BA-8E26-6B88AADC51C1}" type="datetime1">
              <a:rPr lang="en-US" smtClean="0"/>
              <a:t>28-Jun-19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81002"/>
            <a:ext cx="8763000" cy="2044791"/>
          </a:xfrm>
          <a:prstGeom prst="rect">
            <a:avLst/>
          </a:prstGeom>
        </p:spPr>
        <p:txBody>
          <a:bodyPr vert="horz" wrap="square" lIns="0" tIns="13335" rIns="0" bIns="0" rtlCol="0">
            <a:spAutoFit/>
          </a:bodyPr>
          <a:lstStyle/>
          <a:p>
            <a:pPr marL="13970">
              <a:lnSpc>
                <a:spcPct val="100000"/>
              </a:lnSpc>
              <a:spcBef>
                <a:spcPts val="105"/>
              </a:spcBef>
            </a:pPr>
            <a:r>
              <a:rPr lang="en-US" b="1" spc="-155" dirty="0" smtClean="0">
                <a:solidFill>
                  <a:srgbClr val="002060"/>
                </a:solidFill>
                <a:latin typeface="Rockwell" panose="02060603020205020403" pitchFamily="18" charset="0"/>
              </a:rPr>
              <a:t>In submission table you can see status of  your problem submission</a:t>
            </a:r>
            <a:endParaRPr spc="-80" dirty="0"/>
          </a:p>
        </p:txBody>
      </p:sp>
      <p:sp>
        <p:nvSpPr>
          <p:cNvPr id="4" name="object 4"/>
          <p:cNvSpPr/>
          <p:nvPr/>
        </p:nvSpPr>
        <p:spPr>
          <a:xfrm>
            <a:off x="1981961" y="3201161"/>
            <a:ext cx="609600" cy="838200"/>
          </a:xfrm>
          <a:custGeom>
            <a:avLst/>
            <a:gdLst/>
            <a:ahLst/>
            <a:cxnLst/>
            <a:rect l="l" t="t" r="r" b="b"/>
            <a:pathLst>
              <a:path w="609600" h="838200">
                <a:moveTo>
                  <a:pt x="0" y="838200"/>
                </a:moveTo>
                <a:lnTo>
                  <a:pt x="609600" y="838200"/>
                </a:lnTo>
                <a:lnTo>
                  <a:pt x="609600" y="0"/>
                </a:lnTo>
                <a:lnTo>
                  <a:pt x="0" y="0"/>
                </a:lnTo>
                <a:lnTo>
                  <a:pt x="0" y="838200"/>
                </a:lnTo>
                <a:close/>
              </a:path>
            </a:pathLst>
          </a:custGeom>
          <a:ln w="25908">
            <a:solidFill>
              <a:srgbClr val="FFFFFF"/>
            </a:solidFill>
          </a:ln>
        </p:spPr>
        <p:txBody>
          <a:bodyPr wrap="square" lIns="0" tIns="0" rIns="0" bIns="0" rtlCol="0"/>
          <a:lstStyle/>
          <a:p>
            <a:endParaRPr/>
          </a:p>
        </p:txBody>
      </p:sp>
      <p:sp>
        <p:nvSpPr>
          <p:cNvPr id="5" name="object 5"/>
          <p:cNvSpPr/>
          <p:nvPr/>
        </p:nvSpPr>
        <p:spPr>
          <a:xfrm>
            <a:off x="1981961" y="2972561"/>
            <a:ext cx="1676400" cy="1143000"/>
          </a:xfrm>
          <a:custGeom>
            <a:avLst/>
            <a:gdLst/>
            <a:ahLst/>
            <a:cxnLst/>
            <a:rect l="l" t="t" r="r" b="b"/>
            <a:pathLst>
              <a:path w="1676400" h="1143000">
                <a:moveTo>
                  <a:pt x="0" y="1143000"/>
                </a:moveTo>
                <a:lnTo>
                  <a:pt x="1676400" y="1143000"/>
                </a:lnTo>
                <a:lnTo>
                  <a:pt x="1676400" y="0"/>
                </a:lnTo>
                <a:lnTo>
                  <a:pt x="0" y="0"/>
                </a:lnTo>
                <a:lnTo>
                  <a:pt x="0" y="1143000"/>
                </a:lnTo>
                <a:close/>
              </a:path>
            </a:pathLst>
          </a:custGeom>
          <a:ln w="25908">
            <a:solidFill>
              <a:srgbClr val="FFFFFF"/>
            </a:solidFill>
          </a:ln>
        </p:spPr>
        <p:txBody>
          <a:bodyPr wrap="square" lIns="0" tIns="0" rIns="0" bIns="0" rtlCol="0"/>
          <a:lstStyle/>
          <a:p>
            <a:endParaRPr/>
          </a:p>
        </p:txBody>
      </p:sp>
      <p:sp>
        <p:nvSpPr>
          <p:cNvPr id="10" name="object 10"/>
          <p:cNvSpPr/>
          <p:nvPr/>
        </p:nvSpPr>
        <p:spPr>
          <a:xfrm>
            <a:off x="7011161" y="3544061"/>
            <a:ext cx="685800" cy="1333500"/>
          </a:xfrm>
          <a:custGeom>
            <a:avLst/>
            <a:gdLst/>
            <a:ahLst/>
            <a:cxnLst/>
            <a:rect l="l" t="t" r="r" b="b"/>
            <a:pathLst>
              <a:path w="685800" h="1333500">
                <a:moveTo>
                  <a:pt x="0" y="1333500"/>
                </a:moveTo>
                <a:lnTo>
                  <a:pt x="685800" y="1333500"/>
                </a:lnTo>
                <a:lnTo>
                  <a:pt x="685800" y="0"/>
                </a:lnTo>
                <a:lnTo>
                  <a:pt x="0" y="0"/>
                </a:lnTo>
                <a:lnTo>
                  <a:pt x="0" y="1333500"/>
                </a:lnTo>
                <a:close/>
              </a:path>
            </a:pathLst>
          </a:custGeom>
          <a:solidFill>
            <a:srgbClr val="FFFFFF"/>
          </a:solidFill>
        </p:spPr>
        <p:txBody>
          <a:bodyPr wrap="square" lIns="0" tIns="0" rIns="0" bIns="0" rtlCol="0"/>
          <a:lstStyle/>
          <a:p>
            <a:endParaRPr/>
          </a:p>
        </p:txBody>
      </p:sp>
      <p:sp>
        <p:nvSpPr>
          <p:cNvPr id="11" name="object 11"/>
          <p:cNvSpPr/>
          <p:nvPr/>
        </p:nvSpPr>
        <p:spPr>
          <a:xfrm>
            <a:off x="7011161" y="3544061"/>
            <a:ext cx="685800" cy="1333500"/>
          </a:xfrm>
          <a:custGeom>
            <a:avLst/>
            <a:gdLst/>
            <a:ahLst/>
            <a:cxnLst/>
            <a:rect l="l" t="t" r="r" b="b"/>
            <a:pathLst>
              <a:path w="685800" h="1333500">
                <a:moveTo>
                  <a:pt x="0" y="1333500"/>
                </a:moveTo>
                <a:lnTo>
                  <a:pt x="685800" y="1333500"/>
                </a:lnTo>
                <a:lnTo>
                  <a:pt x="685800" y="0"/>
                </a:lnTo>
                <a:lnTo>
                  <a:pt x="0" y="0"/>
                </a:lnTo>
                <a:lnTo>
                  <a:pt x="0" y="1333500"/>
                </a:lnTo>
                <a:close/>
              </a:path>
            </a:pathLst>
          </a:custGeom>
          <a:ln w="25908">
            <a:solidFill>
              <a:srgbClr val="FFFFFF"/>
            </a:solidFill>
          </a:ln>
        </p:spPr>
        <p:txBody>
          <a:bodyPr wrap="square" lIns="0" tIns="0" rIns="0" bIns="0" rtlCol="0"/>
          <a:lstStyle/>
          <a:p>
            <a:endParaRPr/>
          </a:p>
        </p:txBody>
      </p:sp>
      <p:sp>
        <p:nvSpPr>
          <p:cNvPr id="12" name="object 12"/>
          <p:cNvSpPr/>
          <p:nvPr/>
        </p:nvSpPr>
        <p:spPr>
          <a:xfrm>
            <a:off x="3124961" y="4077461"/>
            <a:ext cx="1143000" cy="990600"/>
          </a:xfrm>
          <a:custGeom>
            <a:avLst/>
            <a:gdLst/>
            <a:ahLst/>
            <a:cxnLst/>
            <a:rect l="l" t="t" r="r" b="b"/>
            <a:pathLst>
              <a:path w="1143000" h="990600">
                <a:moveTo>
                  <a:pt x="0" y="990600"/>
                </a:moveTo>
                <a:lnTo>
                  <a:pt x="1143000" y="990600"/>
                </a:lnTo>
                <a:lnTo>
                  <a:pt x="1143000" y="0"/>
                </a:lnTo>
                <a:lnTo>
                  <a:pt x="0" y="0"/>
                </a:lnTo>
                <a:lnTo>
                  <a:pt x="0" y="990600"/>
                </a:lnTo>
                <a:close/>
              </a:path>
            </a:pathLst>
          </a:custGeom>
          <a:solidFill>
            <a:srgbClr val="FFFFFF"/>
          </a:solidFill>
        </p:spPr>
        <p:txBody>
          <a:bodyPr wrap="square" lIns="0" tIns="0" rIns="0" bIns="0" rtlCol="0"/>
          <a:lstStyle/>
          <a:p>
            <a:endParaRPr/>
          </a:p>
        </p:txBody>
      </p:sp>
      <p:sp>
        <p:nvSpPr>
          <p:cNvPr id="13" name="object 13"/>
          <p:cNvSpPr/>
          <p:nvPr/>
        </p:nvSpPr>
        <p:spPr>
          <a:xfrm>
            <a:off x="1981961" y="4039361"/>
            <a:ext cx="1143000" cy="990600"/>
          </a:xfrm>
          <a:custGeom>
            <a:avLst/>
            <a:gdLst/>
            <a:ahLst/>
            <a:cxnLst/>
            <a:rect l="l" t="t" r="r" b="b"/>
            <a:pathLst>
              <a:path w="1143000" h="990600">
                <a:moveTo>
                  <a:pt x="0" y="990600"/>
                </a:moveTo>
                <a:lnTo>
                  <a:pt x="1143000" y="990600"/>
                </a:lnTo>
                <a:lnTo>
                  <a:pt x="1143000" y="0"/>
                </a:lnTo>
                <a:lnTo>
                  <a:pt x="0" y="0"/>
                </a:lnTo>
                <a:lnTo>
                  <a:pt x="0" y="990600"/>
                </a:lnTo>
                <a:close/>
              </a:path>
            </a:pathLst>
          </a:custGeom>
          <a:ln w="25908">
            <a:solidFill>
              <a:srgbClr val="FFFFFF"/>
            </a:solidFill>
          </a:ln>
        </p:spPr>
        <p:txBody>
          <a:bodyPr wrap="square" lIns="0" tIns="0" rIns="0" bIns="0" rtlCol="0"/>
          <a:lstStyle/>
          <a:p>
            <a:endParaRPr/>
          </a:p>
        </p:txBody>
      </p:sp>
      <p:sp>
        <p:nvSpPr>
          <p:cNvPr id="16" name="Rectangle 15"/>
          <p:cNvSpPr/>
          <p:nvPr/>
        </p:nvSpPr>
        <p:spPr>
          <a:xfrm>
            <a:off x="2134361" y="3035763"/>
            <a:ext cx="1447800" cy="1079798"/>
          </a:xfrm>
          <a:prstGeom prst="rect">
            <a:avLst/>
          </a:prstGeom>
          <a:solidFill>
            <a:schemeClr val="bg1"/>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pic>
        <p:nvPicPr>
          <p:cNvPr id="14" name="Picture 13"/>
          <p:cNvPicPr>
            <a:picLocks noChangeAspect="1"/>
          </p:cNvPicPr>
          <p:nvPr/>
        </p:nvPicPr>
        <p:blipFill>
          <a:blip r:embed="rId2"/>
          <a:stretch>
            <a:fillRect/>
          </a:stretch>
        </p:blipFill>
        <p:spPr>
          <a:xfrm>
            <a:off x="685800" y="2772601"/>
            <a:ext cx="8153399" cy="3856855"/>
          </a:xfrm>
          <a:prstGeom prst="rect">
            <a:avLst/>
          </a:prstGeom>
        </p:spPr>
      </p:pic>
      <p:sp>
        <p:nvSpPr>
          <p:cNvPr id="7" name="Slide Number Placeholder 6"/>
          <p:cNvSpPr>
            <a:spLocks noGrp="1"/>
          </p:cNvSpPr>
          <p:nvPr>
            <p:ph type="sldNum" sz="quarter" idx="7"/>
          </p:nvPr>
        </p:nvSpPr>
        <p:spPr/>
        <p:txBody>
          <a:bodyPr/>
          <a:lstStyle/>
          <a:p>
            <a:fld id="{B6F15528-21DE-4FAA-801E-634DDDAF4B2B}" type="slidenum">
              <a:rPr lang="en-US" smtClean="0"/>
              <a:t>9</a:t>
            </a:fld>
            <a:endParaRPr lang="en-US"/>
          </a:p>
        </p:txBody>
      </p:sp>
      <p:sp>
        <p:nvSpPr>
          <p:cNvPr id="8" name="Date Placeholder 7"/>
          <p:cNvSpPr>
            <a:spLocks noGrp="1"/>
          </p:cNvSpPr>
          <p:nvPr>
            <p:ph type="dt" sz="half" idx="6"/>
          </p:nvPr>
        </p:nvSpPr>
        <p:spPr/>
        <p:txBody>
          <a:bodyPr/>
          <a:lstStyle/>
          <a:p>
            <a:fld id="{0E892F13-CCC3-44BF-B62A-ED324C20AFA1}" type="datetime1">
              <a:rPr lang="en-US" smtClean="0"/>
              <a:t>28-Jun-19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525</TotalTime>
  <Words>258</Words>
  <Application>Microsoft Office PowerPoint</Application>
  <PresentationFormat>On-screen Show (4:3)</PresentationFormat>
  <Paragraphs>71</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Calibri</vt:lpstr>
      <vt:lpstr>Perpetua</vt:lpstr>
      <vt:lpstr>Rockwell</vt:lpstr>
      <vt:lpstr>Sitka Small</vt:lpstr>
      <vt:lpstr>Snap ITC</vt:lpstr>
      <vt:lpstr>Trebuchet MS</vt:lpstr>
      <vt:lpstr>Office Theme</vt:lpstr>
      <vt:lpstr>PowerPoint Presentation</vt:lpstr>
      <vt:lpstr>Story Behind Sgipc</vt:lpstr>
      <vt:lpstr>Homepage of sgipc</vt:lpstr>
      <vt:lpstr>At first you have  to register</vt:lpstr>
      <vt:lpstr>You have to give a strong password</vt:lpstr>
      <vt:lpstr>You have to login using your email and password</vt:lpstr>
      <vt:lpstr>You have your own                        personal blog </vt:lpstr>
      <vt:lpstr>You can add or delete a post</vt:lpstr>
      <vt:lpstr>In submission table you can see status of  your problem submission</vt:lpstr>
      <vt:lpstr>You can see graph of your submission</vt:lpstr>
      <vt:lpstr>PowerPoint Presentation</vt:lpstr>
      <vt:lpstr>You can find all the programming resources at  one place</vt:lpstr>
      <vt:lpstr>You can also change your name or image</vt:lpstr>
      <vt:lpstr>PowerPoint Presentation</vt:lpstr>
      <vt:lpstr>Guest can see the profile of programmers and they can also read the blogs</vt:lpstr>
      <vt:lpstr>There is a list of past and present members of sgipc</vt:lpstr>
      <vt:lpstr>Use xampp as my Database</vt:lpstr>
      <vt:lpstr>Summary of Sgipc</vt:lpstr>
      <vt:lpstr>  Use below things in my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imSourav 14</dc:creator>
  <cp:lastModifiedBy>imSourav 14</cp:lastModifiedBy>
  <cp:revision>48</cp:revision>
  <dcterms:created xsi:type="dcterms:W3CDTF">2018-06-17T08:56:58Z</dcterms:created>
  <dcterms:modified xsi:type="dcterms:W3CDTF">2019-06-28T15:47:21Z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2016-03-17T00:00:00Z</vt:filetime>
  </property>
  <property fmtid="{D5CDD505-2E9C-101B-9397-08002B2CF9AE}" pid="3" name="Creator">
    <vt:lpwstr>Microsoft® PowerPoint® 2013</vt:lpwstr>
  </property>
  <property fmtid="{D5CDD505-2E9C-101B-9397-08002B2CF9AE}" pid="4" name="LastSaved">
    <vt:filetime>2018-06-17T00:00:00Z</vt:filetime>
  </property>
</Properties>
</file>