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83" r:id="rId5"/>
    <p:sldId id="282" r:id="rId6"/>
    <p:sldId id="260" r:id="rId7"/>
    <p:sldId id="261" r:id="rId8"/>
    <p:sldId id="262" r:id="rId9"/>
    <p:sldId id="263" r:id="rId10"/>
    <p:sldId id="264" r:id="rId11"/>
    <p:sldId id="278" r:id="rId12"/>
    <p:sldId id="279" r:id="rId13"/>
    <p:sldId id="267" r:id="rId14"/>
    <p:sldId id="276" r:id="rId15"/>
    <p:sldId id="280" r:id="rId16"/>
    <p:sldId id="281" r:id="rId17"/>
    <p:sldId id="266" r:id="rId18"/>
    <p:sldId id="275" r:id="rId19"/>
    <p:sldId id="273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9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B728-F235-4EE6-8013-1CC8FE8A1F0C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D2DD6-A234-45ED-8EFE-D312575A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D2DD6-A234-45ED-8EFE-D312575A7A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6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D2DD6-A234-45ED-8EFE-D312575A7A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0685" y="2481452"/>
            <a:ext cx="580262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3542" y="3797274"/>
            <a:ext cx="5296915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5186" y="461899"/>
            <a:ext cx="183362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261"/>
            <a:ext cx="8072119" cy="2465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23-Jun-19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505200"/>
            <a:ext cx="7924800" cy="3991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3520" marR="5080" indent="-1480185">
              <a:lnSpc>
                <a:spcPct val="120000"/>
              </a:lnSpc>
              <a:spcBef>
                <a:spcPts val="100"/>
              </a:spcBef>
            </a:pPr>
            <a:r>
              <a:rPr lang="en-US" sz="4400" b="1" i="1" spc="-17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   Created </a:t>
            </a:r>
            <a:r>
              <a:rPr lang="en-US" sz="4400" b="1" i="1" spc="-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by:</a:t>
            </a:r>
          </a:p>
          <a:p>
            <a:pPr marL="1493520" marR="5080" indent="-1480185">
              <a:lnSpc>
                <a:spcPct val="120000"/>
              </a:lnSpc>
              <a:spcBef>
                <a:spcPts val="100"/>
              </a:spcBef>
            </a:pPr>
            <a:r>
              <a:rPr lang="en-US" sz="4400" b="1" i="1" spc="-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</a:t>
            </a:r>
            <a:r>
              <a:rPr lang="en-US" sz="4400" b="1" i="1" spc="-1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SOURAV CHAKRABORTY</a:t>
            </a:r>
          </a:p>
          <a:p>
            <a:pPr marL="1493520" marR="5080" indent="-1480185">
              <a:lnSpc>
                <a:spcPct val="120000"/>
              </a:lnSpc>
              <a:spcBef>
                <a:spcPts val="100"/>
              </a:spcBef>
            </a:pPr>
            <a:r>
              <a:rPr lang="en-US" sz="4400" b="1" i="1" spc="-1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  ROLL:1607014 </a:t>
            </a:r>
          </a:p>
          <a:p>
            <a:pPr marL="1493520" marR="5080" indent="-1480185">
              <a:lnSpc>
                <a:spcPct val="120000"/>
              </a:lnSpc>
              <a:spcBef>
                <a:spcPts val="100"/>
              </a:spcBef>
            </a:pPr>
            <a:r>
              <a:rPr lang="en-US" sz="4400" b="1" i="1" spc="-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4400" b="1" i="1" spc="-1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 KU ET (</a:t>
            </a:r>
            <a:r>
              <a:rPr lang="en-US" sz="4400" b="1" i="1" spc="-14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Cse</a:t>
            </a:r>
            <a:r>
              <a:rPr lang="en-US" sz="4400" b="1" i="1" spc="-1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16)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400" dirty="0"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447800" y="1524000"/>
            <a:ext cx="6505829" cy="936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493520" marR="5080" indent="-1480185">
              <a:lnSpc>
                <a:spcPct val="120000"/>
              </a:lnSpc>
              <a:spcBef>
                <a:spcPts val="100"/>
              </a:spcBef>
            </a:pPr>
            <a:r>
              <a:rPr lang="en-US" spc="-210" dirty="0" smtClean="0"/>
              <a:t>              </a:t>
            </a:r>
            <a:r>
              <a:rPr lang="en-US" sz="5400" b="1" spc="-210" dirty="0" smtClean="0">
                <a:solidFill>
                  <a:schemeClr val="accent3">
                    <a:lumMod val="75000"/>
                  </a:schemeClr>
                </a:solidFill>
                <a:latin typeface="Snap ITC" panose="04040A07060A02020202" pitchFamily="82" charset="0"/>
              </a:rPr>
              <a:t>SGIPC KUET</a:t>
            </a:r>
            <a:endParaRPr lang="en-US" sz="5400" b="1" spc="-140" dirty="0" smtClean="0">
              <a:solidFill>
                <a:schemeClr val="accent3">
                  <a:lumMod val="75000"/>
                </a:schemeClr>
              </a:solidFill>
              <a:latin typeface="Snap ITC" panose="04040A07060A020202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705600" cy="1371600"/>
          </a:xfrm>
        </p:spPr>
        <p:txBody>
          <a:bodyPr/>
          <a:lstStyle/>
          <a:p>
            <a:r>
              <a:rPr lang="en-US" b="1" spc="-155" dirty="0">
                <a:solidFill>
                  <a:srgbClr val="002060"/>
                </a:solidFill>
                <a:latin typeface="Rockwell" panose="02060603020205020403" pitchFamily="18" charset="0"/>
              </a:rPr>
              <a:t>You can </a:t>
            </a:r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see graph of your submission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95600"/>
            <a:ext cx="4267200" cy="30532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971800"/>
            <a:ext cx="35052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icken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47800"/>
            <a:ext cx="243273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2286000"/>
            <a:ext cx="5257800" cy="36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5400" b="1" i="1" dirty="0">
                <a:solidFill>
                  <a:srgbClr val="7030A0"/>
                </a:solidFill>
                <a:latin typeface="Algerian" panose="04020705040A02060702" pitchFamily="82" charset="0"/>
              </a:rPr>
              <a:t>Sounds Interesting!!!</a:t>
            </a:r>
          </a:p>
        </p:txBody>
      </p:sp>
      <p:pic>
        <p:nvPicPr>
          <p:cNvPr id="4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771116" cy="12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302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685800"/>
            <a:ext cx="8991600" cy="1354217"/>
          </a:xfrm>
        </p:spPr>
        <p:txBody>
          <a:bodyPr/>
          <a:lstStyle/>
          <a:p>
            <a:r>
              <a:rPr lang="en-US" b="1" spc="-155" dirty="0">
                <a:solidFill>
                  <a:srgbClr val="002060"/>
                </a:solidFill>
                <a:latin typeface="Rockwell" panose="02060603020205020403" pitchFamily="18" charset="0"/>
              </a:rPr>
              <a:t>You can </a:t>
            </a:r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find all the programming resources at  one place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76600"/>
            <a:ext cx="914399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00"/>
            <a:ext cx="7391400" cy="1354217"/>
          </a:xfrm>
        </p:spPr>
        <p:txBody>
          <a:bodyPr/>
          <a:lstStyle/>
          <a:p>
            <a:r>
              <a:rPr lang="en-US" b="1" spc="-155" dirty="0">
                <a:solidFill>
                  <a:srgbClr val="002060"/>
                </a:solidFill>
                <a:latin typeface="Rockwell" panose="02060603020205020403" pitchFamily="18" charset="0"/>
              </a:rPr>
              <a:t>You can </a:t>
            </a:r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also change your name </a:t>
            </a:r>
            <a:r>
              <a:rPr lang="en-US" b="1" spc="-155" dirty="0">
                <a:solidFill>
                  <a:srgbClr val="002060"/>
                </a:solidFill>
                <a:latin typeface="Rockwell" panose="02060603020205020403" pitchFamily="18" charset="0"/>
              </a:rPr>
              <a:t>or </a:t>
            </a:r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image</a:t>
            </a:r>
            <a:endParaRPr lang="en-US" dirty="0"/>
          </a:p>
        </p:txBody>
      </p:sp>
      <p:sp>
        <p:nvSpPr>
          <p:cNvPr id="18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1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/>
          <p:cNvSpPr/>
          <p:nvPr/>
        </p:nvSpPr>
        <p:spPr>
          <a:xfrm>
            <a:off x="3124961" y="40774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/>
          <p:cNvSpPr/>
          <p:nvPr/>
        </p:nvSpPr>
        <p:spPr>
          <a:xfrm>
            <a:off x="1981961" y="40393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2134361" y="3035763"/>
            <a:ext cx="1447800" cy="107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30441" y="4306822"/>
            <a:ext cx="1637159" cy="1432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50" y="2743200"/>
            <a:ext cx="7143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https://freeclipartimage.com/storage/upload/school-clip-art/school-clip-art-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3904827" cy="51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1633805"/>
            <a:ext cx="4800600" cy="1028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SIMPLE,ISN’T IT?</a:t>
            </a:r>
            <a:endParaRPr lang="en-US" sz="4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91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00"/>
            <a:ext cx="7391400" cy="2031325"/>
          </a:xfrm>
        </p:spPr>
        <p:txBody>
          <a:bodyPr/>
          <a:lstStyle/>
          <a:p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Guest can see the profile of programmers and they can also read the blogs</a:t>
            </a:r>
            <a:endParaRPr lang="en-US" dirty="0"/>
          </a:p>
        </p:txBody>
      </p:sp>
      <p:sp>
        <p:nvSpPr>
          <p:cNvPr id="18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1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/>
          <p:cNvSpPr/>
          <p:nvPr/>
        </p:nvSpPr>
        <p:spPr>
          <a:xfrm>
            <a:off x="3124961" y="40774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/>
          <p:cNvSpPr/>
          <p:nvPr/>
        </p:nvSpPr>
        <p:spPr>
          <a:xfrm>
            <a:off x="1981961" y="40393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2134361" y="3035763"/>
            <a:ext cx="1447800" cy="107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30441" y="4306822"/>
            <a:ext cx="1637159" cy="1432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" y="2895600"/>
            <a:ext cx="3218119" cy="3661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00" y="2881509"/>
            <a:ext cx="6336800" cy="36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00"/>
            <a:ext cx="7391400" cy="1354217"/>
          </a:xfrm>
        </p:spPr>
        <p:txBody>
          <a:bodyPr/>
          <a:lstStyle/>
          <a:p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There is a list of past and present members of </a:t>
            </a:r>
            <a:r>
              <a:rPr lang="en-US" b="1" spc="-155" dirty="0" err="1" smtClean="0">
                <a:solidFill>
                  <a:srgbClr val="002060"/>
                </a:solidFill>
                <a:latin typeface="Rockwell" panose="02060603020205020403" pitchFamily="18" charset="0"/>
              </a:rPr>
              <a:t>sgipc</a:t>
            </a:r>
            <a:endParaRPr lang="en-US" dirty="0"/>
          </a:p>
        </p:txBody>
      </p:sp>
      <p:sp>
        <p:nvSpPr>
          <p:cNvPr id="18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1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/>
          <p:cNvSpPr/>
          <p:nvPr/>
        </p:nvSpPr>
        <p:spPr>
          <a:xfrm>
            <a:off x="3124961" y="40774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/>
          <p:cNvSpPr/>
          <p:nvPr/>
        </p:nvSpPr>
        <p:spPr>
          <a:xfrm>
            <a:off x="1981961" y="40393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2134361" y="3035763"/>
            <a:ext cx="1447800" cy="107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30441" y="4306822"/>
            <a:ext cx="1637159" cy="1432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20822"/>
            <a:ext cx="7704128" cy="47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7846060" cy="690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14" dirty="0" smtClean="0">
                <a:solidFill>
                  <a:srgbClr val="00B050"/>
                </a:solidFill>
              </a:rPr>
              <a:t>  Use below things in my project</a:t>
            </a:r>
            <a:endParaRPr spc="-185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828800"/>
            <a:ext cx="8763000" cy="22294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Asp.net, Java script, Html, </a:t>
            </a:r>
            <a:r>
              <a:rPr lang="en-US" sz="4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Css</a:t>
            </a:r>
            <a:r>
              <a:rPr lang="en-US" sz="4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, Xml file, </a:t>
            </a:r>
            <a:r>
              <a:rPr lang="en-US" sz="48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Xampp</a:t>
            </a:r>
            <a:r>
              <a:rPr lang="en-US" sz="4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 as Database, Basic </a:t>
            </a:r>
            <a:r>
              <a:rPr lang="en-US" sz="4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use of Graphics </a:t>
            </a:r>
            <a:r>
              <a:rPr lang="en-US" sz="4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and </a:t>
            </a:r>
            <a:r>
              <a:rPr lang="en-US" sz="4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Many more.</a:t>
            </a:r>
            <a:endParaRPr sz="4800" b="1" i="1" spc="-125" dirty="0">
              <a:solidFill>
                <a:schemeClr val="tx1">
                  <a:lumMod val="95000"/>
                  <a:lumOff val="5000"/>
                </a:schemeClr>
              </a:solidFill>
              <a:latin typeface="Perpetua" panose="02020502060401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9600" y="6019800"/>
            <a:ext cx="914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xter cartoon charac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5496"/>
            <a:ext cx="4876800" cy="549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y Questions Words â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200"/>
            <a:ext cx="4495800" cy="38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34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914400"/>
            <a:ext cx="8128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small carto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2321127" cy="371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53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84800"/>
            <a:ext cx="4800600" cy="6905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i="1" spc="-165" dirty="0" smtClean="0">
                <a:solidFill>
                  <a:schemeClr val="accent6"/>
                </a:solidFill>
              </a:rPr>
              <a:t>Story Behind </a:t>
            </a:r>
            <a:r>
              <a:rPr lang="en-US" b="1" i="1" spc="-165" dirty="0" err="1" smtClean="0">
                <a:solidFill>
                  <a:schemeClr val="accent6"/>
                </a:solidFill>
              </a:rPr>
              <a:t>Sgipc</a:t>
            </a:r>
            <a:endParaRPr b="1" i="1" spc="-114" dirty="0">
              <a:solidFill>
                <a:schemeClr val="accent6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447799"/>
            <a:ext cx="7390130" cy="49035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100965" rIns="0" bIns="0" rtlCol="0">
            <a:spAutoFit/>
          </a:bodyPr>
          <a:lstStyle/>
          <a:p>
            <a:pPr marL="12700" marR="360680">
              <a:lnSpc>
                <a:spcPts val="2880"/>
              </a:lnSpc>
              <a:spcBef>
                <a:spcPts val="795"/>
              </a:spcBef>
              <a:tabLst>
                <a:tab pos="354965" algn="l"/>
                <a:tab pos="355600" algn="l"/>
              </a:tabLst>
            </a:pPr>
            <a:r>
              <a:rPr lang="en-US" sz="2000" b="1" dirty="0" smtClean="0">
                <a:solidFill>
                  <a:srgbClr val="002060"/>
                </a:solidFill>
                <a:latin typeface="Sitka Small" panose="02000505000000020004" pitchFamily="2" charset="0"/>
              </a:rPr>
              <a:t>1. Streak </a:t>
            </a:r>
            <a:r>
              <a:rPr lang="en-US" sz="2000" b="1" dirty="0" err="1" smtClean="0">
                <a:solidFill>
                  <a:srgbClr val="002060"/>
                </a:solidFill>
                <a:latin typeface="Sitka Small" panose="02000505000000020004" pitchFamily="2" charset="0"/>
              </a:rPr>
              <a:t>notifier</a:t>
            </a:r>
            <a:r>
              <a:rPr lang="en-US" sz="2000" b="1" dirty="0" smtClean="0">
                <a:solidFill>
                  <a:srgbClr val="002060"/>
                </a:solidFill>
                <a:latin typeface="Sitka Small" panose="02000505000000020004" pitchFamily="2" charset="0"/>
              </a:rPr>
              <a:t> of your friends. </a:t>
            </a:r>
            <a:br>
              <a:rPr lang="en-US" sz="2000" b="1" dirty="0" smtClean="0">
                <a:solidFill>
                  <a:srgbClr val="002060"/>
                </a:solidFill>
                <a:latin typeface="Sitka Small" panose="02000505000000020004" pitchFamily="2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Sitka Small" panose="02000505000000020004" pitchFamily="2" charset="0"/>
              </a:rPr>
              <a:t>2. Feel like solving algorithmic problems — Why go to </a:t>
            </a:r>
            <a:r>
              <a:rPr lang="en-US" sz="2000" b="1" dirty="0" err="1" smtClean="0">
                <a:solidFill>
                  <a:srgbClr val="002060"/>
                </a:solidFill>
                <a:latin typeface="Sitka Small" panose="02000505000000020004" pitchFamily="2" charset="0"/>
              </a:rPr>
              <a:t>Codeforces</a:t>
            </a:r>
            <a:r>
              <a:rPr lang="en-US" sz="2000" b="1" dirty="0" smtClean="0">
                <a:solidFill>
                  <a:srgbClr val="002060"/>
                </a:solidFill>
                <a:latin typeface="Sitka Small" panose="02000505000000020004" pitchFamily="2" charset="0"/>
              </a:rPr>
              <a:t> and search for a problem? Solve problems from across all the platforms. </a:t>
            </a:r>
            <a:br>
              <a:rPr lang="en-US" sz="2000" b="1" dirty="0" smtClean="0">
                <a:solidFill>
                  <a:srgbClr val="002060"/>
                </a:solidFill>
                <a:latin typeface="Sitka Small" panose="02000505000000020004" pitchFamily="2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Sitka Small" panose="02000505000000020004" pitchFamily="2" charset="0"/>
              </a:rPr>
              <a:t>3. Want to solve problems that other coders are solving recently - We got a list of trending problems both globally and also amongst your friends. </a:t>
            </a:r>
            <a:br>
              <a:rPr lang="en-US" sz="2000" b="1" dirty="0" smtClean="0">
                <a:solidFill>
                  <a:srgbClr val="002060"/>
                </a:solidFill>
                <a:latin typeface="Sitka Small" panose="02000505000000020004" pitchFamily="2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Sitka Small" panose="02000505000000020004" pitchFamily="2" charset="0"/>
              </a:rPr>
              <a:t>4. A global leaderboard along with a unique rating which includes submissions from all the websites. </a:t>
            </a:r>
            <a:br>
              <a:rPr lang="en-US" sz="2000" b="1" dirty="0" smtClean="0">
                <a:solidFill>
                  <a:srgbClr val="002060"/>
                </a:solidFill>
                <a:latin typeface="Sitka Small" panose="02000505000000020004" pitchFamily="2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Sitka Small" panose="02000505000000020004" pitchFamily="2" charset="0"/>
              </a:rPr>
              <a:t>5.The goal is to keep people motivated in algorithmic programming and solve more and more problems. And yeah we do have a referral program.</a:t>
            </a:r>
            <a:endParaRPr sz="2000" b="1" dirty="0">
              <a:solidFill>
                <a:srgbClr val="002060"/>
              </a:solidFill>
              <a:latin typeface="Sitka Small" panose="02000505000000020004" pitchFamily="2" charset="0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 rot="19537846" flipV="1">
            <a:off x="-511675" y="532459"/>
            <a:ext cx="2611494" cy="1952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61898"/>
            <a:ext cx="60197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Homepage of </a:t>
            </a:r>
            <a:r>
              <a:rPr lang="en-US" b="1" spc="-155" dirty="0" err="1" smtClean="0">
                <a:solidFill>
                  <a:srgbClr val="002060"/>
                </a:solidFill>
                <a:latin typeface="Rockwell" panose="02060603020205020403" pitchFamily="18" charset="0"/>
              </a:rPr>
              <a:t>sgipc</a:t>
            </a:r>
            <a:endParaRPr b="1" spc="-155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372" y="461898"/>
            <a:ext cx="711942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At first you have  to register</a:t>
            </a:r>
            <a:endParaRPr b="1" spc="-155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41064"/>
            <a:ext cx="7924799" cy="41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5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00"/>
            <a:ext cx="7391400" cy="1354217"/>
          </a:xfrm>
        </p:spPr>
        <p:txBody>
          <a:bodyPr/>
          <a:lstStyle/>
          <a:p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You have to give a strong password</a:t>
            </a:r>
            <a:endParaRPr lang="en-US" dirty="0"/>
          </a:p>
        </p:txBody>
      </p:sp>
      <p:sp>
        <p:nvSpPr>
          <p:cNvPr id="18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1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/>
          <p:cNvSpPr/>
          <p:nvPr/>
        </p:nvSpPr>
        <p:spPr>
          <a:xfrm>
            <a:off x="3124961" y="40774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/>
          <p:cNvSpPr/>
          <p:nvPr/>
        </p:nvSpPr>
        <p:spPr>
          <a:xfrm>
            <a:off x="1981961" y="40393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2134361" y="3035763"/>
            <a:ext cx="1447800" cy="107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30441" y="4306822"/>
            <a:ext cx="1637159" cy="1432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44" y="3207544"/>
            <a:ext cx="4974956" cy="552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85" y="3815357"/>
            <a:ext cx="5042115" cy="482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044" y="2782590"/>
            <a:ext cx="4898756" cy="257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044" y="4624801"/>
            <a:ext cx="4905974" cy="3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1899"/>
            <a:ext cx="69342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You have to login using your email and password</a:t>
            </a:r>
            <a:endParaRPr spc="-19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80" y="2514600"/>
            <a:ext cx="4114039" cy="3609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71628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You have your own                        personal blog </a:t>
            </a:r>
            <a:endParaRPr spc="-80" dirty="0"/>
          </a:p>
        </p:txBody>
      </p:sp>
      <p:sp>
        <p:nvSpPr>
          <p:cNvPr id="4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5561" y="2210561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2514600"/>
            <a:ext cx="7279481" cy="401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61899"/>
            <a:ext cx="6324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You can add or delete a post</a:t>
            </a:r>
            <a:endParaRPr spc="-80" dirty="0"/>
          </a:p>
        </p:txBody>
      </p:sp>
      <p:sp>
        <p:nvSpPr>
          <p:cNvPr id="4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5561" y="2210561"/>
            <a:ext cx="2514600" cy="1219200"/>
          </a:xfrm>
          <a:custGeom>
            <a:avLst/>
            <a:gdLst/>
            <a:ahLst/>
            <a:cxnLst/>
            <a:rect l="l" t="t" r="r" b="b"/>
            <a:pathLst>
              <a:path w="2514600" h="1219200">
                <a:moveTo>
                  <a:pt x="0" y="1219200"/>
                </a:moveTo>
                <a:lnTo>
                  <a:pt x="2514599" y="1219200"/>
                </a:lnTo>
                <a:lnTo>
                  <a:pt x="25145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22" y="2210561"/>
            <a:ext cx="6053137" cy="3769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2"/>
            <a:ext cx="8763000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b="1" spc="-155" dirty="0" smtClean="0">
                <a:solidFill>
                  <a:srgbClr val="002060"/>
                </a:solidFill>
                <a:latin typeface="Rockwell" panose="02060603020205020403" pitchFamily="18" charset="0"/>
              </a:rPr>
              <a:t>In submission table you can see status of  your problem submission</a:t>
            </a:r>
            <a:endParaRPr spc="-80" dirty="0"/>
          </a:p>
        </p:txBody>
      </p:sp>
      <p:sp>
        <p:nvSpPr>
          <p:cNvPr id="4" name="object 4"/>
          <p:cNvSpPr/>
          <p:nvPr/>
        </p:nvSpPr>
        <p:spPr>
          <a:xfrm>
            <a:off x="1981961" y="3201161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838200"/>
                </a:lnTo>
                <a:lnTo>
                  <a:pt x="609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961" y="2972561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3000"/>
                </a:moveTo>
                <a:lnTo>
                  <a:pt x="1676400" y="1143000"/>
                </a:lnTo>
                <a:lnTo>
                  <a:pt x="1676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1161" y="3544061"/>
            <a:ext cx="685800" cy="1333500"/>
          </a:xfrm>
          <a:custGeom>
            <a:avLst/>
            <a:gdLst/>
            <a:ahLst/>
            <a:cxnLst/>
            <a:rect l="l" t="t" r="r" b="b"/>
            <a:pathLst>
              <a:path w="685800" h="1333500">
                <a:moveTo>
                  <a:pt x="0" y="1333500"/>
                </a:moveTo>
                <a:lnTo>
                  <a:pt x="685800" y="1333500"/>
                </a:lnTo>
                <a:lnTo>
                  <a:pt x="6858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961" y="40774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1961" y="40393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990600"/>
                </a:moveTo>
                <a:lnTo>
                  <a:pt x="1143000" y="990600"/>
                </a:lnTo>
                <a:lnTo>
                  <a:pt x="1143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2134361" y="3035763"/>
            <a:ext cx="1447800" cy="107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72601"/>
            <a:ext cx="8153399" cy="385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468</TotalTime>
  <Words>168</Words>
  <Application>Microsoft Office PowerPoint</Application>
  <PresentationFormat>On-screen Show (4:3)</PresentationFormat>
  <Paragraphs>25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Calibri</vt:lpstr>
      <vt:lpstr>Perpetua</vt:lpstr>
      <vt:lpstr>Rockwell</vt:lpstr>
      <vt:lpstr>Sitka Small</vt:lpstr>
      <vt:lpstr>Snap ITC</vt:lpstr>
      <vt:lpstr>Trebuchet MS</vt:lpstr>
      <vt:lpstr>Office Theme</vt:lpstr>
      <vt:lpstr>PowerPoint Presentation</vt:lpstr>
      <vt:lpstr>Story Behind Sgipc</vt:lpstr>
      <vt:lpstr>Homepage of sgipc</vt:lpstr>
      <vt:lpstr>At first you have  to register</vt:lpstr>
      <vt:lpstr>You have to give a strong password</vt:lpstr>
      <vt:lpstr>You have to login using your email and password</vt:lpstr>
      <vt:lpstr>You have your own                        personal blog </vt:lpstr>
      <vt:lpstr>You can add or delete a post</vt:lpstr>
      <vt:lpstr>In submission table you can see status of  your problem submission</vt:lpstr>
      <vt:lpstr>You can see graph of your submission</vt:lpstr>
      <vt:lpstr>PowerPoint Presentation</vt:lpstr>
      <vt:lpstr>You can find all the programming resources at  one place</vt:lpstr>
      <vt:lpstr>You can also change your name or image</vt:lpstr>
      <vt:lpstr>PowerPoint Presentation</vt:lpstr>
      <vt:lpstr>Guest can see the profile of programmers and they can also read the blogs</vt:lpstr>
      <vt:lpstr>There is a list of past and present members of sgipc</vt:lpstr>
      <vt:lpstr>  Use below things in my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imSourav 14</dc:creator>
  <cp:lastModifiedBy>imSourav 14</cp:lastModifiedBy>
  <cp:revision>39</cp:revision>
  <dcterms:created xsi:type="dcterms:W3CDTF">2018-06-17T08:56:58Z</dcterms:created>
  <dcterms:modified xsi:type="dcterms:W3CDTF">2019-06-23T13:12:04Z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2018-06-17T00:00:00Z</vt:filetime>
  </property>
</Properties>
</file>