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80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78" r:id="rId12"/>
    <p:sldId id="271" r:id="rId13"/>
    <p:sldId id="276" r:id="rId14"/>
    <p:sldId id="265" r:id="rId15"/>
    <p:sldId id="274" r:id="rId16"/>
    <p:sldId id="266" r:id="rId17"/>
    <p:sldId id="282" r:id="rId18"/>
    <p:sldId id="275" r:id="rId19"/>
    <p:sldId id="273" r:id="rId2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30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97B728-F235-4EE6-8013-1CC8FE8A1F0C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DD2DD6-A234-45ED-8EFE-D312575A7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49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D2DD6-A234-45ED-8EFE-D312575A7A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63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70685" y="2481452"/>
            <a:ext cx="5802629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23542" y="3797274"/>
            <a:ext cx="5296915" cy="11963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88888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55186" y="461899"/>
            <a:ext cx="1833626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607261"/>
            <a:ext cx="8072119" cy="2465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3505200"/>
            <a:ext cx="7924800" cy="3991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3520" marR="5080" indent="-1480185">
              <a:lnSpc>
                <a:spcPct val="120000"/>
              </a:lnSpc>
              <a:spcBef>
                <a:spcPts val="100"/>
              </a:spcBef>
            </a:pPr>
            <a:r>
              <a:rPr lang="en-US" sz="4400" b="1" i="1" spc="-17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              Created </a:t>
            </a:r>
            <a:r>
              <a:rPr lang="en-US" sz="4400" b="1" i="1" spc="-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by:</a:t>
            </a:r>
          </a:p>
          <a:p>
            <a:pPr marL="1493520" marR="5080" indent="-1480185">
              <a:lnSpc>
                <a:spcPct val="120000"/>
              </a:lnSpc>
              <a:spcBef>
                <a:spcPts val="100"/>
              </a:spcBef>
            </a:pPr>
            <a:r>
              <a:rPr lang="en-US" sz="4400" b="1" i="1" spc="-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    </a:t>
            </a:r>
            <a:r>
              <a:rPr lang="en-US" sz="4400" b="1" i="1" spc="-14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SOURAV CHAKRABORTY</a:t>
            </a:r>
          </a:p>
          <a:p>
            <a:pPr marL="1493520" marR="5080" indent="-1480185">
              <a:lnSpc>
                <a:spcPct val="120000"/>
              </a:lnSpc>
              <a:spcBef>
                <a:spcPts val="100"/>
              </a:spcBef>
            </a:pPr>
            <a:r>
              <a:rPr lang="en-US" sz="4400" b="1" i="1" spc="-14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             ROLL:1607014 </a:t>
            </a:r>
          </a:p>
          <a:p>
            <a:pPr marL="1493520" marR="5080" indent="-1480185">
              <a:lnSpc>
                <a:spcPct val="120000"/>
              </a:lnSpc>
              <a:spcBef>
                <a:spcPts val="100"/>
              </a:spcBef>
            </a:pPr>
            <a:r>
              <a:rPr lang="en-US" sz="4400" b="1" i="1" spc="-14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</a:t>
            </a:r>
            <a:r>
              <a:rPr lang="en-US" sz="4400" b="1" i="1" spc="-14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            KU ET (</a:t>
            </a:r>
            <a:r>
              <a:rPr lang="en-US" sz="4400" b="1" i="1" spc="-14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Cse</a:t>
            </a:r>
            <a:r>
              <a:rPr lang="en-US" sz="4400" b="1" i="1" spc="-14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16)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4400" dirty="0">
              <a:latin typeface="Algerian" panose="04020705040A02060702" pitchFamily="82" charset="0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xfrm>
            <a:off x="1447800" y="1524000"/>
            <a:ext cx="6505829" cy="10100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1493520" marR="5080" indent="-1480185">
              <a:lnSpc>
                <a:spcPct val="120000"/>
              </a:lnSpc>
              <a:spcBef>
                <a:spcPts val="100"/>
              </a:spcBef>
            </a:pPr>
            <a:r>
              <a:rPr lang="en-US" spc="-210" dirty="0" smtClean="0"/>
              <a:t>              </a:t>
            </a:r>
            <a:r>
              <a:rPr lang="en-US" sz="5400" b="1" spc="-210" dirty="0" smtClean="0">
                <a:solidFill>
                  <a:schemeClr val="accent3">
                    <a:lumMod val="75000"/>
                  </a:schemeClr>
                </a:solidFill>
                <a:latin typeface="Snap ITC" panose="04040A07060A02020202" pitchFamily="82" charset="0"/>
              </a:rPr>
              <a:t>NIM </a:t>
            </a:r>
            <a:r>
              <a:rPr lang="en-US" sz="5400" b="1" spc="-210" dirty="0">
                <a:solidFill>
                  <a:schemeClr val="accent3">
                    <a:lumMod val="75000"/>
                  </a:schemeClr>
                </a:solidFill>
                <a:latin typeface="Snap ITC" panose="04040A07060A02020202" pitchFamily="82" charset="0"/>
              </a:rPr>
              <a:t>GAME</a:t>
            </a:r>
            <a:endParaRPr lang="en-US" sz="5400" b="1" spc="-140" dirty="0" smtClean="0">
              <a:solidFill>
                <a:schemeClr val="accent3">
                  <a:lumMod val="75000"/>
                </a:schemeClr>
              </a:solidFill>
              <a:latin typeface="Snap ITC" panose="04040A07060A02020202" pitchFamily="82" charset="0"/>
            </a:endParaRPr>
          </a:p>
        </p:txBody>
      </p:sp>
      <p:pic>
        <p:nvPicPr>
          <p:cNvPr id="2052" name="Picture 4" descr="Clip Art Gras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676400"/>
            <a:ext cx="1219200" cy="644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0" y="461899"/>
            <a:ext cx="46482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229" dirty="0">
                <a:solidFill>
                  <a:srgbClr val="002060"/>
                </a:solidFill>
                <a:latin typeface="Algerian" panose="04020705040A02060702" pitchFamily="82" charset="0"/>
              </a:rPr>
              <a:t>Player </a:t>
            </a:r>
            <a:r>
              <a:rPr lang="en-US" spc="-8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1 Wins!!!</a:t>
            </a:r>
            <a:endParaRPr spc="-60" dirty="0"/>
          </a:p>
        </p:txBody>
      </p:sp>
      <p:sp>
        <p:nvSpPr>
          <p:cNvPr id="3" name="object 3"/>
          <p:cNvSpPr/>
          <p:nvPr/>
        </p:nvSpPr>
        <p:spPr>
          <a:xfrm>
            <a:off x="1143000" y="1828800"/>
            <a:ext cx="6414414" cy="39866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81961" y="3201161"/>
            <a:ext cx="609600" cy="838200"/>
          </a:xfrm>
          <a:custGeom>
            <a:avLst/>
            <a:gdLst/>
            <a:ahLst/>
            <a:cxnLst/>
            <a:rect l="l" t="t" r="r" b="b"/>
            <a:pathLst>
              <a:path w="609600" h="838200">
                <a:moveTo>
                  <a:pt x="0" y="838200"/>
                </a:moveTo>
                <a:lnTo>
                  <a:pt x="609600" y="838200"/>
                </a:lnTo>
                <a:lnTo>
                  <a:pt x="6096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81961" y="2972561"/>
            <a:ext cx="1676400" cy="1143000"/>
          </a:xfrm>
          <a:custGeom>
            <a:avLst/>
            <a:gdLst/>
            <a:ahLst/>
            <a:cxnLst/>
            <a:rect l="l" t="t" r="r" b="b"/>
            <a:pathLst>
              <a:path w="1676400" h="1143000">
                <a:moveTo>
                  <a:pt x="0" y="1143000"/>
                </a:moveTo>
                <a:lnTo>
                  <a:pt x="1676400" y="1143000"/>
                </a:lnTo>
                <a:lnTo>
                  <a:pt x="16764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86200" y="2210561"/>
            <a:ext cx="2895600" cy="1368749"/>
          </a:xfrm>
          <a:custGeom>
            <a:avLst/>
            <a:gdLst/>
            <a:ahLst/>
            <a:cxnLst/>
            <a:rect l="l" t="t" r="r" b="b"/>
            <a:pathLst>
              <a:path w="2514600" h="1219200">
                <a:moveTo>
                  <a:pt x="0" y="1219200"/>
                </a:moveTo>
                <a:lnTo>
                  <a:pt x="2514599" y="1219200"/>
                </a:lnTo>
                <a:lnTo>
                  <a:pt x="2514599" y="0"/>
                </a:lnTo>
                <a:lnTo>
                  <a:pt x="0" y="0"/>
                </a:lnTo>
                <a:lnTo>
                  <a:pt x="0" y="1219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r>
              <a:rPr lang="en-US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Empty!!!</a:t>
            </a:r>
            <a:endParaRPr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15561" y="2210561"/>
            <a:ext cx="2514600" cy="1219200"/>
          </a:xfrm>
          <a:custGeom>
            <a:avLst/>
            <a:gdLst/>
            <a:ahLst/>
            <a:cxnLst/>
            <a:rect l="l" t="t" r="r" b="b"/>
            <a:pathLst>
              <a:path w="2514600" h="1219200">
                <a:moveTo>
                  <a:pt x="0" y="1219200"/>
                </a:moveTo>
                <a:lnTo>
                  <a:pt x="2514599" y="1219200"/>
                </a:lnTo>
                <a:lnTo>
                  <a:pt x="2514599" y="0"/>
                </a:lnTo>
                <a:lnTo>
                  <a:pt x="0" y="0"/>
                </a:lnTo>
                <a:lnTo>
                  <a:pt x="0" y="12192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31307" y="1219961"/>
            <a:ext cx="990600" cy="1066800"/>
          </a:xfrm>
          <a:custGeom>
            <a:avLst/>
            <a:gdLst/>
            <a:ahLst/>
            <a:cxnLst/>
            <a:rect l="l" t="t" r="r" b="b"/>
            <a:pathLst>
              <a:path w="990600" h="1066800">
                <a:moveTo>
                  <a:pt x="0" y="1066800"/>
                </a:moveTo>
                <a:lnTo>
                  <a:pt x="990600" y="1066800"/>
                </a:lnTo>
                <a:lnTo>
                  <a:pt x="9906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11161" y="3544061"/>
            <a:ext cx="685800" cy="800100"/>
          </a:xfrm>
          <a:custGeom>
            <a:avLst/>
            <a:gdLst/>
            <a:ahLst/>
            <a:cxnLst/>
            <a:rect l="l" t="t" r="r" b="b"/>
            <a:pathLst>
              <a:path w="685800" h="800100">
                <a:moveTo>
                  <a:pt x="0" y="800100"/>
                </a:moveTo>
                <a:lnTo>
                  <a:pt x="685800" y="800100"/>
                </a:lnTo>
                <a:lnTo>
                  <a:pt x="685800" y="0"/>
                </a:lnTo>
                <a:lnTo>
                  <a:pt x="0" y="0"/>
                </a:lnTo>
                <a:lnTo>
                  <a:pt x="0" y="800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11161" y="3544061"/>
            <a:ext cx="685800" cy="1333500"/>
          </a:xfrm>
          <a:custGeom>
            <a:avLst/>
            <a:gdLst/>
            <a:ahLst/>
            <a:cxnLst/>
            <a:rect l="l" t="t" r="r" b="b"/>
            <a:pathLst>
              <a:path w="685800" h="1333500">
                <a:moveTo>
                  <a:pt x="0" y="1333500"/>
                </a:moveTo>
                <a:lnTo>
                  <a:pt x="685800" y="1333500"/>
                </a:lnTo>
                <a:lnTo>
                  <a:pt x="685800" y="0"/>
                </a:lnTo>
                <a:lnTo>
                  <a:pt x="0" y="0"/>
                </a:lnTo>
                <a:lnTo>
                  <a:pt x="0" y="13335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81961" y="4039361"/>
            <a:ext cx="1143000" cy="990600"/>
          </a:xfrm>
          <a:custGeom>
            <a:avLst/>
            <a:gdLst/>
            <a:ahLst/>
            <a:cxnLst/>
            <a:rect l="l" t="t" r="r" b="b"/>
            <a:pathLst>
              <a:path w="1143000" h="990600">
                <a:moveTo>
                  <a:pt x="0" y="990600"/>
                </a:moveTo>
                <a:lnTo>
                  <a:pt x="1143000" y="990600"/>
                </a:lnTo>
                <a:lnTo>
                  <a:pt x="11430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81961" y="4039361"/>
            <a:ext cx="1143000" cy="990600"/>
          </a:xfrm>
          <a:custGeom>
            <a:avLst/>
            <a:gdLst/>
            <a:ahLst/>
            <a:cxnLst/>
            <a:rect l="l" t="t" r="r" b="b"/>
            <a:pathLst>
              <a:path w="1143000" h="990600">
                <a:moveTo>
                  <a:pt x="0" y="990600"/>
                </a:moveTo>
                <a:lnTo>
                  <a:pt x="1143000" y="990600"/>
                </a:lnTo>
                <a:lnTo>
                  <a:pt x="11430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82361" y="4344161"/>
            <a:ext cx="2514600" cy="1600200"/>
          </a:xfrm>
          <a:custGeom>
            <a:avLst/>
            <a:gdLst/>
            <a:ahLst/>
            <a:cxnLst/>
            <a:rect l="l" t="t" r="r" b="b"/>
            <a:pathLst>
              <a:path w="2514600" h="1600200">
                <a:moveTo>
                  <a:pt x="0" y="1600200"/>
                </a:moveTo>
                <a:lnTo>
                  <a:pt x="2514599" y="1600200"/>
                </a:lnTo>
                <a:lnTo>
                  <a:pt x="2514599" y="0"/>
                </a:lnTo>
                <a:lnTo>
                  <a:pt x="0" y="0"/>
                </a:lnTo>
                <a:lnTo>
                  <a:pt x="0" y="16002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Rectangle 14"/>
          <p:cNvSpPr/>
          <p:nvPr/>
        </p:nvSpPr>
        <p:spPr>
          <a:xfrm>
            <a:off x="1860854" y="3201161"/>
            <a:ext cx="1568146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614590" y="4345326"/>
            <a:ext cx="2057400" cy="1524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860854" y="4419600"/>
            <a:ext cx="196546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724400" y="2515361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62000" y="4115561"/>
            <a:ext cx="1677161" cy="1080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Empty!!!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868161" y="4281938"/>
            <a:ext cx="1803829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Empty!!!</a:t>
            </a:r>
          </a:p>
        </p:txBody>
      </p:sp>
      <p:pic>
        <p:nvPicPr>
          <p:cNvPr id="3074" name="Picture 2" descr="Image result for trophy clip a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05" y="1139096"/>
            <a:ext cx="1723584" cy="2295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hicken carto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57200"/>
            <a:ext cx="33528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81000" y="914400"/>
            <a:ext cx="5257800" cy="365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5400" b="1" i="1" dirty="0">
                <a:solidFill>
                  <a:srgbClr val="7030A0"/>
                </a:solidFill>
                <a:latin typeface="Algerian" panose="04020705040A02060702" pitchFamily="82" charset="0"/>
              </a:rPr>
              <a:t>Sounds Interesting!!!</a:t>
            </a:r>
          </a:p>
        </p:txBody>
      </p:sp>
      <p:pic>
        <p:nvPicPr>
          <p:cNvPr id="4" name="Picture 2" descr="Image resu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50432"/>
            <a:ext cx="771116" cy="127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172200" y="5486400"/>
            <a:ext cx="762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162800" y="5562600"/>
            <a:ext cx="1295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029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1223" y="1092392"/>
            <a:ext cx="8077200" cy="120032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Rockwell" panose="02060603020205020403" pitchFamily="18" charset="0"/>
              </a:rPr>
              <a:t>C</a:t>
            </a:r>
            <a:r>
              <a:rPr lang="en-US" b="0" i="0" dirty="0" smtClean="0">
                <a:solidFill>
                  <a:srgbClr val="002060"/>
                </a:solidFill>
                <a:effectLst/>
                <a:latin typeface="Rockwell" panose="02060603020205020403" pitchFamily="18" charset="0"/>
              </a:rPr>
              <a:t>onsider that there are two players- </a:t>
            </a:r>
            <a:r>
              <a:rPr lang="en-US" b="1" i="0" dirty="0" smtClean="0">
                <a:solidFill>
                  <a:srgbClr val="002060"/>
                </a:solidFill>
                <a:effectLst/>
                <a:latin typeface="Rockwell" panose="02060603020205020403" pitchFamily="18" charset="0"/>
              </a:rPr>
              <a:t>A </a:t>
            </a:r>
            <a:r>
              <a:rPr lang="en-US" b="0" i="0" dirty="0" smtClean="0">
                <a:solidFill>
                  <a:srgbClr val="002060"/>
                </a:solidFill>
                <a:effectLst/>
                <a:latin typeface="Rockwell" panose="02060603020205020403" pitchFamily="18" charset="0"/>
              </a:rPr>
              <a:t>and </a:t>
            </a:r>
            <a:r>
              <a:rPr lang="en-US" b="1" i="0" dirty="0" smtClean="0">
                <a:solidFill>
                  <a:srgbClr val="002060"/>
                </a:solidFill>
                <a:effectLst/>
                <a:latin typeface="Rockwell" panose="02060603020205020403" pitchFamily="18" charset="0"/>
              </a:rPr>
              <a:t>B</a:t>
            </a:r>
            <a:r>
              <a:rPr lang="en-US" b="0" i="0" dirty="0" smtClean="0">
                <a:solidFill>
                  <a:srgbClr val="002060"/>
                </a:solidFill>
                <a:effectLst/>
                <a:latin typeface="Rockwell" panose="02060603020205020403" pitchFamily="18" charset="0"/>
              </a:rPr>
              <a:t>, and initially there are three piles of coins initially having </a:t>
            </a:r>
            <a:r>
              <a:rPr lang="en-US" b="1" i="0" dirty="0" smtClean="0">
                <a:solidFill>
                  <a:srgbClr val="002060"/>
                </a:solidFill>
                <a:effectLst/>
                <a:latin typeface="Rockwell" panose="02060603020205020403" pitchFamily="18" charset="0"/>
              </a:rPr>
              <a:t>3, 4, 5 </a:t>
            </a:r>
            <a:r>
              <a:rPr lang="en-US" b="0" i="0" dirty="0" smtClean="0">
                <a:solidFill>
                  <a:srgbClr val="002060"/>
                </a:solidFill>
                <a:effectLst/>
                <a:latin typeface="Rockwell" panose="02060603020205020403" pitchFamily="18" charset="0"/>
              </a:rPr>
              <a:t>coins in each of them as shown below. We assume that first move is made by </a:t>
            </a:r>
            <a:r>
              <a:rPr lang="en-US" b="1" i="0" dirty="0" smtClean="0">
                <a:solidFill>
                  <a:srgbClr val="002060"/>
                </a:solidFill>
                <a:effectLst/>
                <a:latin typeface="Rockwell" panose="02060603020205020403" pitchFamily="18" charset="0"/>
              </a:rPr>
              <a:t>A</a:t>
            </a:r>
            <a:r>
              <a:rPr lang="en-US" b="0" i="0" dirty="0" smtClean="0">
                <a:solidFill>
                  <a:srgbClr val="002060"/>
                </a:solidFill>
                <a:effectLst/>
                <a:latin typeface="Rockwell" panose="02060603020205020403" pitchFamily="18" charset="0"/>
              </a:rPr>
              <a:t>. See the below figure for clear understanding of the whole game play.</a:t>
            </a:r>
            <a:endParaRPr lang="en-US" dirty="0">
              <a:solidFill>
                <a:srgbClr val="002060"/>
              </a:solidFill>
              <a:latin typeface="Rockwell" panose="02060603020205020403" pitchFamily="18" charset="0"/>
            </a:endParaRPr>
          </a:p>
        </p:txBody>
      </p:sp>
      <p:pic>
        <p:nvPicPr>
          <p:cNvPr id="3" name="Picture 2" descr="https://cdncontribute.geeksforgeeks.org/wp-content/uploads/tow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38400"/>
            <a:ext cx="8382000" cy="402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90600" y="245673"/>
            <a:ext cx="7236823" cy="6858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 Let’s take another example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1033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 descr="https://freeclipartimage.com/storage/upload/school-clip-art/school-clip-art-3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886200"/>
            <a:ext cx="1847427" cy="245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343400" y="1633805"/>
            <a:ext cx="4800600" cy="10287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SIMPLE,ISN’T IT?</a:t>
            </a:r>
            <a:endParaRPr lang="en-US" sz="4800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pic>
        <p:nvPicPr>
          <p:cNvPr id="1028" name="Picture 4" descr="http://www.clipartlord.com/wp-content/uploads/2017/04/1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3" y="990600"/>
            <a:ext cx="4274607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0912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762000"/>
            <a:ext cx="4114801" cy="6905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10" dirty="0" smtClean="0">
                <a:solidFill>
                  <a:srgbClr val="00B050"/>
                </a:solidFill>
              </a:rPr>
              <a:t> Game </a:t>
            </a:r>
            <a:r>
              <a:rPr spc="-155" dirty="0" smtClean="0">
                <a:solidFill>
                  <a:srgbClr val="00B050"/>
                </a:solidFill>
              </a:rPr>
              <a:t>Approach</a:t>
            </a:r>
            <a:endParaRPr spc="-155" dirty="0">
              <a:solidFill>
                <a:srgbClr val="00B05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600" y="2057400"/>
            <a:ext cx="7772400" cy="33470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000" spc="-75" dirty="0">
                <a:solidFill>
                  <a:srgbClr val="C00000"/>
                </a:solidFill>
                <a:latin typeface="Sitka Text" panose="02000505000000020004" pitchFamily="2" charset="0"/>
                <a:cs typeface="Trebuchet MS"/>
              </a:rPr>
              <a:t>F</a:t>
            </a:r>
            <a:r>
              <a:rPr sz="3000" spc="-165" dirty="0" smtClean="0">
                <a:solidFill>
                  <a:srgbClr val="C00000"/>
                </a:solidFill>
                <a:latin typeface="Sitka Text" panose="02000505000000020004" pitchFamily="2" charset="0"/>
                <a:cs typeface="Trebuchet MS"/>
              </a:rPr>
              <a:t>irst</a:t>
            </a:r>
            <a:r>
              <a:rPr sz="3000" spc="-225" dirty="0" smtClean="0">
                <a:solidFill>
                  <a:srgbClr val="C00000"/>
                </a:solidFill>
                <a:latin typeface="Sitka Text" panose="02000505000000020004" pitchFamily="2" charset="0"/>
                <a:cs typeface="Trebuchet MS"/>
              </a:rPr>
              <a:t> </a:t>
            </a:r>
            <a:r>
              <a:rPr sz="3000" spc="-135" dirty="0">
                <a:solidFill>
                  <a:srgbClr val="C00000"/>
                </a:solidFill>
                <a:latin typeface="Sitka Text" panose="02000505000000020004" pitchFamily="2" charset="0"/>
                <a:cs typeface="Trebuchet MS"/>
              </a:rPr>
              <a:t>step</a:t>
            </a:r>
            <a:r>
              <a:rPr sz="3000" spc="-235" dirty="0">
                <a:solidFill>
                  <a:srgbClr val="C00000"/>
                </a:solidFill>
                <a:latin typeface="Sitka Text" panose="02000505000000020004" pitchFamily="2" charset="0"/>
                <a:cs typeface="Trebuchet MS"/>
              </a:rPr>
              <a:t> </a:t>
            </a:r>
            <a:r>
              <a:rPr sz="3000" spc="-100" dirty="0">
                <a:solidFill>
                  <a:srgbClr val="C00000"/>
                </a:solidFill>
                <a:latin typeface="Sitka Text" panose="02000505000000020004" pitchFamily="2" charset="0"/>
                <a:cs typeface="Trebuchet MS"/>
              </a:rPr>
              <a:t>was</a:t>
            </a:r>
            <a:r>
              <a:rPr sz="3000" spc="-229" dirty="0">
                <a:solidFill>
                  <a:srgbClr val="C00000"/>
                </a:solidFill>
                <a:latin typeface="Sitka Text" panose="02000505000000020004" pitchFamily="2" charset="0"/>
                <a:cs typeface="Trebuchet MS"/>
              </a:rPr>
              <a:t> </a:t>
            </a:r>
            <a:r>
              <a:rPr sz="3000" spc="-120" dirty="0">
                <a:solidFill>
                  <a:srgbClr val="C00000"/>
                </a:solidFill>
                <a:latin typeface="Sitka Text" panose="02000505000000020004" pitchFamily="2" charset="0"/>
                <a:cs typeface="Trebuchet MS"/>
              </a:rPr>
              <a:t>simply</a:t>
            </a:r>
            <a:r>
              <a:rPr sz="3000" spc="-215" dirty="0">
                <a:solidFill>
                  <a:srgbClr val="C00000"/>
                </a:solidFill>
                <a:latin typeface="Sitka Text" panose="02000505000000020004" pitchFamily="2" charset="0"/>
                <a:cs typeface="Trebuchet MS"/>
              </a:rPr>
              <a:t> </a:t>
            </a:r>
            <a:r>
              <a:rPr sz="3000" spc="-145" dirty="0">
                <a:solidFill>
                  <a:srgbClr val="C00000"/>
                </a:solidFill>
                <a:latin typeface="Sitka Text" panose="02000505000000020004" pitchFamily="2" charset="0"/>
                <a:cs typeface="Trebuchet MS"/>
              </a:rPr>
              <a:t>getting</a:t>
            </a:r>
            <a:r>
              <a:rPr sz="3000" spc="-240" dirty="0">
                <a:solidFill>
                  <a:srgbClr val="C00000"/>
                </a:solidFill>
                <a:latin typeface="Sitka Text" panose="02000505000000020004" pitchFamily="2" charset="0"/>
                <a:cs typeface="Trebuchet MS"/>
              </a:rPr>
              <a:t> </a:t>
            </a:r>
            <a:r>
              <a:rPr sz="3000" spc="-130" dirty="0">
                <a:solidFill>
                  <a:srgbClr val="C00000"/>
                </a:solidFill>
                <a:latin typeface="Sitka Text" panose="02000505000000020004" pitchFamily="2" charset="0"/>
                <a:cs typeface="Trebuchet MS"/>
              </a:rPr>
              <a:t>the</a:t>
            </a:r>
            <a:r>
              <a:rPr sz="3000" spc="-229" dirty="0">
                <a:solidFill>
                  <a:srgbClr val="C00000"/>
                </a:solidFill>
                <a:latin typeface="Sitka Text" panose="02000505000000020004" pitchFamily="2" charset="0"/>
                <a:cs typeface="Trebuchet MS"/>
              </a:rPr>
              <a:t> </a:t>
            </a:r>
            <a:r>
              <a:rPr sz="3000" spc="-130" dirty="0">
                <a:solidFill>
                  <a:srgbClr val="C00000"/>
                </a:solidFill>
                <a:latin typeface="Sitka Text" panose="02000505000000020004" pitchFamily="2" charset="0"/>
                <a:cs typeface="Trebuchet MS"/>
              </a:rPr>
              <a:t>computer</a:t>
            </a:r>
            <a:r>
              <a:rPr sz="3000" spc="-235" dirty="0">
                <a:solidFill>
                  <a:srgbClr val="C00000"/>
                </a:solidFill>
                <a:latin typeface="Sitka Text" panose="02000505000000020004" pitchFamily="2" charset="0"/>
                <a:cs typeface="Trebuchet MS"/>
              </a:rPr>
              <a:t> </a:t>
            </a:r>
            <a:r>
              <a:rPr sz="3000" spc="-120" dirty="0">
                <a:solidFill>
                  <a:srgbClr val="C00000"/>
                </a:solidFill>
                <a:latin typeface="Sitka Text" panose="02000505000000020004" pitchFamily="2" charset="0"/>
                <a:cs typeface="Trebuchet MS"/>
              </a:rPr>
              <a:t>to  </a:t>
            </a:r>
            <a:r>
              <a:rPr sz="3000" spc="-160" dirty="0">
                <a:solidFill>
                  <a:srgbClr val="C00000"/>
                </a:solidFill>
                <a:latin typeface="Sitka Text" panose="02000505000000020004" pitchFamily="2" charset="0"/>
                <a:cs typeface="Trebuchet MS"/>
              </a:rPr>
              <a:t>play</a:t>
            </a:r>
            <a:r>
              <a:rPr sz="3000" spc="-229" dirty="0">
                <a:solidFill>
                  <a:srgbClr val="C00000"/>
                </a:solidFill>
                <a:latin typeface="Sitka Text" panose="02000505000000020004" pitchFamily="2" charset="0"/>
                <a:cs typeface="Trebuchet MS"/>
              </a:rPr>
              <a:t> </a:t>
            </a:r>
            <a:r>
              <a:rPr sz="3000" spc="-135" dirty="0">
                <a:solidFill>
                  <a:srgbClr val="C00000"/>
                </a:solidFill>
                <a:latin typeface="Sitka Text" panose="02000505000000020004" pitchFamily="2" charset="0"/>
                <a:cs typeface="Trebuchet MS"/>
              </a:rPr>
              <a:t>the</a:t>
            </a:r>
            <a:r>
              <a:rPr sz="3000" spc="-229" dirty="0">
                <a:solidFill>
                  <a:srgbClr val="C00000"/>
                </a:solidFill>
                <a:latin typeface="Sitka Text" panose="02000505000000020004" pitchFamily="2" charset="0"/>
                <a:cs typeface="Trebuchet MS"/>
              </a:rPr>
              <a:t> </a:t>
            </a:r>
            <a:r>
              <a:rPr sz="3000" spc="-135" dirty="0">
                <a:solidFill>
                  <a:srgbClr val="C00000"/>
                </a:solidFill>
                <a:latin typeface="Sitka Text" panose="02000505000000020004" pitchFamily="2" charset="0"/>
                <a:cs typeface="Trebuchet MS"/>
              </a:rPr>
              <a:t>game</a:t>
            </a:r>
            <a:r>
              <a:rPr sz="3000" spc="-225" dirty="0">
                <a:solidFill>
                  <a:srgbClr val="C00000"/>
                </a:solidFill>
                <a:latin typeface="Sitka Text" panose="02000505000000020004" pitchFamily="2" charset="0"/>
                <a:cs typeface="Trebuchet MS"/>
              </a:rPr>
              <a:t> </a:t>
            </a:r>
            <a:r>
              <a:rPr sz="3000" spc="-114" dirty="0">
                <a:solidFill>
                  <a:srgbClr val="C00000"/>
                </a:solidFill>
                <a:latin typeface="Sitka Text" panose="02000505000000020004" pitchFamily="2" charset="0"/>
                <a:cs typeface="Trebuchet MS"/>
              </a:rPr>
              <a:t>of</a:t>
            </a:r>
            <a:r>
              <a:rPr sz="3000" spc="-245" dirty="0">
                <a:solidFill>
                  <a:srgbClr val="C00000"/>
                </a:solidFill>
                <a:latin typeface="Sitka Text" panose="02000505000000020004" pitchFamily="2" charset="0"/>
                <a:cs typeface="Trebuchet MS"/>
              </a:rPr>
              <a:t> </a:t>
            </a:r>
            <a:r>
              <a:rPr sz="3000" spc="-85" dirty="0">
                <a:solidFill>
                  <a:srgbClr val="C00000"/>
                </a:solidFill>
                <a:latin typeface="Sitka Text" panose="02000505000000020004" pitchFamily="2" charset="0"/>
                <a:cs typeface="Trebuchet MS"/>
              </a:rPr>
              <a:t>Nim</a:t>
            </a:r>
            <a:r>
              <a:rPr sz="3000" spc="-225" dirty="0">
                <a:solidFill>
                  <a:srgbClr val="C00000"/>
                </a:solidFill>
                <a:latin typeface="Sitka Text" panose="02000505000000020004" pitchFamily="2" charset="0"/>
                <a:cs typeface="Trebuchet MS"/>
              </a:rPr>
              <a:t> </a:t>
            </a:r>
            <a:r>
              <a:rPr sz="3000" spc="-120" dirty="0">
                <a:solidFill>
                  <a:srgbClr val="C00000"/>
                </a:solidFill>
                <a:latin typeface="Sitka Text" panose="02000505000000020004" pitchFamily="2" charset="0"/>
                <a:cs typeface="Trebuchet MS"/>
              </a:rPr>
              <a:t>by</a:t>
            </a:r>
            <a:r>
              <a:rPr sz="3000" spc="-225" dirty="0">
                <a:solidFill>
                  <a:srgbClr val="C00000"/>
                </a:solidFill>
                <a:latin typeface="Sitka Text" panose="02000505000000020004" pitchFamily="2" charset="0"/>
                <a:cs typeface="Trebuchet MS"/>
              </a:rPr>
              <a:t> </a:t>
            </a:r>
            <a:r>
              <a:rPr sz="3000" spc="-160" dirty="0" smtClean="0">
                <a:solidFill>
                  <a:srgbClr val="C00000"/>
                </a:solidFill>
                <a:latin typeface="Sitka Text" panose="02000505000000020004" pitchFamily="2" charset="0"/>
                <a:cs typeface="Trebuchet MS"/>
              </a:rPr>
              <a:t>itself</a:t>
            </a:r>
            <a:endParaRPr lang="en-US" sz="3000" spc="-160" dirty="0" smtClean="0">
              <a:solidFill>
                <a:srgbClr val="C00000"/>
              </a:solidFill>
              <a:latin typeface="Sitka Text" panose="02000505000000020004" pitchFamily="2" charset="0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sz="3000" dirty="0">
              <a:solidFill>
                <a:srgbClr val="C00000"/>
              </a:solidFill>
              <a:latin typeface="Sitka Text" panose="02000505000000020004" pitchFamily="2" charset="0"/>
              <a:cs typeface="Trebuchet MS"/>
            </a:endParaRPr>
          </a:p>
          <a:p>
            <a:pPr marL="355600" marR="63500" indent="-3429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75" dirty="0">
                <a:solidFill>
                  <a:srgbClr val="C00000"/>
                </a:solidFill>
                <a:latin typeface="Sitka Text" panose="02000505000000020004" pitchFamily="2" charset="0"/>
                <a:cs typeface="Trebuchet MS"/>
              </a:rPr>
              <a:t>Secondly, </a:t>
            </a:r>
            <a:r>
              <a:rPr lang="en-US" sz="3000" spc="-125" dirty="0">
                <a:solidFill>
                  <a:srgbClr val="C00000"/>
                </a:solidFill>
                <a:latin typeface="Sitka Text" panose="02000505000000020004" pitchFamily="2" charset="0"/>
                <a:cs typeface="Trebuchet MS"/>
              </a:rPr>
              <a:t>I</a:t>
            </a:r>
            <a:r>
              <a:rPr sz="3000" spc="-125" dirty="0" smtClean="0">
                <a:solidFill>
                  <a:srgbClr val="C00000"/>
                </a:solidFill>
                <a:latin typeface="Sitka Text" panose="02000505000000020004" pitchFamily="2" charset="0"/>
                <a:cs typeface="Trebuchet MS"/>
              </a:rPr>
              <a:t> </a:t>
            </a:r>
            <a:r>
              <a:rPr sz="3000" spc="-120" dirty="0">
                <a:solidFill>
                  <a:srgbClr val="C00000"/>
                </a:solidFill>
                <a:latin typeface="Sitka Text" panose="02000505000000020004" pitchFamily="2" charset="0"/>
                <a:cs typeface="Trebuchet MS"/>
              </a:rPr>
              <a:t>made </a:t>
            </a:r>
            <a:r>
              <a:rPr sz="3000" spc="-140" dirty="0">
                <a:solidFill>
                  <a:srgbClr val="C00000"/>
                </a:solidFill>
                <a:latin typeface="Sitka Text" panose="02000505000000020004" pitchFamily="2" charset="0"/>
                <a:cs typeface="Trebuchet MS"/>
              </a:rPr>
              <a:t>a </a:t>
            </a:r>
            <a:r>
              <a:rPr sz="3000" spc="-90" dirty="0">
                <a:solidFill>
                  <a:srgbClr val="C00000"/>
                </a:solidFill>
                <a:latin typeface="Sitka Text" panose="02000505000000020004" pitchFamily="2" charset="0"/>
                <a:cs typeface="Trebuchet MS"/>
              </a:rPr>
              <a:t>human </a:t>
            </a:r>
            <a:r>
              <a:rPr sz="3000" spc="-155" dirty="0">
                <a:solidFill>
                  <a:srgbClr val="C00000"/>
                </a:solidFill>
                <a:latin typeface="Sitka Text" panose="02000505000000020004" pitchFamily="2" charset="0"/>
                <a:cs typeface="Trebuchet MS"/>
              </a:rPr>
              <a:t>player </a:t>
            </a:r>
            <a:r>
              <a:rPr sz="3000" spc="-125" dirty="0">
                <a:solidFill>
                  <a:srgbClr val="C00000"/>
                </a:solidFill>
                <a:latin typeface="Sitka Text" panose="02000505000000020004" pitchFamily="2" charset="0"/>
                <a:cs typeface="Trebuchet MS"/>
              </a:rPr>
              <a:t>be </a:t>
            </a:r>
            <a:r>
              <a:rPr sz="3000" spc="-145" dirty="0">
                <a:solidFill>
                  <a:srgbClr val="C00000"/>
                </a:solidFill>
                <a:latin typeface="Sitka Text" panose="02000505000000020004" pitchFamily="2" charset="0"/>
                <a:cs typeface="Trebuchet MS"/>
              </a:rPr>
              <a:t>able </a:t>
            </a:r>
            <a:r>
              <a:rPr sz="3000" spc="-120" dirty="0">
                <a:solidFill>
                  <a:srgbClr val="C00000"/>
                </a:solidFill>
                <a:latin typeface="Sitka Text" panose="02000505000000020004" pitchFamily="2" charset="0"/>
                <a:cs typeface="Trebuchet MS"/>
              </a:rPr>
              <a:t>to  </a:t>
            </a:r>
            <a:r>
              <a:rPr sz="3000" spc="-160" dirty="0">
                <a:solidFill>
                  <a:srgbClr val="C00000"/>
                </a:solidFill>
                <a:latin typeface="Sitka Text" panose="02000505000000020004" pitchFamily="2" charset="0"/>
                <a:cs typeface="Trebuchet MS"/>
              </a:rPr>
              <a:t>play </a:t>
            </a:r>
            <a:r>
              <a:rPr sz="3000" spc="-125" dirty="0">
                <a:solidFill>
                  <a:srgbClr val="C00000"/>
                </a:solidFill>
                <a:latin typeface="Sitka Text" panose="02000505000000020004" pitchFamily="2" charset="0"/>
                <a:cs typeface="Trebuchet MS"/>
              </a:rPr>
              <a:t>with </a:t>
            </a:r>
            <a:r>
              <a:rPr sz="3000" spc="-130" dirty="0">
                <a:solidFill>
                  <a:srgbClr val="C00000"/>
                </a:solidFill>
                <a:latin typeface="Sitka Text" panose="02000505000000020004" pitchFamily="2" charset="0"/>
                <a:cs typeface="Trebuchet MS"/>
              </a:rPr>
              <a:t>the </a:t>
            </a:r>
            <a:r>
              <a:rPr sz="3000" spc="-185" dirty="0" smtClean="0">
                <a:solidFill>
                  <a:srgbClr val="C00000"/>
                </a:solidFill>
                <a:latin typeface="Sitka Text" panose="02000505000000020004" pitchFamily="2" charset="0"/>
                <a:cs typeface="Trebuchet MS"/>
              </a:rPr>
              <a:t>computer</a:t>
            </a:r>
            <a:r>
              <a:rPr lang="en-US" sz="3000" spc="-185" dirty="0" smtClean="0">
                <a:solidFill>
                  <a:srgbClr val="C00000"/>
                </a:solidFill>
                <a:latin typeface="Sitka Text" panose="02000505000000020004" pitchFamily="2" charset="0"/>
                <a:cs typeface="Trebuchet MS"/>
              </a:rPr>
              <a:t> or another player </a:t>
            </a:r>
            <a:r>
              <a:rPr sz="3000" spc="-185" dirty="0" smtClean="0">
                <a:solidFill>
                  <a:srgbClr val="C00000"/>
                </a:solidFill>
                <a:latin typeface="Sitka Text" panose="02000505000000020004" pitchFamily="2" charset="0"/>
                <a:cs typeface="Trebuchet MS"/>
              </a:rPr>
              <a:t>, </a:t>
            </a:r>
            <a:r>
              <a:rPr sz="3000" spc="-100" dirty="0">
                <a:solidFill>
                  <a:srgbClr val="C00000"/>
                </a:solidFill>
                <a:latin typeface="Sitka Text" panose="02000505000000020004" pitchFamily="2" charset="0"/>
                <a:cs typeface="Trebuchet MS"/>
              </a:rPr>
              <a:t>and </a:t>
            </a:r>
            <a:r>
              <a:rPr lang="en-US" sz="3000" spc="-130" dirty="0">
                <a:solidFill>
                  <a:srgbClr val="C00000"/>
                </a:solidFill>
                <a:latin typeface="Sitka Text" panose="02000505000000020004" pitchFamily="2" charset="0"/>
                <a:cs typeface="Trebuchet MS"/>
              </a:rPr>
              <a:t>I</a:t>
            </a:r>
            <a:r>
              <a:rPr sz="3000" spc="-130" dirty="0" smtClean="0">
                <a:solidFill>
                  <a:srgbClr val="C00000"/>
                </a:solidFill>
                <a:latin typeface="Sitka Text" panose="02000505000000020004" pitchFamily="2" charset="0"/>
                <a:cs typeface="Trebuchet MS"/>
              </a:rPr>
              <a:t> </a:t>
            </a:r>
            <a:r>
              <a:rPr sz="3000" spc="-114" dirty="0">
                <a:solidFill>
                  <a:srgbClr val="C00000"/>
                </a:solidFill>
                <a:latin typeface="Sitka Text" panose="02000505000000020004" pitchFamily="2" charset="0"/>
                <a:cs typeface="Trebuchet MS"/>
              </a:rPr>
              <a:t>added </a:t>
            </a:r>
            <a:r>
              <a:rPr sz="3000" spc="-130" dirty="0">
                <a:solidFill>
                  <a:srgbClr val="C00000"/>
                </a:solidFill>
                <a:latin typeface="Sitka Text" panose="02000505000000020004" pitchFamily="2" charset="0"/>
                <a:cs typeface="Trebuchet MS"/>
              </a:rPr>
              <a:t>the </a:t>
            </a:r>
            <a:r>
              <a:rPr sz="3000" spc="-114" dirty="0">
                <a:solidFill>
                  <a:srgbClr val="C00000"/>
                </a:solidFill>
                <a:latin typeface="Sitka Text" panose="02000505000000020004" pitchFamily="2" charset="0"/>
                <a:cs typeface="Trebuchet MS"/>
              </a:rPr>
              <a:t>rules  of</a:t>
            </a:r>
            <a:r>
              <a:rPr sz="3000" spc="-225" dirty="0">
                <a:solidFill>
                  <a:srgbClr val="C00000"/>
                </a:solidFill>
                <a:latin typeface="Sitka Text" panose="02000505000000020004" pitchFamily="2" charset="0"/>
                <a:cs typeface="Trebuchet MS"/>
              </a:rPr>
              <a:t> </a:t>
            </a:r>
            <a:r>
              <a:rPr sz="3000" spc="-135" dirty="0">
                <a:solidFill>
                  <a:srgbClr val="C00000"/>
                </a:solidFill>
                <a:latin typeface="Sitka Text" panose="02000505000000020004" pitchFamily="2" charset="0"/>
                <a:cs typeface="Trebuchet MS"/>
              </a:rPr>
              <a:t>the</a:t>
            </a:r>
            <a:r>
              <a:rPr sz="3000" spc="-245" dirty="0">
                <a:solidFill>
                  <a:srgbClr val="C00000"/>
                </a:solidFill>
                <a:latin typeface="Sitka Text" panose="02000505000000020004" pitchFamily="2" charset="0"/>
                <a:cs typeface="Trebuchet MS"/>
              </a:rPr>
              <a:t> </a:t>
            </a:r>
            <a:r>
              <a:rPr sz="3000" spc="-135" dirty="0">
                <a:solidFill>
                  <a:srgbClr val="C00000"/>
                </a:solidFill>
                <a:latin typeface="Sitka Text" panose="02000505000000020004" pitchFamily="2" charset="0"/>
                <a:cs typeface="Trebuchet MS"/>
              </a:rPr>
              <a:t>game</a:t>
            </a:r>
            <a:r>
              <a:rPr sz="3000" spc="-225" dirty="0">
                <a:solidFill>
                  <a:srgbClr val="C00000"/>
                </a:solidFill>
                <a:latin typeface="Sitka Text" panose="02000505000000020004" pitchFamily="2" charset="0"/>
                <a:cs typeface="Trebuchet MS"/>
              </a:rPr>
              <a:t> </a:t>
            </a:r>
            <a:r>
              <a:rPr sz="3000" spc="-130" dirty="0">
                <a:solidFill>
                  <a:srgbClr val="C00000"/>
                </a:solidFill>
                <a:latin typeface="Sitka Text" panose="02000505000000020004" pitchFamily="2" charset="0"/>
                <a:cs typeface="Trebuchet MS"/>
              </a:rPr>
              <a:t>into</a:t>
            </a:r>
            <a:r>
              <a:rPr sz="3000" spc="-229" dirty="0">
                <a:solidFill>
                  <a:srgbClr val="C00000"/>
                </a:solidFill>
                <a:latin typeface="Sitka Text" panose="02000505000000020004" pitchFamily="2" charset="0"/>
                <a:cs typeface="Trebuchet MS"/>
              </a:rPr>
              <a:t> </a:t>
            </a:r>
            <a:r>
              <a:rPr sz="3000" spc="-135" dirty="0">
                <a:solidFill>
                  <a:srgbClr val="C00000"/>
                </a:solidFill>
                <a:latin typeface="Sitka Text" panose="02000505000000020004" pitchFamily="2" charset="0"/>
                <a:cs typeface="Trebuchet MS"/>
              </a:rPr>
              <a:t>the</a:t>
            </a:r>
            <a:r>
              <a:rPr sz="3000" spc="-229" dirty="0">
                <a:solidFill>
                  <a:srgbClr val="C00000"/>
                </a:solidFill>
                <a:latin typeface="Sitka Text" panose="02000505000000020004" pitchFamily="2" charset="0"/>
                <a:cs typeface="Trebuchet MS"/>
              </a:rPr>
              <a:t> </a:t>
            </a:r>
            <a:r>
              <a:rPr sz="3000" spc="-175" dirty="0" smtClean="0">
                <a:solidFill>
                  <a:srgbClr val="C00000"/>
                </a:solidFill>
                <a:latin typeface="Sitka Text" panose="02000505000000020004" pitchFamily="2" charset="0"/>
                <a:cs typeface="Trebuchet MS"/>
              </a:rPr>
              <a:t>code</a:t>
            </a:r>
            <a:r>
              <a:rPr lang="en-US" sz="3000" spc="-135" dirty="0" smtClean="0">
                <a:solidFill>
                  <a:srgbClr val="C00000"/>
                </a:solidFill>
                <a:latin typeface="Sitka Text" panose="02000505000000020004" pitchFamily="2" charset="0"/>
                <a:cs typeface="Trebuchet MS"/>
              </a:rPr>
              <a:t>.</a:t>
            </a:r>
            <a:endParaRPr sz="3000" dirty="0">
              <a:solidFill>
                <a:srgbClr val="C00000"/>
              </a:solidFill>
              <a:latin typeface="Sitka Text" panose="02000505000000020004" pitchFamily="2" charset="0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57200"/>
            <a:ext cx="4800600" cy="738664"/>
          </a:xfrm>
        </p:spPr>
        <p:txBody>
          <a:bodyPr/>
          <a:lstStyle/>
          <a:p>
            <a:r>
              <a:rPr lang="en-US" sz="4800" b="1" i="1" dirty="0" smtClean="0">
                <a:solidFill>
                  <a:srgbClr val="FF0000"/>
                </a:solidFill>
                <a:latin typeface="Algerian" panose="04020705040A02060702" pitchFamily="82" charset="0"/>
              </a:rPr>
              <a:t>GAME DISPLAY</a:t>
            </a:r>
            <a:endParaRPr lang="en-US" sz="4800" b="1" i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-1" t="2496" r="36790" b="32005"/>
          <a:stretch/>
        </p:blipFill>
        <p:spPr>
          <a:xfrm>
            <a:off x="77583" y="1747353"/>
            <a:ext cx="8988831" cy="510176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940" y="1904999"/>
            <a:ext cx="8072119" cy="216796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6810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899"/>
            <a:ext cx="7846060" cy="6905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14" dirty="0" smtClean="0">
                <a:solidFill>
                  <a:srgbClr val="00B050"/>
                </a:solidFill>
              </a:rPr>
              <a:t>  Use below things in my project</a:t>
            </a:r>
            <a:endParaRPr spc="-185" dirty="0">
              <a:solidFill>
                <a:srgbClr val="00B050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28600" y="1828800"/>
            <a:ext cx="8686800" cy="432233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en-US" sz="28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ckwell" panose="02060603020205020403" pitchFamily="18" charset="0"/>
              </a:rPr>
              <a:t> Class, Object, Member </a:t>
            </a:r>
            <a:r>
              <a:rPr lang="en-US" sz="2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Rockwell" panose="02060603020205020403" pitchFamily="18" charset="0"/>
              </a:rPr>
              <a:t>function, </a:t>
            </a:r>
            <a:r>
              <a:rPr lang="en-US" sz="28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ckwell" panose="02060603020205020403" pitchFamily="18" charset="0"/>
              </a:rPr>
              <a:t>Non member               function, Friend function, Getter function, Setter    function, Operator </a:t>
            </a:r>
            <a:r>
              <a:rPr lang="en-US" sz="2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Rockwell" panose="02060603020205020403" pitchFamily="18" charset="0"/>
              </a:rPr>
              <a:t>overloading, </a:t>
            </a:r>
            <a:r>
              <a:rPr lang="en-US" sz="28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ckwell" panose="02060603020205020403" pitchFamily="18" charset="0"/>
              </a:rPr>
              <a:t>Constructor, Destructor, Copy </a:t>
            </a:r>
            <a:r>
              <a:rPr lang="en-US" sz="2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Rockwell" panose="02060603020205020403" pitchFamily="18" charset="0"/>
              </a:rPr>
              <a:t>constructor(deep </a:t>
            </a:r>
            <a:r>
              <a:rPr lang="en-US" sz="28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ckwell" panose="02060603020205020403" pitchFamily="18" charset="0"/>
              </a:rPr>
              <a:t>copy, shallow copy), Pointer in Function and Class, Cascading, Dynamic memory </a:t>
            </a:r>
            <a:r>
              <a:rPr lang="en-US" sz="2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Rockwell" panose="02060603020205020403" pitchFamily="18" charset="0"/>
              </a:rPr>
              <a:t>allocation, </a:t>
            </a:r>
            <a:r>
              <a:rPr lang="en-US" sz="28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Rockwell" panose="02060603020205020403" pitchFamily="18" charset="0"/>
              </a:rPr>
              <a:t>Functors</a:t>
            </a:r>
            <a:r>
              <a:rPr lang="en-US" sz="28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ckwell" panose="02060603020205020403" pitchFamily="18" charset="0"/>
              </a:rPr>
              <a:t>, Lambda</a:t>
            </a:r>
            <a:r>
              <a:rPr lang="en-US" sz="2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Rockwell" panose="02060603020205020403" pitchFamily="18" charset="0"/>
              </a:rPr>
              <a:t>, </a:t>
            </a:r>
            <a:r>
              <a:rPr lang="en-US" sz="28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ckwell" panose="02060603020205020403" pitchFamily="18" charset="0"/>
              </a:rPr>
              <a:t>File for take (I/O), Format </a:t>
            </a:r>
            <a:r>
              <a:rPr lang="en-US" sz="2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Rockwell" panose="02060603020205020403" pitchFamily="18" charset="0"/>
              </a:rPr>
              <a:t>printing, Inheritance, </a:t>
            </a:r>
            <a:r>
              <a:rPr lang="en-US" sz="28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ckwell" panose="02060603020205020403" pitchFamily="18" charset="0"/>
              </a:rPr>
              <a:t>Polymorphism, Templat</a:t>
            </a:r>
            <a:r>
              <a:rPr lang="en-US" sz="2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Rockwell" panose="02060603020205020403" pitchFamily="18" charset="0"/>
              </a:rPr>
              <a:t>e</a:t>
            </a:r>
            <a:r>
              <a:rPr lang="en-US" sz="28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ckwell" panose="02060603020205020403" pitchFamily="18" charset="0"/>
              </a:rPr>
              <a:t>, </a:t>
            </a:r>
            <a:r>
              <a:rPr lang="en-US" sz="28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Rockwell" panose="02060603020205020403" pitchFamily="18" charset="0"/>
              </a:rPr>
              <a:t>Stl</a:t>
            </a:r>
            <a:r>
              <a:rPr lang="en-US" sz="28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ckwell" panose="02060603020205020403" pitchFamily="18" charset="0"/>
              </a:rPr>
              <a:t>, Namespace, This Pointer, Basic use of Graphics in </a:t>
            </a:r>
            <a:r>
              <a:rPr lang="en-US" sz="2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Rockwell" panose="02060603020205020403" pitchFamily="18" charset="0"/>
              </a:rPr>
              <a:t>C</a:t>
            </a:r>
            <a:r>
              <a:rPr lang="en-US" sz="28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ckwell" panose="02060603020205020403" pitchFamily="18" charset="0"/>
              </a:rPr>
              <a:t>++ and Many more.</a:t>
            </a:r>
            <a:endParaRPr sz="2800" b="1" i="1" spc="-125" dirty="0">
              <a:solidFill>
                <a:schemeClr val="tx1">
                  <a:lumMod val="95000"/>
                  <a:lumOff val="5000"/>
                </a:schemeClr>
              </a:solidFill>
              <a:latin typeface="Rockwell" panose="020606030202050204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6899" y="609600"/>
            <a:ext cx="5486401" cy="430887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sz="2800" b="1" dirty="0" smtClean="0">
                <a:latin typeface="Trebuchet MS" panose="020B0603020202020204" pitchFamily="34" charset="0"/>
              </a:rPr>
              <a:t> Project </a:t>
            </a:r>
            <a:r>
              <a:rPr lang="en-US" sz="2800" b="1" dirty="0" smtClean="0">
                <a:latin typeface="Trebuchet MS" panose="020B0603020202020204" pitchFamily="34" charset="0"/>
              </a:rPr>
              <a:t>Description </a:t>
            </a:r>
            <a:r>
              <a:rPr lang="en-US" sz="2800" b="1" dirty="0" smtClean="0">
                <a:latin typeface="Trebuchet MS" panose="020B0603020202020204" pitchFamily="34" charset="0"/>
              </a:rPr>
              <a:t>In a nutshell</a:t>
            </a:r>
            <a:endParaRPr lang="en-US" sz="2800" b="1" dirty="0">
              <a:latin typeface="Trebuchet MS" panose="020B060302020202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04799" y="1600200"/>
            <a:ext cx="8610600" cy="489364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Sitka Small" panose="02000505000000020004" pitchFamily="2" charset="0"/>
              </a:rPr>
              <a:t># Inheritance </a:t>
            </a:r>
            <a:r>
              <a:rPr lang="en-US" sz="2400" b="1" dirty="0" smtClean="0">
                <a:solidFill>
                  <a:srgbClr val="7030A0"/>
                </a:solidFill>
                <a:latin typeface="Sitka Small" panose="02000505000000020004" pitchFamily="2" charset="0"/>
              </a:rPr>
              <a:t>&amp; Polymorphism :  Used Multiple </a:t>
            </a:r>
            <a:r>
              <a:rPr lang="en-US" sz="2400" b="1" dirty="0">
                <a:solidFill>
                  <a:srgbClr val="7030A0"/>
                </a:solidFill>
                <a:latin typeface="Sitka Small" panose="02000505000000020004" pitchFamily="2" charset="0"/>
              </a:rPr>
              <a:t>inheritance </a:t>
            </a:r>
            <a:r>
              <a:rPr lang="en-US" sz="2400" b="1" dirty="0" smtClean="0">
                <a:solidFill>
                  <a:srgbClr val="7030A0"/>
                </a:solidFill>
                <a:latin typeface="Sitka Small" panose="02000505000000020004" pitchFamily="2" charset="0"/>
              </a:rPr>
              <a:t>it’s allow </a:t>
            </a:r>
            <a:r>
              <a:rPr lang="en-US" sz="2400" b="1" dirty="0">
                <a:solidFill>
                  <a:srgbClr val="7030A0"/>
                </a:solidFill>
                <a:latin typeface="Sitka Small" panose="02000505000000020004" pitchFamily="2" charset="0"/>
              </a:rPr>
              <a:t>a child class to inherit from more than one parent class.</a:t>
            </a:r>
          </a:p>
          <a:p>
            <a:r>
              <a:rPr lang="en-US" sz="2400" b="1" dirty="0" smtClean="0">
                <a:solidFill>
                  <a:srgbClr val="7030A0"/>
                </a:solidFill>
                <a:latin typeface="Sitka Small" panose="02000505000000020004" pitchFamily="2" charset="0"/>
              </a:rPr>
              <a:t># </a:t>
            </a:r>
            <a:r>
              <a:rPr lang="en-US" sz="2400" b="1" dirty="0">
                <a:solidFill>
                  <a:srgbClr val="7030A0"/>
                </a:solidFill>
                <a:latin typeface="Sitka Small" panose="02000505000000020004" pitchFamily="2" charset="0"/>
              </a:rPr>
              <a:t>Dynamic memory allocation :  </a:t>
            </a:r>
            <a:r>
              <a:rPr lang="en-US" sz="2400" b="1" dirty="0" smtClean="0">
                <a:solidFill>
                  <a:srgbClr val="7030A0"/>
                </a:solidFill>
                <a:latin typeface="Sitka Small" panose="02000505000000020004" pitchFamily="2" charset="0"/>
              </a:rPr>
              <a:t>Using it for taking name</a:t>
            </a:r>
            <a:endParaRPr lang="en-US" sz="2400" b="1" dirty="0">
              <a:solidFill>
                <a:srgbClr val="7030A0"/>
              </a:solidFill>
              <a:latin typeface="Sitka Small" panose="02000505000000020004" pitchFamily="2" charset="0"/>
            </a:endParaRPr>
          </a:p>
          <a:p>
            <a:pPr lvl="0">
              <a:lnSpc>
                <a:spcPct val="120000"/>
              </a:lnSpc>
            </a:pPr>
            <a:r>
              <a:rPr lang="en-US" sz="2400" b="1" dirty="0">
                <a:solidFill>
                  <a:srgbClr val="7030A0"/>
                </a:solidFill>
                <a:latin typeface="Sitka Small" panose="02000505000000020004" pitchFamily="2" charset="0"/>
              </a:rPr>
              <a:t># Operator Overloading  </a:t>
            </a:r>
            <a:r>
              <a:rPr lang="en-US" sz="2400" b="1" dirty="0">
                <a:solidFill>
                  <a:srgbClr val="7030A0"/>
                </a:solidFill>
                <a:latin typeface="Sitka Small" panose="02000505000000020004" pitchFamily="2" charset="0"/>
                <a:sym typeface="+mn-ea"/>
              </a:rPr>
              <a:t>:  </a:t>
            </a:r>
            <a:r>
              <a:rPr lang="en-US" sz="2400" b="1" dirty="0">
                <a:solidFill>
                  <a:srgbClr val="7030A0"/>
                </a:solidFill>
                <a:latin typeface="Sitka Small" panose="02000505000000020004" pitchFamily="2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Sitka Small" panose="02000505000000020004" pitchFamily="2" charset="0"/>
              </a:rPr>
              <a:t>Overloaded  [ ]  -  &lt;&lt;  operator.</a:t>
            </a:r>
            <a:endParaRPr lang="en-US" sz="2400" b="1" dirty="0">
              <a:solidFill>
                <a:srgbClr val="7030A0"/>
              </a:solidFill>
              <a:latin typeface="Sitka Small" panose="02000505000000020004" pitchFamily="2" charset="0"/>
            </a:endParaRPr>
          </a:p>
          <a:p>
            <a:pPr lvl="0">
              <a:lnSpc>
                <a:spcPct val="120000"/>
              </a:lnSpc>
            </a:pPr>
            <a:r>
              <a:rPr lang="en-US" sz="2400" b="1" dirty="0" smtClean="0">
                <a:solidFill>
                  <a:srgbClr val="7030A0"/>
                </a:solidFill>
                <a:latin typeface="Sitka Small" panose="02000505000000020004" pitchFamily="2" charset="0"/>
              </a:rPr>
              <a:t># </a:t>
            </a:r>
            <a:r>
              <a:rPr lang="en-US" sz="2400" b="1" dirty="0" err="1">
                <a:solidFill>
                  <a:srgbClr val="7030A0"/>
                </a:solidFill>
                <a:latin typeface="Sitka Small" panose="02000505000000020004" pitchFamily="2" charset="0"/>
              </a:rPr>
              <a:t>getline</a:t>
            </a:r>
            <a:r>
              <a:rPr lang="en-US" sz="2400" b="1" dirty="0">
                <a:solidFill>
                  <a:srgbClr val="7030A0"/>
                </a:solidFill>
                <a:latin typeface="Sitka Small" panose="02000505000000020004" pitchFamily="2" charset="0"/>
              </a:rPr>
              <a:t>()  after  </a:t>
            </a:r>
            <a:r>
              <a:rPr lang="en-US" sz="2400" b="1" dirty="0" err="1">
                <a:solidFill>
                  <a:srgbClr val="7030A0"/>
                </a:solidFill>
                <a:latin typeface="Sitka Small" panose="02000505000000020004" pitchFamily="2" charset="0"/>
              </a:rPr>
              <a:t>cin</a:t>
            </a:r>
            <a:r>
              <a:rPr lang="en-US" sz="2400" b="1" dirty="0">
                <a:solidFill>
                  <a:srgbClr val="7030A0"/>
                </a:solidFill>
                <a:latin typeface="Sitka Small" panose="02000505000000020004" pitchFamily="2" charset="0"/>
              </a:rPr>
              <a:t>:  </a:t>
            </a:r>
            <a:r>
              <a:rPr lang="en-US" sz="2400" b="1" dirty="0" smtClean="0">
                <a:solidFill>
                  <a:srgbClr val="7030A0"/>
                </a:solidFill>
                <a:latin typeface="Sitka Small" panose="02000505000000020004" pitchFamily="2" charset="0"/>
              </a:rPr>
              <a:t>Using  it before taking name</a:t>
            </a:r>
          </a:p>
          <a:p>
            <a:r>
              <a:rPr lang="en-US" sz="2400" b="1" dirty="0">
                <a:solidFill>
                  <a:srgbClr val="7030A0"/>
                </a:solidFill>
                <a:latin typeface="Sitka Small" panose="02000505000000020004" pitchFamily="2" charset="0"/>
              </a:rPr>
              <a:t># Template :  </a:t>
            </a:r>
            <a:r>
              <a:rPr lang="en-US" sz="2400" b="1" dirty="0" smtClean="0">
                <a:solidFill>
                  <a:srgbClr val="7030A0"/>
                </a:solidFill>
                <a:latin typeface="Sitka Small" panose="02000505000000020004" pitchFamily="2" charset="0"/>
              </a:rPr>
              <a:t>Use it for doing multiple type  of work in a same class.</a:t>
            </a:r>
            <a:endParaRPr lang="en-US" sz="2400" b="1" dirty="0">
              <a:solidFill>
                <a:srgbClr val="7030A0"/>
              </a:solidFill>
              <a:latin typeface="Sitka Small" panose="02000505000000020004" pitchFamily="2" charset="0"/>
            </a:endParaRPr>
          </a:p>
          <a:p>
            <a:pPr lvl="0">
              <a:lnSpc>
                <a:spcPct val="120000"/>
              </a:lnSpc>
            </a:pPr>
            <a:r>
              <a:rPr lang="en-US" sz="2400" b="1" dirty="0">
                <a:solidFill>
                  <a:srgbClr val="7030A0"/>
                </a:solidFill>
                <a:latin typeface="Sitka Small" panose="02000505000000020004" pitchFamily="2" charset="0"/>
              </a:rPr>
              <a:t># STL  </a:t>
            </a:r>
            <a:r>
              <a:rPr lang="en-US" sz="2400" b="1" dirty="0" smtClean="0">
                <a:solidFill>
                  <a:srgbClr val="7030A0"/>
                </a:solidFill>
                <a:latin typeface="Sitka Small" panose="02000505000000020004" pitchFamily="2" charset="0"/>
                <a:sym typeface="+mn-ea"/>
              </a:rPr>
              <a:t>: Use </a:t>
            </a:r>
            <a:r>
              <a:rPr lang="en-US" sz="2400" b="1" dirty="0" smtClean="0">
                <a:solidFill>
                  <a:srgbClr val="7030A0"/>
                </a:solidFill>
                <a:latin typeface="Sitka Small" panose="02000505000000020004" pitchFamily="2" charset="0"/>
              </a:rPr>
              <a:t>vector and stack to  build  </a:t>
            </a:r>
            <a:r>
              <a:rPr lang="en-US" sz="2400" b="1" dirty="0">
                <a:solidFill>
                  <a:srgbClr val="7030A0"/>
                </a:solidFill>
                <a:latin typeface="Sitka Small" panose="02000505000000020004" pitchFamily="2" charset="0"/>
              </a:rPr>
              <a:t>up  </a:t>
            </a:r>
            <a:r>
              <a:rPr lang="en-US" sz="2400" b="1" dirty="0" smtClean="0">
                <a:solidFill>
                  <a:srgbClr val="7030A0"/>
                </a:solidFill>
                <a:latin typeface="Sitka Small" panose="02000505000000020004" pitchFamily="2" charset="0"/>
              </a:rPr>
              <a:t>leaderboard.</a:t>
            </a:r>
            <a:endParaRPr lang="en-US" sz="2400" b="1" dirty="0">
              <a:solidFill>
                <a:srgbClr val="7030A0"/>
              </a:solidFill>
              <a:latin typeface="Sitka Small" panose="02000505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090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29600" y="6019800"/>
            <a:ext cx="9144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Dexter cartoon charac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95496"/>
            <a:ext cx="4876800" cy="5490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ny Questions Words â Stock Pho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76200"/>
            <a:ext cx="4495800" cy="3884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3346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thank yo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914400"/>
            <a:ext cx="81280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Image result for small carto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"/>
            <a:ext cx="2321127" cy="371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5533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49680" y="1693103"/>
            <a:ext cx="7315200" cy="181588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Sitka Small" panose="02000505000000020004" pitchFamily="2" charset="0"/>
              </a:rPr>
              <a:t>Welcome </a:t>
            </a:r>
            <a:r>
              <a:rPr lang="en-US" sz="2800" b="1" dirty="0">
                <a:latin typeface="Sitka Small" panose="02000505000000020004" pitchFamily="2" charset="0"/>
              </a:rPr>
              <a:t>to </a:t>
            </a:r>
            <a:r>
              <a:rPr lang="en-US" sz="2800" b="1" dirty="0" smtClean="0">
                <a:latin typeface="Sitka Small" panose="02000505000000020004" pitchFamily="2" charset="0"/>
              </a:rPr>
              <a:t>my </a:t>
            </a:r>
            <a:r>
              <a:rPr lang="en-US" sz="2800" b="1" dirty="0">
                <a:latin typeface="Sitka Small" panose="02000505000000020004" pitchFamily="2" charset="0"/>
              </a:rPr>
              <a:t>project based on </a:t>
            </a:r>
            <a:r>
              <a:rPr lang="en-US" sz="2800" b="1" dirty="0" err="1" smtClean="0">
                <a:latin typeface="Sitka Small" panose="02000505000000020004" pitchFamily="2" charset="0"/>
              </a:rPr>
              <a:t>nim</a:t>
            </a:r>
            <a:r>
              <a:rPr lang="en-US" sz="2800" b="1" dirty="0" smtClean="0">
                <a:latin typeface="Sitka Small" panose="02000505000000020004" pitchFamily="2" charset="0"/>
              </a:rPr>
              <a:t> game. I use </a:t>
            </a:r>
            <a:r>
              <a:rPr lang="en-US" sz="2800" b="1" dirty="0">
                <a:latin typeface="Sitka Small" panose="02000505000000020004" pitchFamily="2" charset="0"/>
              </a:rPr>
              <a:t>object oriented</a:t>
            </a:r>
          </a:p>
          <a:p>
            <a:r>
              <a:rPr lang="en-US" sz="2800" b="1" dirty="0" smtClean="0">
                <a:latin typeface="Sitka Small" panose="02000505000000020004" pitchFamily="2" charset="0"/>
              </a:rPr>
              <a:t>Programming in C++ </a:t>
            </a:r>
            <a:r>
              <a:rPr lang="en-US" sz="2800" b="1" dirty="0">
                <a:latin typeface="Sitka Small" panose="02000505000000020004" pitchFamily="2" charset="0"/>
              </a:rPr>
              <a:t>language to make this project </a:t>
            </a:r>
            <a:r>
              <a:rPr lang="en-US" sz="2800" b="1" dirty="0" smtClean="0">
                <a:latin typeface="Sitka Small" panose="02000505000000020004" pitchFamily="2" charset="0"/>
              </a:rPr>
              <a:t>. </a:t>
            </a:r>
            <a:endParaRPr lang="en-US" dirty="0">
              <a:latin typeface="Sitka Small" panose="02000505000000020004" pitchFamily="2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276600" y="609600"/>
            <a:ext cx="2895600" cy="55388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INTRODUCTION</a:t>
            </a:r>
            <a:endParaRPr lang="en-US" sz="2800" b="1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 rot="19537846" flipV="1">
            <a:off x="-511675" y="532459"/>
            <a:ext cx="2611494" cy="1952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19200" y="4038600"/>
            <a:ext cx="7345680" cy="1676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chemeClr val="tx1"/>
                </a:solidFill>
                <a:latin typeface="Sitka Small" panose="02000505000000020004" pitchFamily="2" charset="0"/>
              </a:rPr>
              <a:t>Nim</a:t>
            </a:r>
            <a:r>
              <a:rPr lang="en-US" sz="2400" b="1" dirty="0">
                <a:solidFill>
                  <a:schemeClr val="tx1"/>
                </a:solidFill>
                <a:latin typeface="Sitka Small" panose="02000505000000020004" pitchFamily="2" charset="0"/>
              </a:rPr>
              <a:t> game is commonly  used </a:t>
            </a:r>
            <a:r>
              <a:rPr lang="en-US" sz="2400" b="1" dirty="0" smtClean="0">
                <a:solidFill>
                  <a:schemeClr val="tx1"/>
                </a:solidFill>
                <a:latin typeface="Sitka Small" panose="02000505000000020004" pitchFamily="2" charset="0"/>
              </a:rPr>
              <a:t>as </a:t>
            </a:r>
            <a:r>
              <a:rPr lang="en-US" sz="2400" b="1" dirty="0">
                <a:solidFill>
                  <a:schemeClr val="tx1"/>
                </a:solidFill>
                <a:latin typeface="Sitka Small" panose="02000505000000020004" pitchFamily="2" charset="0"/>
              </a:rPr>
              <a:t>game theory problems . We find this type of </a:t>
            </a:r>
            <a:r>
              <a:rPr lang="en-US" sz="2400" b="1" dirty="0" smtClean="0">
                <a:solidFill>
                  <a:schemeClr val="tx1"/>
                </a:solidFill>
                <a:latin typeface="Sitka Small" panose="02000505000000020004" pitchFamily="2" charset="0"/>
              </a:rPr>
              <a:t>problems not </a:t>
            </a:r>
            <a:r>
              <a:rPr lang="en-US" sz="2400" b="1" dirty="0">
                <a:solidFill>
                  <a:schemeClr val="tx1"/>
                </a:solidFill>
                <a:latin typeface="Sitka Small" panose="02000505000000020004" pitchFamily="2" charset="0"/>
              </a:rPr>
              <a:t>only in programming contest but also in </a:t>
            </a:r>
            <a:r>
              <a:rPr lang="en-US" sz="2400" b="1" dirty="0" smtClean="0">
                <a:solidFill>
                  <a:schemeClr val="tx1"/>
                </a:solidFill>
                <a:latin typeface="Sitka Small" panose="02000505000000020004" pitchFamily="2" charset="0"/>
              </a:rPr>
              <a:t>our real </a:t>
            </a:r>
            <a:r>
              <a:rPr lang="en-US" sz="2400" b="1" dirty="0">
                <a:solidFill>
                  <a:schemeClr val="tx1"/>
                </a:solidFill>
                <a:latin typeface="Sitka Small" panose="02000505000000020004" pitchFamily="2" charset="0"/>
              </a:rPr>
              <a:t>life. </a:t>
            </a:r>
            <a:endParaRPr lang="en-US" sz="2400" dirty="0">
              <a:solidFill>
                <a:schemeClr val="tx1"/>
              </a:solidFill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0150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772465"/>
            <a:ext cx="3657600" cy="69057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1" i="1" spc="-165" dirty="0" smtClean="0">
                <a:solidFill>
                  <a:schemeClr val="accent6"/>
                </a:solidFill>
              </a:rPr>
              <a:t> </a:t>
            </a:r>
            <a:r>
              <a:rPr b="1" i="1" spc="-165" dirty="0" smtClean="0">
                <a:solidFill>
                  <a:schemeClr val="accent6"/>
                </a:solidFill>
              </a:rPr>
              <a:t>Rules</a:t>
            </a:r>
            <a:r>
              <a:rPr lang="en-US" b="1" i="1" spc="-165" dirty="0" smtClean="0">
                <a:solidFill>
                  <a:schemeClr val="accent6"/>
                </a:solidFill>
              </a:rPr>
              <a:t> for </a:t>
            </a:r>
            <a:r>
              <a:rPr b="1" i="1" spc="-114" dirty="0" err="1" smtClean="0">
                <a:solidFill>
                  <a:schemeClr val="accent6"/>
                </a:solidFill>
              </a:rPr>
              <a:t>Nim</a:t>
            </a:r>
            <a:endParaRPr b="1" i="1" spc="-114" dirty="0">
              <a:solidFill>
                <a:schemeClr val="accent6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3269" y="1981200"/>
            <a:ext cx="7617460" cy="404867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0" tIns="100965" rIns="0" bIns="0" rtlCol="0">
            <a:spAutoFit/>
          </a:bodyPr>
          <a:lstStyle/>
          <a:p>
            <a:pPr marL="355600" marR="360680" indent="-342900">
              <a:lnSpc>
                <a:spcPts val="2880"/>
              </a:lnSpc>
              <a:spcBef>
                <a:spcPts val="7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145" dirty="0">
                <a:solidFill>
                  <a:srgbClr val="002060"/>
                </a:solidFill>
                <a:latin typeface="Sitka Small" panose="02000505000000020004" pitchFamily="2" charset="0"/>
                <a:cs typeface="Trebuchet MS"/>
              </a:rPr>
              <a:t>This</a:t>
            </a:r>
            <a:r>
              <a:rPr sz="2800" b="1" spc="-225" dirty="0">
                <a:solidFill>
                  <a:srgbClr val="002060"/>
                </a:solidFill>
                <a:latin typeface="Sitka Small" panose="02000505000000020004" pitchFamily="2" charset="0"/>
                <a:cs typeface="Trebuchet MS"/>
              </a:rPr>
              <a:t> </a:t>
            </a:r>
            <a:r>
              <a:rPr sz="2800" b="1" spc="-105" dirty="0">
                <a:solidFill>
                  <a:srgbClr val="002060"/>
                </a:solidFill>
                <a:latin typeface="Sitka Small" panose="02000505000000020004" pitchFamily="2" charset="0"/>
                <a:cs typeface="Trebuchet MS"/>
              </a:rPr>
              <a:t>is</a:t>
            </a:r>
            <a:r>
              <a:rPr sz="2800" b="1" spc="-229" dirty="0">
                <a:solidFill>
                  <a:srgbClr val="002060"/>
                </a:solidFill>
                <a:latin typeface="Sitka Small" panose="02000505000000020004" pitchFamily="2" charset="0"/>
                <a:cs typeface="Trebuchet MS"/>
              </a:rPr>
              <a:t> </a:t>
            </a:r>
            <a:r>
              <a:rPr sz="2800" b="1" spc="-140" dirty="0">
                <a:solidFill>
                  <a:srgbClr val="002060"/>
                </a:solidFill>
                <a:latin typeface="Sitka Small" panose="02000505000000020004" pitchFamily="2" charset="0"/>
                <a:cs typeface="Trebuchet MS"/>
              </a:rPr>
              <a:t>a</a:t>
            </a:r>
            <a:r>
              <a:rPr sz="2800" b="1" spc="-229" dirty="0">
                <a:solidFill>
                  <a:srgbClr val="002060"/>
                </a:solidFill>
                <a:latin typeface="Sitka Small" panose="02000505000000020004" pitchFamily="2" charset="0"/>
                <a:cs typeface="Trebuchet MS"/>
              </a:rPr>
              <a:t> </a:t>
            </a:r>
            <a:r>
              <a:rPr sz="2800" b="1" spc="-110" dirty="0">
                <a:solidFill>
                  <a:srgbClr val="002060"/>
                </a:solidFill>
                <a:latin typeface="Sitka Small" panose="02000505000000020004" pitchFamily="2" charset="0"/>
                <a:cs typeface="Trebuchet MS"/>
              </a:rPr>
              <a:t>two</a:t>
            </a:r>
            <a:r>
              <a:rPr sz="2800" b="1" spc="-235" dirty="0">
                <a:solidFill>
                  <a:srgbClr val="002060"/>
                </a:solidFill>
                <a:latin typeface="Sitka Small" panose="02000505000000020004" pitchFamily="2" charset="0"/>
                <a:cs typeface="Trebuchet MS"/>
              </a:rPr>
              <a:t> </a:t>
            </a:r>
            <a:r>
              <a:rPr sz="2800" b="1" spc="-155" dirty="0">
                <a:solidFill>
                  <a:srgbClr val="002060"/>
                </a:solidFill>
                <a:latin typeface="Sitka Small" panose="02000505000000020004" pitchFamily="2" charset="0"/>
                <a:cs typeface="Trebuchet MS"/>
              </a:rPr>
              <a:t>player</a:t>
            </a:r>
            <a:r>
              <a:rPr sz="2800" b="1" spc="-215" dirty="0">
                <a:solidFill>
                  <a:srgbClr val="002060"/>
                </a:solidFill>
                <a:latin typeface="Sitka Small" panose="02000505000000020004" pitchFamily="2" charset="0"/>
                <a:cs typeface="Trebuchet MS"/>
              </a:rPr>
              <a:t> </a:t>
            </a:r>
            <a:r>
              <a:rPr sz="2800" b="1" spc="-135" dirty="0">
                <a:solidFill>
                  <a:srgbClr val="002060"/>
                </a:solidFill>
                <a:latin typeface="Sitka Small" panose="02000505000000020004" pitchFamily="2" charset="0"/>
                <a:cs typeface="Trebuchet MS"/>
              </a:rPr>
              <a:t>game</a:t>
            </a:r>
            <a:r>
              <a:rPr sz="2800" b="1" spc="-235" dirty="0">
                <a:solidFill>
                  <a:srgbClr val="002060"/>
                </a:solidFill>
                <a:latin typeface="Sitka Small" panose="02000505000000020004" pitchFamily="2" charset="0"/>
                <a:cs typeface="Trebuchet MS"/>
              </a:rPr>
              <a:t> </a:t>
            </a:r>
            <a:r>
              <a:rPr sz="2800" b="1" spc="-114" dirty="0">
                <a:solidFill>
                  <a:srgbClr val="002060"/>
                </a:solidFill>
                <a:latin typeface="Sitka Small" panose="02000505000000020004" pitchFamily="2" charset="0"/>
                <a:cs typeface="Trebuchet MS"/>
              </a:rPr>
              <a:t>in</a:t>
            </a:r>
            <a:r>
              <a:rPr sz="2800" b="1" spc="-225" dirty="0">
                <a:solidFill>
                  <a:srgbClr val="002060"/>
                </a:solidFill>
                <a:latin typeface="Sitka Small" panose="02000505000000020004" pitchFamily="2" charset="0"/>
                <a:cs typeface="Trebuchet MS"/>
              </a:rPr>
              <a:t> </a:t>
            </a:r>
            <a:r>
              <a:rPr sz="2800" b="1" spc="-120" dirty="0">
                <a:solidFill>
                  <a:srgbClr val="002060"/>
                </a:solidFill>
                <a:latin typeface="Sitka Small" panose="02000505000000020004" pitchFamily="2" charset="0"/>
                <a:cs typeface="Trebuchet MS"/>
              </a:rPr>
              <a:t>which</a:t>
            </a:r>
            <a:r>
              <a:rPr sz="2800" b="1" spc="-229" dirty="0">
                <a:solidFill>
                  <a:srgbClr val="002060"/>
                </a:solidFill>
                <a:latin typeface="Sitka Small" panose="02000505000000020004" pitchFamily="2" charset="0"/>
                <a:cs typeface="Trebuchet MS"/>
              </a:rPr>
              <a:t> </a:t>
            </a:r>
            <a:r>
              <a:rPr sz="2800" b="1" spc="-140" dirty="0">
                <a:solidFill>
                  <a:srgbClr val="002060"/>
                </a:solidFill>
                <a:latin typeface="Sitka Small" panose="02000505000000020004" pitchFamily="2" charset="0"/>
                <a:cs typeface="Trebuchet MS"/>
              </a:rPr>
              <a:t>each</a:t>
            </a:r>
            <a:r>
              <a:rPr sz="2800" b="1" spc="-245" dirty="0">
                <a:solidFill>
                  <a:srgbClr val="002060"/>
                </a:solidFill>
                <a:latin typeface="Sitka Small" panose="02000505000000020004" pitchFamily="2" charset="0"/>
                <a:cs typeface="Trebuchet MS"/>
              </a:rPr>
              <a:t> </a:t>
            </a:r>
            <a:r>
              <a:rPr sz="2800" b="1" spc="-155" dirty="0">
                <a:solidFill>
                  <a:srgbClr val="002060"/>
                </a:solidFill>
                <a:latin typeface="Sitka Small" panose="02000505000000020004" pitchFamily="2" charset="0"/>
                <a:cs typeface="Trebuchet MS"/>
              </a:rPr>
              <a:t>player  takes </a:t>
            </a:r>
            <a:r>
              <a:rPr sz="2800" b="1" spc="-110" dirty="0">
                <a:solidFill>
                  <a:srgbClr val="002060"/>
                </a:solidFill>
                <a:latin typeface="Sitka Small" panose="02000505000000020004" pitchFamily="2" charset="0"/>
                <a:cs typeface="Trebuchet MS"/>
              </a:rPr>
              <a:t>turn </a:t>
            </a:r>
            <a:r>
              <a:rPr sz="2800" b="1" spc="-145" dirty="0">
                <a:solidFill>
                  <a:srgbClr val="002060"/>
                </a:solidFill>
                <a:latin typeface="Sitka Small" panose="02000505000000020004" pitchFamily="2" charset="0"/>
                <a:cs typeface="Trebuchet MS"/>
              </a:rPr>
              <a:t>picking </a:t>
            </a:r>
            <a:r>
              <a:rPr sz="2800" b="1" spc="-95" dirty="0">
                <a:solidFill>
                  <a:srgbClr val="002060"/>
                </a:solidFill>
                <a:latin typeface="Sitka Small" panose="02000505000000020004" pitchFamily="2" charset="0"/>
                <a:cs typeface="Trebuchet MS"/>
              </a:rPr>
              <a:t>stones</a:t>
            </a:r>
            <a:r>
              <a:rPr sz="2800" b="1" spc="-700" dirty="0">
                <a:solidFill>
                  <a:srgbClr val="002060"/>
                </a:solidFill>
                <a:latin typeface="Sitka Small" panose="02000505000000020004" pitchFamily="2" charset="0"/>
                <a:cs typeface="Trebuchet MS"/>
              </a:rPr>
              <a:t> </a:t>
            </a:r>
            <a:r>
              <a:rPr lang="en-US" sz="2800" b="1" spc="-700" dirty="0" smtClean="0">
                <a:solidFill>
                  <a:srgbClr val="002060"/>
                </a:solidFill>
                <a:latin typeface="Sitka Small" panose="02000505000000020004" pitchFamily="2" charset="0"/>
                <a:cs typeface="Trebuchet MS"/>
              </a:rPr>
              <a:t>  </a:t>
            </a:r>
            <a:r>
              <a:rPr sz="2800" b="1" spc="-125" dirty="0" smtClean="0">
                <a:solidFill>
                  <a:srgbClr val="002060"/>
                </a:solidFill>
                <a:latin typeface="Sitka Small" panose="02000505000000020004" pitchFamily="2" charset="0"/>
                <a:cs typeface="Trebuchet MS"/>
              </a:rPr>
              <a:t>from </a:t>
            </a:r>
            <a:r>
              <a:rPr sz="2800" b="1" spc="-140" dirty="0">
                <a:solidFill>
                  <a:srgbClr val="002060"/>
                </a:solidFill>
                <a:latin typeface="Sitka Small" panose="02000505000000020004" pitchFamily="2" charset="0"/>
                <a:cs typeface="Trebuchet MS"/>
              </a:rPr>
              <a:t>a </a:t>
            </a:r>
            <a:r>
              <a:rPr sz="2800" b="1" spc="-160" dirty="0" smtClean="0">
                <a:solidFill>
                  <a:srgbClr val="002060"/>
                </a:solidFill>
                <a:latin typeface="Sitka Small" panose="02000505000000020004" pitchFamily="2" charset="0"/>
                <a:cs typeface="Trebuchet MS"/>
              </a:rPr>
              <a:t>pile</a:t>
            </a:r>
            <a:r>
              <a:rPr lang="en-US" sz="2800" b="1" spc="-160" dirty="0">
                <a:solidFill>
                  <a:srgbClr val="002060"/>
                </a:solidFill>
                <a:latin typeface="Sitka Small" panose="02000505000000020004" pitchFamily="2" charset="0"/>
                <a:cs typeface="Trebuchet MS"/>
              </a:rPr>
              <a:t>.</a:t>
            </a:r>
            <a:endParaRPr sz="2800" b="1" dirty="0">
              <a:solidFill>
                <a:srgbClr val="002060"/>
              </a:solidFill>
              <a:latin typeface="Sitka Small" panose="02000505000000020004" pitchFamily="2" charset="0"/>
              <a:cs typeface="Trebuchet MS"/>
            </a:endParaRPr>
          </a:p>
          <a:p>
            <a:pPr marL="355600" marR="5080" indent="-342900">
              <a:lnSpc>
                <a:spcPts val="288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55" dirty="0" smtClean="0">
                <a:solidFill>
                  <a:srgbClr val="002060"/>
                </a:solidFill>
                <a:latin typeface="Sitka Small" panose="02000505000000020004" pitchFamily="2" charset="0"/>
                <a:cs typeface="Trebuchet MS"/>
              </a:rPr>
              <a:t>On</a:t>
            </a:r>
            <a:r>
              <a:rPr sz="2800" b="1" spc="-235" dirty="0" smtClean="0">
                <a:solidFill>
                  <a:srgbClr val="002060"/>
                </a:solidFill>
                <a:latin typeface="Sitka Small" panose="02000505000000020004" pitchFamily="2" charset="0"/>
                <a:cs typeface="Trebuchet MS"/>
              </a:rPr>
              <a:t> </a:t>
            </a:r>
            <a:r>
              <a:rPr lang="en-US" sz="2800" b="1" spc="-95" dirty="0" smtClean="0">
                <a:solidFill>
                  <a:srgbClr val="002060"/>
                </a:solidFill>
                <a:latin typeface="Sitka Small" panose="02000505000000020004" pitchFamily="2" charset="0"/>
                <a:cs typeface="Trebuchet MS"/>
              </a:rPr>
              <a:t>each</a:t>
            </a:r>
            <a:r>
              <a:rPr sz="2800" b="1" spc="-210" dirty="0" smtClean="0">
                <a:solidFill>
                  <a:srgbClr val="002060"/>
                </a:solidFill>
                <a:latin typeface="Sitka Small" panose="02000505000000020004" pitchFamily="2" charset="0"/>
                <a:cs typeface="Trebuchet MS"/>
              </a:rPr>
              <a:t> </a:t>
            </a:r>
            <a:r>
              <a:rPr sz="2800" b="1" spc="-160" dirty="0">
                <a:solidFill>
                  <a:srgbClr val="002060"/>
                </a:solidFill>
                <a:latin typeface="Sitka Small" panose="02000505000000020004" pitchFamily="2" charset="0"/>
                <a:cs typeface="Trebuchet MS"/>
              </a:rPr>
              <a:t>turn,</a:t>
            </a:r>
            <a:r>
              <a:rPr sz="2800" b="1" spc="-229" dirty="0">
                <a:solidFill>
                  <a:srgbClr val="002060"/>
                </a:solidFill>
                <a:latin typeface="Sitka Small" panose="02000505000000020004" pitchFamily="2" charset="0"/>
                <a:cs typeface="Trebuchet MS"/>
              </a:rPr>
              <a:t> </a:t>
            </a:r>
            <a:r>
              <a:rPr sz="2800" b="1" spc="-130" dirty="0">
                <a:solidFill>
                  <a:srgbClr val="002060"/>
                </a:solidFill>
                <a:latin typeface="Sitka Small" panose="02000505000000020004" pitchFamily="2" charset="0"/>
                <a:cs typeface="Trebuchet MS"/>
              </a:rPr>
              <a:t>the</a:t>
            </a:r>
            <a:r>
              <a:rPr sz="2800" b="1" spc="-225" dirty="0">
                <a:solidFill>
                  <a:srgbClr val="002060"/>
                </a:solidFill>
                <a:latin typeface="Sitka Small" panose="02000505000000020004" pitchFamily="2" charset="0"/>
                <a:cs typeface="Trebuchet MS"/>
              </a:rPr>
              <a:t> </a:t>
            </a:r>
            <a:r>
              <a:rPr sz="2800" b="1" spc="-155" dirty="0">
                <a:solidFill>
                  <a:srgbClr val="002060"/>
                </a:solidFill>
                <a:latin typeface="Sitka Small" panose="02000505000000020004" pitchFamily="2" charset="0"/>
                <a:cs typeface="Trebuchet MS"/>
              </a:rPr>
              <a:t>player</a:t>
            </a:r>
            <a:r>
              <a:rPr sz="2800" b="1" spc="-215" dirty="0">
                <a:solidFill>
                  <a:srgbClr val="002060"/>
                </a:solidFill>
                <a:latin typeface="Sitka Small" panose="02000505000000020004" pitchFamily="2" charset="0"/>
                <a:cs typeface="Trebuchet MS"/>
              </a:rPr>
              <a:t> </a:t>
            </a:r>
            <a:r>
              <a:rPr sz="2800" b="1" spc="-85" dirty="0">
                <a:solidFill>
                  <a:srgbClr val="002060"/>
                </a:solidFill>
                <a:latin typeface="Sitka Small" panose="02000505000000020004" pitchFamily="2" charset="0"/>
                <a:cs typeface="Trebuchet MS"/>
              </a:rPr>
              <a:t>has</a:t>
            </a:r>
            <a:r>
              <a:rPr sz="2800" b="1" spc="-235" dirty="0">
                <a:solidFill>
                  <a:srgbClr val="002060"/>
                </a:solidFill>
                <a:latin typeface="Sitka Small" panose="02000505000000020004" pitchFamily="2" charset="0"/>
                <a:cs typeface="Trebuchet MS"/>
              </a:rPr>
              <a:t> </a:t>
            </a:r>
            <a:r>
              <a:rPr sz="2800" b="1" spc="-130" dirty="0">
                <a:solidFill>
                  <a:srgbClr val="002060"/>
                </a:solidFill>
                <a:latin typeface="Sitka Small" panose="02000505000000020004" pitchFamily="2" charset="0"/>
                <a:cs typeface="Trebuchet MS"/>
              </a:rPr>
              <a:t>the</a:t>
            </a:r>
            <a:r>
              <a:rPr sz="2800" b="1" spc="-225" dirty="0">
                <a:solidFill>
                  <a:srgbClr val="002060"/>
                </a:solidFill>
                <a:latin typeface="Sitka Small" panose="02000505000000020004" pitchFamily="2" charset="0"/>
                <a:cs typeface="Trebuchet MS"/>
              </a:rPr>
              <a:t> </a:t>
            </a:r>
            <a:r>
              <a:rPr sz="2800" b="1" spc="-140" dirty="0">
                <a:solidFill>
                  <a:srgbClr val="002060"/>
                </a:solidFill>
                <a:latin typeface="Sitka Small" panose="02000505000000020004" pitchFamily="2" charset="0"/>
                <a:cs typeface="Trebuchet MS"/>
              </a:rPr>
              <a:t>choice</a:t>
            </a:r>
            <a:r>
              <a:rPr sz="2800" b="1" spc="-245" dirty="0">
                <a:solidFill>
                  <a:srgbClr val="002060"/>
                </a:solidFill>
                <a:latin typeface="Sitka Small" panose="02000505000000020004" pitchFamily="2" charset="0"/>
                <a:cs typeface="Trebuchet MS"/>
              </a:rPr>
              <a:t> </a:t>
            </a:r>
            <a:r>
              <a:rPr sz="2800" b="1" spc="-114" dirty="0">
                <a:solidFill>
                  <a:srgbClr val="002060"/>
                </a:solidFill>
                <a:latin typeface="Sitka Small" panose="02000505000000020004" pitchFamily="2" charset="0"/>
                <a:cs typeface="Trebuchet MS"/>
              </a:rPr>
              <a:t>of</a:t>
            </a:r>
            <a:r>
              <a:rPr sz="2800" b="1" spc="-225" dirty="0">
                <a:solidFill>
                  <a:srgbClr val="002060"/>
                </a:solidFill>
                <a:latin typeface="Sitka Small" panose="02000505000000020004" pitchFamily="2" charset="0"/>
                <a:cs typeface="Trebuchet MS"/>
              </a:rPr>
              <a:t> </a:t>
            </a:r>
            <a:r>
              <a:rPr sz="2800" b="1" spc="-140" dirty="0">
                <a:solidFill>
                  <a:srgbClr val="002060"/>
                </a:solidFill>
                <a:latin typeface="Sitka Small" panose="02000505000000020004" pitchFamily="2" charset="0"/>
                <a:cs typeface="Trebuchet MS"/>
              </a:rPr>
              <a:t>taking  </a:t>
            </a:r>
            <a:r>
              <a:rPr sz="2800" b="1" spc="-130" dirty="0">
                <a:solidFill>
                  <a:srgbClr val="002060"/>
                </a:solidFill>
                <a:latin typeface="Sitka Small" panose="02000505000000020004" pitchFamily="2" charset="0"/>
                <a:cs typeface="Trebuchet MS"/>
              </a:rPr>
              <a:t>any </a:t>
            </a:r>
            <a:r>
              <a:rPr sz="2800" b="1" spc="-100" dirty="0">
                <a:solidFill>
                  <a:srgbClr val="002060"/>
                </a:solidFill>
                <a:latin typeface="Sitka Small" panose="02000505000000020004" pitchFamily="2" charset="0"/>
                <a:cs typeface="Trebuchet MS"/>
              </a:rPr>
              <a:t>number </a:t>
            </a:r>
            <a:r>
              <a:rPr sz="2800" b="1" spc="-114" dirty="0">
                <a:solidFill>
                  <a:srgbClr val="002060"/>
                </a:solidFill>
                <a:latin typeface="Sitka Small" panose="02000505000000020004" pitchFamily="2" charset="0"/>
                <a:cs typeface="Trebuchet MS"/>
              </a:rPr>
              <a:t>of </a:t>
            </a:r>
            <a:r>
              <a:rPr sz="2800" b="1" spc="-135" dirty="0">
                <a:solidFill>
                  <a:srgbClr val="002060"/>
                </a:solidFill>
                <a:latin typeface="Sitka Small" panose="02000505000000020004" pitchFamily="2" charset="0"/>
                <a:cs typeface="Trebuchet MS"/>
              </a:rPr>
              <a:t>stones, </a:t>
            </a:r>
            <a:r>
              <a:rPr sz="2800" b="1" spc="-40" dirty="0">
                <a:solidFill>
                  <a:srgbClr val="002060"/>
                </a:solidFill>
                <a:latin typeface="Sitka Small" panose="02000505000000020004" pitchFamily="2" charset="0"/>
                <a:cs typeface="Trebuchet MS"/>
              </a:rPr>
              <a:t>so </a:t>
            </a:r>
            <a:r>
              <a:rPr sz="2800" b="1" spc="-100" dirty="0">
                <a:solidFill>
                  <a:srgbClr val="002060"/>
                </a:solidFill>
                <a:latin typeface="Sitka Small" panose="02000505000000020004" pitchFamily="2" charset="0"/>
                <a:cs typeface="Trebuchet MS"/>
              </a:rPr>
              <a:t>long </a:t>
            </a:r>
            <a:r>
              <a:rPr sz="2800" b="1" spc="-95" dirty="0">
                <a:solidFill>
                  <a:srgbClr val="002060"/>
                </a:solidFill>
                <a:latin typeface="Sitka Small" panose="02000505000000020004" pitchFamily="2" charset="0"/>
                <a:cs typeface="Trebuchet MS"/>
              </a:rPr>
              <a:t>as </a:t>
            </a:r>
            <a:r>
              <a:rPr sz="2800" b="1" spc="-90" dirty="0">
                <a:solidFill>
                  <a:srgbClr val="002060"/>
                </a:solidFill>
                <a:latin typeface="Sitka Small" panose="02000505000000020004" pitchFamily="2" charset="0"/>
                <a:cs typeface="Trebuchet MS"/>
              </a:rPr>
              <a:t>you </a:t>
            </a:r>
            <a:r>
              <a:rPr sz="2800" b="1" spc="-110" dirty="0">
                <a:solidFill>
                  <a:srgbClr val="002060"/>
                </a:solidFill>
                <a:latin typeface="Sitka Small" panose="02000505000000020004" pitchFamily="2" charset="0"/>
                <a:cs typeface="Trebuchet MS"/>
              </a:rPr>
              <a:t>only </a:t>
            </a:r>
            <a:r>
              <a:rPr sz="2800" b="1" spc="-185" dirty="0">
                <a:solidFill>
                  <a:srgbClr val="002060"/>
                </a:solidFill>
                <a:latin typeface="Sitka Small" panose="02000505000000020004" pitchFamily="2" charset="0"/>
                <a:cs typeface="Trebuchet MS"/>
              </a:rPr>
              <a:t>take  </a:t>
            </a:r>
            <a:r>
              <a:rPr sz="2800" b="1" spc="-125" dirty="0">
                <a:solidFill>
                  <a:srgbClr val="002060"/>
                </a:solidFill>
                <a:latin typeface="Sitka Small" panose="02000505000000020004" pitchFamily="2" charset="0"/>
                <a:cs typeface="Trebuchet MS"/>
              </a:rPr>
              <a:t>from </a:t>
            </a:r>
            <a:r>
              <a:rPr sz="2800" b="1" spc="-80" dirty="0">
                <a:solidFill>
                  <a:srgbClr val="002060"/>
                </a:solidFill>
                <a:latin typeface="Sitka Small" panose="02000505000000020004" pitchFamily="2" charset="0"/>
                <a:cs typeface="Trebuchet MS"/>
              </a:rPr>
              <a:t>one</a:t>
            </a:r>
            <a:r>
              <a:rPr sz="2800" b="1" spc="-330" dirty="0">
                <a:solidFill>
                  <a:srgbClr val="002060"/>
                </a:solidFill>
                <a:latin typeface="Sitka Small" panose="02000505000000020004" pitchFamily="2" charset="0"/>
                <a:cs typeface="Trebuchet MS"/>
              </a:rPr>
              <a:t> </a:t>
            </a:r>
            <a:r>
              <a:rPr sz="2800" b="1" spc="-160" dirty="0" smtClean="0">
                <a:solidFill>
                  <a:srgbClr val="002060"/>
                </a:solidFill>
                <a:latin typeface="Sitka Small" panose="02000505000000020004" pitchFamily="2" charset="0"/>
                <a:cs typeface="Trebuchet MS"/>
              </a:rPr>
              <a:t>pile</a:t>
            </a:r>
            <a:r>
              <a:rPr lang="en-US" sz="2800" b="1" spc="-160" dirty="0" smtClean="0">
                <a:solidFill>
                  <a:srgbClr val="002060"/>
                </a:solidFill>
                <a:latin typeface="Sitka Small" panose="02000505000000020004" pitchFamily="2" charset="0"/>
                <a:cs typeface="Trebuchet MS"/>
              </a:rPr>
              <a:t>.</a:t>
            </a:r>
            <a:endParaRPr sz="2800" b="1" dirty="0">
              <a:solidFill>
                <a:srgbClr val="002060"/>
              </a:solidFill>
              <a:latin typeface="Sitka Small" panose="02000505000000020004" pitchFamily="2" charset="0"/>
              <a:cs typeface="Trebuchet MS"/>
            </a:endParaRPr>
          </a:p>
          <a:p>
            <a:pPr marL="355600" marR="454659" indent="-342900">
              <a:lnSpc>
                <a:spcPts val="288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155" dirty="0">
                <a:solidFill>
                  <a:srgbClr val="002060"/>
                </a:solidFill>
                <a:latin typeface="Sitka Small" panose="02000505000000020004" pitchFamily="2" charset="0"/>
                <a:cs typeface="Trebuchet MS"/>
              </a:rPr>
              <a:t>Each</a:t>
            </a:r>
            <a:r>
              <a:rPr sz="2800" b="1" spc="-250" dirty="0">
                <a:solidFill>
                  <a:srgbClr val="002060"/>
                </a:solidFill>
                <a:latin typeface="Sitka Small" panose="02000505000000020004" pitchFamily="2" charset="0"/>
                <a:cs typeface="Trebuchet MS"/>
              </a:rPr>
              <a:t> </a:t>
            </a:r>
            <a:r>
              <a:rPr sz="2800" b="1" spc="-155" dirty="0">
                <a:solidFill>
                  <a:srgbClr val="002060"/>
                </a:solidFill>
                <a:latin typeface="Sitka Small" panose="02000505000000020004" pitchFamily="2" charset="0"/>
                <a:cs typeface="Trebuchet MS"/>
              </a:rPr>
              <a:t>player</a:t>
            </a:r>
            <a:r>
              <a:rPr sz="2800" b="1" spc="-220" dirty="0">
                <a:solidFill>
                  <a:srgbClr val="002060"/>
                </a:solidFill>
                <a:latin typeface="Sitka Small" panose="02000505000000020004" pitchFamily="2" charset="0"/>
                <a:cs typeface="Trebuchet MS"/>
              </a:rPr>
              <a:t> </a:t>
            </a:r>
            <a:r>
              <a:rPr sz="2800" b="1" spc="-105" dirty="0">
                <a:solidFill>
                  <a:srgbClr val="002060"/>
                </a:solidFill>
                <a:latin typeface="Sitka Small" panose="02000505000000020004" pitchFamily="2" charset="0"/>
                <a:cs typeface="Trebuchet MS"/>
              </a:rPr>
              <a:t>must</a:t>
            </a:r>
            <a:r>
              <a:rPr sz="2800" b="1" spc="-229" dirty="0">
                <a:solidFill>
                  <a:srgbClr val="002060"/>
                </a:solidFill>
                <a:latin typeface="Sitka Small" panose="02000505000000020004" pitchFamily="2" charset="0"/>
                <a:cs typeface="Trebuchet MS"/>
              </a:rPr>
              <a:t> </a:t>
            </a:r>
            <a:r>
              <a:rPr sz="2800" b="1" spc="-185" dirty="0">
                <a:solidFill>
                  <a:srgbClr val="002060"/>
                </a:solidFill>
                <a:latin typeface="Sitka Small" panose="02000505000000020004" pitchFamily="2" charset="0"/>
                <a:cs typeface="Trebuchet MS"/>
              </a:rPr>
              <a:t>take</a:t>
            </a:r>
            <a:r>
              <a:rPr sz="2800" b="1" spc="-250" dirty="0">
                <a:solidFill>
                  <a:srgbClr val="002060"/>
                </a:solidFill>
                <a:latin typeface="Sitka Small" panose="02000505000000020004" pitchFamily="2" charset="0"/>
                <a:cs typeface="Trebuchet MS"/>
              </a:rPr>
              <a:t> </a:t>
            </a:r>
            <a:r>
              <a:rPr sz="2800" b="1" spc="-175" dirty="0">
                <a:solidFill>
                  <a:srgbClr val="002060"/>
                </a:solidFill>
                <a:latin typeface="Sitka Small" panose="02000505000000020004" pitchFamily="2" charset="0"/>
                <a:cs typeface="Trebuchet MS"/>
              </a:rPr>
              <a:t>at</a:t>
            </a:r>
            <a:r>
              <a:rPr sz="2800" b="1" spc="-235" dirty="0">
                <a:solidFill>
                  <a:srgbClr val="002060"/>
                </a:solidFill>
                <a:latin typeface="Sitka Small" panose="02000505000000020004" pitchFamily="2" charset="0"/>
                <a:cs typeface="Trebuchet MS"/>
              </a:rPr>
              <a:t> </a:t>
            </a:r>
            <a:r>
              <a:rPr sz="2800" b="1" spc="-150" dirty="0">
                <a:solidFill>
                  <a:srgbClr val="002060"/>
                </a:solidFill>
                <a:latin typeface="Sitka Small" panose="02000505000000020004" pitchFamily="2" charset="0"/>
                <a:cs typeface="Trebuchet MS"/>
              </a:rPr>
              <a:t>least</a:t>
            </a:r>
            <a:r>
              <a:rPr sz="2800" b="1" spc="-235" dirty="0">
                <a:solidFill>
                  <a:srgbClr val="002060"/>
                </a:solidFill>
                <a:latin typeface="Sitka Small" panose="02000505000000020004" pitchFamily="2" charset="0"/>
                <a:cs typeface="Trebuchet MS"/>
              </a:rPr>
              <a:t> </a:t>
            </a:r>
            <a:r>
              <a:rPr sz="2800" b="1" spc="-85" dirty="0">
                <a:solidFill>
                  <a:srgbClr val="002060"/>
                </a:solidFill>
                <a:latin typeface="Sitka Small" panose="02000505000000020004" pitchFamily="2" charset="0"/>
                <a:cs typeface="Trebuchet MS"/>
              </a:rPr>
              <a:t>one</a:t>
            </a:r>
            <a:r>
              <a:rPr sz="2800" b="1" spc="-229" dirty="0">
                <a:solidFill>
                  <a:srgbClr val="002060"/>
                </a:solidFill>
                <a:latin typeface="Sitka Small" panose="02000505000000020004" pitchFamily="2" charset="0"/>
                <a:cs typeface="Trebuchet MS"/>
              </a:rPr>
              <a:t> </a:t>
            </a:r>
            <a:r>
              <a:rPr sz="2800" b="1" spc="-105" dirty="0">
                <a:solidFill>
                  <a:srgbClr val="002060"/>
                </a:solidFill>
                <a:latin typeface="Sitka Small" panose="02000505000000020004" pitchFamily="2" charset="0"/>
                <a:cs typeface="Trebuchet MS"/>
              </a:rPr>
              <a:t>stone</a:t>
            </a:r>
            <a:r>
              <a:rPr sz="2800" b="1" spc="-235" dirty="0">
                <a:solidFill>
                  <a:srgbClr val="002060"/>
                </a:solidFill>
                <a:latin typeface="Sitka Small" panose="02000505000000020004" pitchFamily="2" charset="0"/>
                <a:cs typeface="Trebuchet MS"/>
              </a:rPr>
              <a:t> </a:t>
            </a:r>
            <a:r>
              <a:rPr sz="2800" b="1" spc="-145" dirty="0">
                <a:solidFill>
                  <a:srgbClr val="002060"/>
                </a:solidFill>
                <a:latin typeface="Sitka Small" panose="02000505000000020004" pitchFamily="2" charset="0"/>
                <a:cs typeface="Trebuchet MS"/>
              </a:rPr>
              <a:t>each  </a:t>
            </a:r>
            <a:r>
              <a:rPr sz="2800" b="1" spc="-110" dirty="0" smtClean="0">
                <a:solidFill>
                  <a:srgbClr val="002060"/>
                </a:solidFill>
                <a:latin typeface="Sitka Small" panose="02000505000000020004" pitchFamily="2" charset="0"/>
                <a:cs typeface="Trebuchet MS"/>
              </a:rPr>
              <a:t>turn</a:t>
            </a:r>
            <a:r>
              <a:rPr lang="en-US" sz="2800" b="1" spc="-110" dirty="0" smtClean="0">
                <a:solidFill>
                  <a:srgbClr val="002060"/>
                </a:solidFill>
                <a:latin typeface="Sitka Small" panose="02000505000000020004" pitchFamily="2" charset="0"/>
                <a:cs typeface="Trebuchet MS"/>
              </a:rPr>
              <a:t>.</a:t>
            </a:r>
            <a:endParaRPr sz="2800" b="1" dirty="0">
              <a:solidFill>
                <a:srgbClr val="002060"/>
              </a:solidFill>
              <a:latin typeface="Sitka Small" panose="02000505000000020004" pitchFamily="2" charset="0"/>
              <a:cs typeface="Trebuchet MS"/>
            </a:endParaRPr>
          </a:p>
          <a:p>
            <a:pPr marL="355600" marR="563880" indent="-342900">
              <a:lnSpc>
                <a:spcPct val="80000"/>
              </a:lnSpc>
              <a:spcBef>
                <a:spcPts val="7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170" dirty="0">
                <a:solidFill>
                  <a:srgbClr val="002060"/>
                </a:solidFill>
                <a:latin typeface="Sitka Small" panose="02000505000000020004" pitchFamily="2" charset="0"/>
                <a:cs typeface="Trebuchet MS"/>
              </a:rPr>
              <a:t>The</a:t>
            </a:r>
            <a:r>
              <a:rPr sz="2800" b="1" spc="-235" dirty="0">
                <a:solidFill>
                  <a:srgbClr val="002060"/>
                </a:solidFill>
                <a:latin typeface="Sitka Small" panose="02000505000000020004" pitchFamily="2" charset="0"/>
                <a:cs typeface="Trebuchet MS"/>
              </a:rPr>
              <a:t> </a:t>
            </a:r>
            <a:r>
              <a:rPr sz="2800" b="1" spc="-155" dirty="0">
                <a:solidFill>
                  <a:srgbClr val="002060"/>
                </a:solidFill>
                <a:latin typeface="Sitka Small" panose="02000505000000020004" pitchFamily="2" charset="0"/>
                <a:cs typeface="Trebuchet MS"/>
              </a:rPr>
              <a:t>player</a:t>
            </a:r>
            <a:r>
              <a:rPr sz="2800" b="1" spc="-220" dirty="0">
                <a:solidFill>
                  <a:srgbClr val="002060"/>
                </a:solidFill>
                <a:latin typeface="Sitka Small" panose="02000505000000020004" pitchFamily="2" charset="0"/>
                <a:cs typeface="Trebuchet MS"/>
              </a:rPr>
              <a:t> </a:t>
            </a:r>
            <a:r>
              <a:rPr sz="2800" b="1" spc="-140" dirty="0">
                <a:solidFill>
                  <a:srgbClr val="002060"/>
                </a:solidFill>
                <a:latin typeface="Sitka Small" panose="02000505000000020004" pitchFamily="2" charset="0"/>
                <a:cs typeface="Trebuchet MS"/>
              </a:rPr>
              <a:t>taking</a:t>
            </a:r>
            <a:r>
              <a:rPr sz="2800" b="1" spc="-240" dirty="0">
                <a:solidFill>
                  <a:srgbClr val="002060"/>
                </a:solidFill>
                <a:latin typeface="Sitka Small" panose="02000505000000020004" pitchFamily="2" charset="0"/>
                <a:cs typeface="Trebuchet MS"/>
              </a:rPr>
              <a:t> </a:t>
            </a:r>
            <a:r>
              <a:rPr sz="2800" b="1" spc="-135" dirty="0">
                <a:solidFill>
                  <a:srgbClr val="002060"/>
                </a:solidFill>
                <a:latin typeface="Sitka Small" panose="02000505000000020004" pitchFamily="2" charset="0"/>
                <a:cs typeface="Trebuchet MS"/>
              </a:rPr>
              <a:t>the</a:t>
            </a:r>
            <a:r>
              <a:rPr sz="2800" b="1" spc="-235" dirty="0">
                <a:solidFill>
                  <a:srgbClr val="002060"/>
                </a:solidFill>
                <a:latin typeface="Sitka Small" panose="02000505000000020004" pitchFamily="2" charset="0"/>
                <a:cs typeface="Trebuchet MS"/>
              </a:rPr>
              <a:t> </a:t>
            </a:r>
            <a:r>
              <a:rPr sz="2800" b="1" spc="-150" dirty="0">
                <a:solidFill>
                  <a:srgbClr val="002060"/>
                </a:solidFill>
                <a:latin typeface="Sitka Small" panose="02000505000000020004" pitchFamily="2" charset="0"/>
                <a:cs typeface="Trebuchet MS"/>
              </a:rPr>
              <a:t>last</a:t>
            </a:r>
            <a:r>
              <a:rPr sz="2800" b="1" spc="-229" dirty="0">
                <a:solidFill>
                  <a:srgbClr val="002060"/>
                </a:solidFill>
                <a:latin typeface="Sitka Small" panose="02000505000000020004" pitchFamily="2" charset="0"/>
                <a:cs typeface="Trebuchet MS"/>
              </a:rPr>
              <a:t> </a:t>
            </a:r>
            <a:r>
              <a:rPr sz="2800" b="1" spc="-105" dirty="0">
                <a:solidFill>
                  <a:srgbClr val="002060"/>
                </a:solidFill>
                <a:latin typeface="Sitka Small" panose="02000505000000020004" pitchFamily="2" charset="0"/>
                <a:cs typeface="Trebuchet MS"/>
              </a:rPr>
              <a:t>stone</a:t>
            </a:r>
            <a:r>
              <a:rPr sz="2800" b="1" spc="-235" dirty="0">
                <a:solidFill>
                  <a:srgbClr val="002060"/>
                </a:solidFill>
                <a:latin typeface="Sitka Small" panose="02000505000000020004" pitchFamily="2" charset="0"/>
                <a:cs typeface="Trebuchet MS"/>
              </a:rPr>
              <a:t> </a:t>
            </a:r>
            <a:r>
              <a:rPr sz="2800" b="1" spc="-50" dirty="0">
                <a:solidFill>
                  <a:srgbClr val="002060"/>
                </a:solidFill>
                <a:latin typeface="Sitka Small" panose="02000505000000020004" pitchFamily="2" charset="0"/>
                <a:cs typeface="Trebuchet MS"/>
              </a:rPr>
              <a:t>on</a:t>
            </a:r>
            <a:r>
              <a:rPr sz="2800" b="1" spc="-220" dirty="0">
                <a:solidFill>
                  <a:srgbClr val="002060"/>
                </a:solidFill>
                <a:latin typeface="Sitka Small" panose="02000505000000020004" pitchFamily="2" charset="0"/>
                <a:cs typeface="Trebuchet MS"/>
              </a:rPr>
              <a:t> </a:t>
            </a:r>
            <a:r>
              <a:rPr sz="2800" b="1" spc="-135" dirty="0">
                <a:solidFill>
                  <a:srgbClr val="002060"/>
                </a:solidFill>
                <a:latin typeface="Sitka Small" panose="02000505000000020004" pitchFamily="2" charset="0"/>
                <a:cs typeface="Trebuchet MS"/>
              </a:rPr>
              <a:t>the</a:t>
            </a:r>
            <a:r>
              <a:rPr sz="2800" b="1" spc="-250" dirty="0">
                <a:solidFill>
                  <a:srgbClr val="002060"/>
                </a:solidFill>
                <a:latin typeface="Sitka Small" panose="02000505000000020004" pitchFamily="2" charset="0"/>
                <a:cs typeface="Trebuchet MS"/>
              </a:rPr>
              <a:t> </a:t>
            </a:r>
            <a:r>
              <a:rPr sz="2800" b="1" spc="-105" dirty="0">
                <a:solidFill>
                  <a:srgbClr val="002060"/>
                </a:solidFill>
                <a:latin typeface="Sitka Small" panose="02000505000000020004" pitchFamily="2" charset="0"/>
                <a:cs typeface="Trebuchet MS"/>
              </a:rPr>
              <a:t>board  </a:t>
            </a:r>
            <a:r>
              <a:rPr sz="2800" b="1" spc="-100" dirty="0">
                <a:solidFill>
                  <a:srgbClr val="002060"/>
                </a:solidFill>
                <a:latin typeface="Sitka Small" panose="02000505000000020004" pitchFamily="2" charset="0"/>
                <a:cs typeface="Trebuchet MS"/>
              </a:rPr>
              <a:t>wins!</a:t>
            </a:r>
            <a:endParaRPr sz="2800" b="1" dirty="0">
              <a:solidFill>
                <a:srgbClr val="002060"/>
              </a:solidFill>
              <a:latin typeface="Sitka Small" panose="02000505000000020004" pitchFamily="2" charset="0"/>
              <a:cs typeface="Trebuchet MS"/>
            </a:endParaRPr>
          </a:p>
        </p:txBody>
      </p:sp>
      <p:sp>
        <p:nvSpPr>
          <p:cNvPr id="4" name="Rectangle 3"/>
          <p:cNvSpPr/>
          <p:nvPr/>
        </p:nvSpPr>
        <p:spPr>
          <a:xfrm rot="19537846" flipV="1">
            <a:off x="-511675" y="532459"/>
            <a:ext cx="2611494" cy="1952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6372" y="461898"/>
            <a:ext cx="711942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105" dirty="0">
                <a:solidFill>
                  <a:srgbClr val="002060"/>
                </a:solidFill>
                <a:latin typeface="Rockwell" panose="02060603020205020403" pitchFamily="18" charset="0"/>
              </a:rPr>
              <a:t>How </a:t>
            </a:r>
            <a:r>
              <a:rPr b="1" spc="-190" dirty="0">
                <a:solidFill>
                  <a:srgbClr val="002060"/>
                </a:solidFill>
                <a:latin typeface="Rockwell" panose="02060603020205020403" pitchFamily="18" charset="0"/>
              </a:rPr>
              <a:t>the game </a:t>
            </a:r>
            <a:r>
              <a:rPr b="1" spc="-150" dirty="0">
                <a:solidFill>
                  <a:srgbClr val="002060"/>
                </a:solidFill>
                <a:latin typeface="Rockwell" panose="02060603020205020403" pitchFamily="18" charset="0"/>
              </a:rPr>
              <a:t>would</a:t>
            </a:r>
            <a:r>
              <a:rPr b="1" spc="-930" dirty="0">
                <a:solidFill>
                  <a:srgbClr val="002060"/>
                </a:solidFill>
                <a:latin typeface="Rockwell" panose="02060603020205020403" pitchFamily="18" charset="0"/>
              </a:rPr>
              <a:t> </a:t>
            </a:r>
            <a:r>
              <a:rPr lang="en-US" b="1" spc="-930" dirty="0" smtClean="0">
                <a:solidFill>
                  <a:srgbClr val="002060"/>
                </a:solidFill>
                <a:latin typeface="Rockwell" panose="02060603020205020403" pitchFamily="18" charset="0"/>
              </a:rPr>
              <a:t>   </a:t>
            </a:r>
            <a:r>
              <a:rPr b="1" spc="-155" dirty="0" smtClean="0">
                <a:solidFill>
                  <a:srgbClr val="002060"/>
                </a:solidFill>
                <a:latin typeface="Rockwell" panose="02060603020205020403" pitchFamily="18" charset="0"/>
              </a:rPr>
              <a:t>look</a:t>
            </a:r>
            <a:r>
              <a:rPr b="1" spc="-155" dirty="0">
                <a:solidFill>
                  <a:srgbClr val="002060"/>
                </a:solidFill>
                <a:latin typeface="Rockwell" panose="02060603020205020403" pitchFamily="18" charset="0"/>
              </a:rPr>
              <a:t>…</a:t>
            </a:r>
          </a:p>
        </p:txBody>
      </p:sp>
      <p:sp>
        <p:nvSpPr>
          <p:cNvPr id="3" name="object 3"/>
          <p:cNvSpPr/>
          <p:nvPr/>
        </p:nvSpPr>
        <p:spPr>
          <a:xfrm>
            <a:off x="1186372" y="1791696"/>
            <a:ext cx="6414414" cy="39866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461899"/>
            <a:ext cx="55626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9" dirty="0">
                <a:solidFill>
                  <a:srgbClr val="002060"/>
                </a:solidFill>
                <a:latin typeface="Algerian" panose="04020705040A02060702" pitchFamily="82" charset="0"/>
              </a:rPr>
              <a:t>Player </a:t>
            </a:r>
            <a:r>
              <a:rPr spc="-80" dirty="0">
                <a:solidFill>
                  <a:srgbClr val="002060"/>
                </a:solidFill>
                <a:latin typeface="Algerian" panose="04020705040A02060702" pitchFamily="82" charset="0"/>
              </a:rPr>
              <a:t>1</a:t>
            </a:r>
            <a:r>
              <a:rPr spc="-509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spc="-190" dirty="0">
                <a:solidFill>
                  <a:srgbClr val="002060"/>
                </a:solidFill>
                <a:latin typeface="Algerian" panose="04020705040A02060702" pitchFamily="82" charset="0"/>
              </a:rPr>
              <a:t>starts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1752600"/>
            <a:ext cx="6414414" cy="39866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81961" y="3201161"/>
            <a:ext cx="609600" cy="838200"/>
          </a:xfrm>
          <a:custGeom>
            <a:avLst/>
            <a:gdLst/>
            <a:ahLst/>
            <a:cxnLst/>
            <a:rect l="l" t="t" r="r" b="b"/>
            <a:pathLst>
              <a:path w="609600" h="838200">
                <a:moveTo>
                  <a:pt x="0" y="838200"/>
                </a:moveTo>
                <a:lnTo>
                  <a:pt x="609600" y="838200"/>
                </a:lnTo>
                <a:lnTo>
                  <a:pt x="6096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81961" y="2972561"/>
            <a:ext cx="1676400" cy="1143000"/>
          </a:xfrm>
          <a:custGeom>
            <a:avLst/>
            <a:gdLst/>
            <a:ahLst/>
            <a:cxnLst/>
            <a:rect l="l" t="t" r="r" b="b"/>
            <a:pathLst>
              <a:path w="1676400" h="1143000">
                <a:moveTo>
                  <a:pt x="0" y="1143000"/>
                </a:moveTo>
                <a:lnTo>
                  <a:pt x="1676400" y="1143000"/>
                </a:lnTo>
                <a:lnTo>
                  <a:pt x="16764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0" y="461899"/>
            <a:ext cx="2440812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lang="en-US" spc="-229" dirty="0">
                <a:solidFill>
                  <a:srgbClr val="002060"/>
                </a:solidFill>
                <a:latin typeface="Algerian" panose="04020705040A02060702" pitchFamily="82" charset="0"/>
              </a:rPr>
              <a:t>Player </a:t>
            </a:r>
            <a:r>
              <a:rPr lang="en-US" spc="-80" dirty="0">
                <a:solidFill>
                  <a:srgbClr val="002060"/>
                </a:solidFill>
                <a:latin typeface="Algerian" panose="04020705040A02060702" pitchFamily="82" charset="0"/>
              </a:rPr>
              <a:t>2</a:t>
            </a:r>
            <a:endParaRPr spc="-80" dirty="0"/>
          </a:p>
        </p:txBody>
      </p:sp>
      <p:sp>
        <p:nvSpPr>
          <p:cNvPr id="3" name="object 3"/>
          <p:cNvSpPr/>
          <p:nvPr/>
        </p:nvSpPr>
        <p:spPr>
          <a:xfrm>
            <a:off x="1219200" y="1752600"/>
            <a:ext cx="6414414" cy="39866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81961" y="3201161"/>
            <a:ext cx="609600" cy="838200"/>
          </a:xfrm>
          <a:custGeom>
            <a:avLst/>
            <a:gdLst/>
            <a:ahLst/>
            <a:cxnLst/>
            <a:rect l="l" t="t" r="r" b="b"/>
            <a:pathLst>
              <a:path w="609600" h="838200">
                <a:moveTo>
                  <a:pt x="0" y="838200"/>
                </a:moveTo>
                <a:lnTo>
                  <a:pt x="609600" y="838200"/>
                </a:lnTo>
                <a:lnTo>
                  <a:pt x="6096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81961" y="2972561"/>
            <a:ext cx="1676400" cy="1143000"/>
          </a:xfrm>
          <a:custGeom>
            <a:avLst/>
            <a:gdLst/>
            <a:ahLst/>
            <a:cxnLst/>
            <a:rect l="l" t="t" r="r" b="b"/>
            <a:pathLst>
              <a:path w="1676400" h="1143000">
                <a:moveTo>
                  <a:pt x="0" y="1143000"/>
                </a:moveTo>
                <a:lnTo>
                  <a:pt x="1676400" y="1143000"/>
                </a:lnTo>
                <a:lnTo>
                  <a:pt x="16764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31512" y="2133600"/>
            <a:ext cx="2514600" cy="1219200"/>
          </a:xfrm>
          <a:custGeom>
            <a:avLst/>
            <a:gdLst/>
            <a:ahLst/>
            <a:cxnLst/>
            <a:rect l="l" t="t" r="r" b="b"/>
            <a:pathLst>
              <a:path w="2514600" h="1219200">
                <a:moveTo>
                  <a:pt x="0" y="1219200"/>
                </a:moveTo>
                <a:lnTo>
                  <a:pt x="2514599" y="1219200"/>
                </a:lnTo>
                <a:lnTo>
                  <a:pt x="2514599" y="0"/>
                </a:lnTo>
                <a:lnTo>
                  <a:pt x="0" y="0"/>
                </a:lnTo>
                <a:lnTo>
                  <a:pt x="0" y="1219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15561" y="2210561"/>
            <a:ext cx="2514600" cy="1219200"/>
          </a:xfrm>
          <a:custGeom>
            <a:avLst/>
            <a:gdLst/>
            <a:ahLst/>
            <a:cxnLst/>
            <a:rect l="l" t="t" r="r" b="b"/>
            <a:pathLst>
              <a:path w="2514600" h="1219200">
                <a:moveTo>
                  <a:pt x="0" y="1219200"/>
                </a:moveTo>
                <a:lnTo>
                  <a:pt x="2514599" y="1219200"/>
                </a:lnTo>
                <a:lnTo>
                  <a:pt x="2514599" y="0"/>
                </a:lnTo>
                <a:lnTo>
                  <a:pt x="0" y="0"/>
                </a:lnTo>
                <a:lnTo>
                  <a:pt x="0" y="12192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29961" y="1369423"/>
            <a:ext cx="990600" cy="1066800"/>
          </a:xfrm>
          <a:custGeom>
            <a:avLst/>
            <a:gdLst/>
            <a:ahLst/>
            <a:cxnLst/>
            <a:rect l="l" t="t" r="r" b="b"/>
            <a:pathLst>
              <a:path w="990600" h="1066800">
                <a:moveTo>
                  <a:pt x="0" y="1066800"/>
                </a:moveTo>
                <a:lnTo>
                  <a:pt x="990600" y="1066800"/>
                </a:lnTo>
                <a:lnTo>
                  <a:pt x="9906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29961" y="1448561"/>
            <a:ext cx="990600" cy="1066800"/>
          </a:xfrm>
          <a:custGeom>
            <a:avLst/>
            <a:gdLst/>
            <a:ahLst/>
            <a:cxnLst/>
            <a:rect l="l" t="t" r="r" b="b"/>
            <a:pathLst>
              <a:path w="990600" h="1066800">
                <a:moveTo>
                  <a:pt x="0" y="1066800"/>
                </a:moveTo>
                <a:lnTo>
                  <a:pt x="990600" y="1066800"/>
                </a:lnTo>
                <a:lnTo>
                  <a:pt x="9906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/>
          <p:nvPr/>
        </p:nvSpPr>
        <p:spPr>
          <a:xfrm>
            <a:off x="3919690" y="2324481"/>
            <a:ext cx="2514600" cy="1219200"/>
          </a:xfrm>
          <a:custGeom>
            <a:avLst/>
            <a:gdLst/>
            <a:ahLst/>
            <a:cxnLst/>
            <a:rect l="l" t="t" r="r" b="b"/>
            <a:pathLst>
              <a:path w="2514600" h="1219200">
                <a:moveTo>
                  <a:pt x="0" y="1219200"/>
                </a:moveTo>
                <a:lnTo>
                  <a:pt x="2514599" y="1219200"/>
                </a:lnTo>
                <a:lnTo>
                  <a:pt x="2514599" y="0"/>
                </a:lnTo>
                <a:lnTo>
                  <a:pt x="0" y="0"/>
                </a:lnTo>
                <a:lnTo>
                  <a:pt x="0" y="1219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Empty!!!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0" y="461899"/>
            <a:ext cx="2440812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lang="en-US" spc="-229" dirty="0">
                <a:solidFill>
                  <a:srgbClr val="002060"/>
                </a:solidFill>
                <a:latin typeface="Algerian" panose="04020705040A02060702" pitchFamily="82" charset="0"/>
              </a:rPr>
              <a:t>Player </a:t>
            </a:r>
            <a:r>
              <a:rPr lang="en-US" spc="-8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1</a:t>
            </a:r>
            <a:endParaRPr spc="-80" dirty="0"/>
          </a:p>
        </p:txBody>
      </p:sp>
      <p:sp>
        <p:nvSpPr>
          <p:cNvPr id="3" name="object 3"/>
          <p:cNvSpPr/>
          <p:nvPr/>
        </p:nvSpPr>
        <p:spPr>
          <a:xfrm>
            <a:off x="1219200" y="1752600"/>
            <a:ext cx="6414414" cy="39866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81961" y="3201161"/>
            <a:ext cx="609600" cy="838200"/>
          </a:xfrm>
          <a:custGeom>
            <a:avLst/>
            <a:gdLst/>
            <a:ahLst/>
            <a:cxnLst/>
            <a:rect l="l" t="t" r="r" b="b"/>
            <a:pathLst>
              <a:path w="609600" h="838200">
                <a:moveTo>
                  <a:pt x="0" y="838200"/>
                </a:moveTo>
                <a:lnTo>
                  <a:pt x="609600" y="838200"/>
                </a:lnTo>
                <a:lnTo>
                  <a:pt x="6096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81961" y="2972561"/>
            <a:ext cx="1676400" cy="1143000"/>
          </a:xfrm>
          <a:custGeom>
            <a:avLst/>
            <a:gdLst/>
            <a:ahLst/>
            <a:cxnLst/>
            <a:rect l="l" t="t" r="r" b="b"/>
            <a:pathLst>
              <a:path w="1676400" h="1143000">
                <a:moveTo>
                  <a:pt x="0" y="1143000"/>
                </a:moveTo>
                <a:lnTo>
                  <a:pt x="1676400" y="1143000"/>
                </a:lnTo>
                <a:lnTo>
                  <a:pt x="16764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15561" y="2210561"/>
            <a:ext cx="2514600" cy="1219200"/>
          </a:xfrm>
          <a:custGeom>
            <a:avLst/>
            <a:gdLst/>
            <a:ahLst/>
            <a:cxnLst/>
            <a:rect l="l" t="t" r="r" b="b"/>
            <a:pathLst>
              <a:path w="2514600" h="1219200">
                <a:moveTo>
                  <a:pt x="0" y="1219200"/>
                </a:moveTo>
                <a:lnTo>
                  <a:pt x="2514599" y="1219200"/>
                </a:lnTo>
                <a:lnTo>
                  <a:pt x="2514599" y="0"/>
                </a:lnTo>
                <a:lnTo>
                  <a:pt x="0" y="0"/>
                </a:lnTo>
                <a:lnTo>
                  <a:pt x="0" y="1219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15561" y="2210561"/>
            <a:ext cx="2514600" cy="1219200"/>
          </a:xfrm>
          <a:custGeom>
            <a:avLst/>
            <a:gdLst/>
            <a:ahLst/>
            <a:cxnLst/>
            <a:rect l="l" t="t" r="r" b="b"/>
            <a:pathLst>
              <a:path w="2514600" h="1219200">
                <a:moveTo>
                  <a:pt x="0" y="1219200"/>
                </a:moveTo>
                <a:lnTo>
                  <a:pt x="2514599" y="1219200"/>
                </a:lnTo>
                <a:lnTo>
                  <a:pt x="2514599" y="0"/>
                </a:lnTo>
                <a:lnTo>
                  <a:pt x="0" y="0"/>
                </a:lnTo>
                <a:lnTo>
                  <a:pt x="0" y="12192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29961" y="1448561"/>
            <a:ext cx="990600" cy="1066800"/>
          </a:xfrm>
          <a:custGeom>
            <a:avLst/>
            <a:gdLst/>
            <a:ahLst/>
            <a:cxnLst/>
            <a:rect l="l" t="t" r="r" b="b"/>
            <a:pathLst>
              <a:path w="990600" h="1066800">
                <a:moveTo>
                  <a:pt x="0" y="1066800"/>
                </a:moveTo>
                <a:lnTo>
                  <a:pt x="990600" y="1066800"/>
                </a:lnTo>
                <a:lnTo>
                  <a:pt x="9906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29961" y="1448561"/>
            <a:ext cx="990600" cy="1066800"/>
          </a:xfrm>
          <a:custGeom>
            <a:avLst/>
            <a:gdLst/>
            <a:ahLst/>
            <a:cxnLst/>
            <a:rect l="l" t="t" r="r" b="b"/>
            <a:pathLst>
              <a:path w="990600" h="1066800">
                <a:moveTo>
                  <a:pt x="0" y="1066800"/>
                </a:moveTo>
                <a:lnTo>
                  <a:pt x="990600" y="1066800"/>
                </a:lnTo>
                <a:lnTo>
                  <a:pt x="9906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11161" y="3544061"/>
            <a:ext cx="685800" cy="1333500"/>
          </a:xfrm>
          <a:custGeom>
            <a:avLst/>
            <a:gdLst/>
            <a:ahLst/>
            <a:cxnLst/>
            <a:rect l="l" t="t" r="r" b="b"/>
            <a:pathLst>
              <a:path w="685800" h="1333500">
                <a:moveTo>
                  <a:pt x="0" y="1333500"/>
                </a:moveTo>
                <a:lnTo>
                  <a:pt x="685800" y="1333500"/>
                </a:lnTo>
                <a:lnTo>
                  <a:pt x="685800" y="0"/>
                </a:lnTo>
                <a:lnTo>
                  <a:pt x="0" y="0"/>
                </a:lnTo>
                <a:lnTo>
                  <a:pt x="0" y="1333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11161" y="3544061"/>
            <a:ext cx="685800" cy="1333500"/>
          </a:xfrm>
          <a:custGeom>
            <a:avLst/>
            <a:gdLst/>
            <a:ahLst/>
            <a:cxnLst/>
            <a:rect l="l" t="t" r="r" b="b"/>
            <a:pathLst>
              <a:path w="685800" h="1333500">
                <a:moveTo>
                  <a:pt x="0" y="1333500"/>
                </a:moveTo>
                <a:lnTo>
                  <a:pt x="685800" y="1333500"/>
                </a:lnTo>
                <a:lnTo>
                  <a:pt x="685800" y="0"/>
                </a:lnTo>
                <a:lnTo>
                  <a:pt x="0" y="0"/>
                </a:lnTo>
                <a:lnTo>
                  <a:pt x="0" y="13335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6"/>
          <p:cNvSpPr/>
          <p:nvPr/>
        </p:nvSpPr>
        <p:spPr>
          <a:xfrm>
            <a:off x="3893388" y="2226562"/>
            <a:ext cx="2514600" cy="1219200"/>
          </a:xfrm>
          <a:custGeom>
            <a:avLst/>
            <a:gdLst/>
            <a:ahLst/>
            <a:cxnLst/>
            <a:rect l="l" t="t" r="r" b="b"/>
            <a:pathLst>
              <a:path w="2514600" h="1219200">
                <a:moveTo>
                  <a:pt x="0" y="1219200"/>
                </a:moveTo>
                <a:lnTo>
                  <a:pt x="2514599" y="1219200"/>
                </a:lnTo>
                <a:lnTo>
                  <a:pt x="2514599" y="0"/>
                </a:lnTo>
                <a:lnTo>
                  <a:pt x="0" y="0"/>
                </a:lnTo>
                <a:lnTo>
                  <a:pt x="0" y="1219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Empty!!!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0" y="461899"/>
            <a:ext cx="2440812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lang="en-US" spc="-229" dirty="0">
                <a:solidFill>
                  <a:srgbClr val="002060"/>
                </a:solidFill>
                <a:latin typeface="Algerian" panose="04020705040A02060702" pitchFamily="82" charset="0"/>
              </a:rPr>
              <a:t>Player </a:t>
            </a:r>
            <a:r>
              <a:rPr lang="en-US" spc="-80" dirty="0">
                <a:solidFill>
                  <a:srgbClr val="002060"/>
                </a:solidFill>
                <a:latin typeface="Algerian" panose="04020705040A02060702" pitchFamily="82" charset="0"/>
              </a:rPr>
              <a:t>2</a:t>
            </a:r>
            <a:endParaRPr spc="-80" dirty="0"/>
          </a:p>
        </p:txBody>
      </p:sp>
      <p:sp>
        <p:nvSpPr>
          <p:cNvPr id="3" name="object 3"/>
          <p:cNvSpPr/>
          <p:nvPr/>
        </p:nvSpPr>
        <p:spPr>
          <a:xfrm>
            <a:off x="1282547" y="1752600"/>
            <a:ext cx="6414414" cy="39866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81961" y="3201161"/>
            <a:ext cx="609600" cy="838200"/>
          </a:xfrm>
          <a:custGeom>
            <a:avLst/>
            <a:gdLst/>
            <a:ahLst/>
            <a:cxnLst/>
            <a:rect l="l" t="t" r="r" b="b"/>
            <a:pathLst>
              <a:path w="609600" h="838200">
                <a:moveTo>
                  <a:pt x="0" y="838200"/>
                </a:moveTo>
                <a:lnTo>
                  <a:pt x="609600" y="838200"/>
                </a:lnTo>
                <a:lnTo>
                  <a:pt x="6096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81961" y="2972561"/>
            <a:ext cx="1676400" cy="1143000"/>
          </a:xfrm>
          <a:custGeom>
            <a:avLst/>
            <a:gdLst/>
            <a:ahLst/>
            <a:cxnLst/>
            <a:rect l="l" t="t" r="r" b="b"/>
            <a:pathLst>
              <a:path w="1676400" h="1143000">
                <a:moveTo>
                  <a:pt x="0" y="1143000"/>
                </a:moveTo>
                <a:lnTo>
                  <a:pt x="1676400" y="1143000"/>
                </a:lnTo>
                <a:lnTo>
                  <a:pt x="16764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87407" y="2140881"/>
            <a:ext cx="2514600" cy="1219200"/>
          </a:xfrm>
          <a:custGeom>
            <a:avLst/>
            <a:gdLst/>
            <a:ahLst/>
            <a:cxnLst/>
            <a:rect l="l" t="t" r="r" b="b"/>
            <a:pathLst>
              <a:path w="2514600" h="1219200">
                <a:moveTo>
                  <a:pt x="0" y="1219200"/>
                </a:moveTo>
                <a:lnTo>
                  <a:pt x="2514599" y="1219200"/>
                </a:lnTo>
                <a:lnTo>
                  <a:pt x="2514599" y="0"/>
                </a:lnTo>
                <a:lnTo>
                  <a:pt x="0" y="0"/>
                </a:lnTo>
                <a:lnTo>
                  <a:pt x="0" y="1219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15561" y="2210561"/>
            <a:ext cx="2514600" cy="1219200"/>
          </a:xfrm>
          <a:custGeom>
            <a:avLst/>
            <a:gdLst/>
            <a:ahLst/>
            <a:cxnLst/>
            <a:rect l="l" t="t" r="r" b="b"/>
            <a:pathLst>
              <a:path w="2514600" h="1219200">
                <a:moveTo>
                  <a:pt x="0" y="1219200"/>
                </a:moveTo>
                <a:lnTo>
                  <a:pt x="2514599" y="1219200"/>
                </a:lnTo>
                <a:lnTo>
                  <a:pt x="2514599" y="0"/>
                </a:lnTo>
                <a:lnTo>
                  <a:pt x="0" y="0"/>
                </a:lnTo>
                <a:lnTo>
                  <a:pt x="0" y="12192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29961" y="1448561"/>
            <a:ext cx="990600" cy="1066800"/>
          </a:xfrm>
          <a:custGeom>
            <a:avLst/>
            <a:gdLst/>
            <a:ahLst/>
            <a:cxnLst/>
            <a:rect l="l" t="t" r="r" b="b"/>
            <a:pathLst>
              <a:path w="990600" h="1066800">
                <a:moveTo>
                  <a:pt x="0" y="1066800"/>
                </a:moveTo>
                <a:lnTo>
                  <a:pt x="990600" y="1066800"/>
                </a:lnTo>
                <a:lnTo>
                  <a:pt x="9906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29961" y="1448561"/>
            <a:ext cx="990600" cy="1066800"/>
          </a:xfrm>
          <a:custGeom>
            <a:avLst/>
            <a:gdLst/>
            <a:ahLst/>
            <a:cxnLst/>
            <a:rect l="l" t="t" r="r" b="b"/>
            <a:pathLst>
              <a:path w="990600" h="1066800">
                <a:moveTo>
                  <a:pt x="0" y="1066800"/>
                </a:moveTo>
                <a:lnTo>
                  <a:pt x="990600" y="1066800"/>
                </a:lnTo>
                <a:lnTo>
                  <a:pt x="9906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11161" y="3544061"/>
            <a:ext cx="685800" cy="1333500"/>
          </a:xfrm>
          <a:custGeom>
            <a:avLst/>
            <a:gdLst/>
            <a:ahLst/>
            <a:cxnLst/>
            <a:rect l="l" t="t" r="r" b="b"/>
            <a:pathLst>
              <a:path w="685800" h="1333500">
                <a:moveTo>
                  <a:pt x="0" y="1333500"/>
                </a:moveTo>
                <a:lnTo>
                  <a:pt x="685800" y="1333500"/>
                </a:lnTo>
                <a:lnTo>
                  <a:pt x="685800" y="0"/>
                </a:lnTo>
                <a:lnTo>
                  <a:pt x="0" y="0"/>
                </a:lnTo>
                <a:lnTo>
                  <a:pt x="0" y="1333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11161" y="3544061"/>
            <a:ext cx="685800" cy="1333500"/>
          </a:xfrm>
          <a:custGeom>
            <a:avLst/>
            <a:gdLst/>
            <a:ahLst/>
            <a:cxnLst/>
            <a:rect l="l" t="t" r="r" b="b"/>
            <a:pathLst>
              <a:path w="685800" h="1333500">
                <a:moveTo>
                  <a:pt x="0" y="1333500"/>
                </a:moveTo>
                <a:lnTo>
                  <a:pt x="685800" y="1333500"/>
                </a:lnTo>
                <a:lnTo>
                  <a:pt x="685800" y="0"/>
                </a:lnTo>
                <a:lnTo>
                  <a:pt x="0" y="0"/>
                </a:lnTo>
                <a:lnTo>
                  <a:pt x="0" y="13335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24961" y="4077461"/>
            <a:ext cx="1143000" cy="990600"/>
          </a:xfrm>
          <a:custGeom>
            <a:avLst/>
            <a:gdLst/>
            <a:ahLst/>
            <a:cxnLst/>
            <a:rect l="l" t="t" r="r" b="b"/>
            <a:pathLst>
              <a:path w="1143000" h="990600">
                <a:moveTo>
                  <a:pt x="0" y="990600"/>
                </a:moveTo>
                <a:lnTo>
                  <a:pt x="1143000" y="990600"/>
                </a:lnTo>
                <a:lnTo>
                  <a:pt x="11430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81961" y="4039361"/>
            <a:ext cx="1143000" cy="990600"/>
          </a:xfrm>
          <a:custGeom>
            <a:avLst/>
            <a:gdLst/>
            <a:ahLst/>
            <a:cxnLst/>
            <a:rect l="l" t="t" r="r" b="b"/>
            <a:pathLst>
              <a:path w="1143000" h="990600">
                <a:moveTo>
                  <a:pt x="0" y="990600"/>
                </a:moveTo>
                <a:lnTo>
                  <a:pt x="1143000" y="990600"/>
                </a:lnTo>
                <a:lnTo>
                  <a:pt x="11430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Rectangle 15"/>
          <p:cNvSpPr/>
          <p:nvPr/>
        </p:nvSpPr>
        <p:spPr>
          <a:xfrm>
            <a:off x="2134361" y="3035763"/>
            <a:ext cx="1447800" cy="1079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bject 6"/>
          <p:cNvSpPr/>
          <p:nvPr/>
        </p:nvSpPr>
        <p:spPr>
          <a:xfrm>
            <a:off x="3946295" y="2263029"/>
            <a:ext cx="2514600" cy="1219200"/>
          </a:xfrm>
          <a:custGeom>
            <a:avLst/>
            <a:gdLst/>
            <a:ahLst/>
            <a:cxnLst/>
            <a:rect l="l" t="t" r="r" b="b"/>
            <a:pathLst>
              <a:path w="2514600" h="1219200">
                <a:moveTo>
                  <a:pt x="0" y="1219200"/>
                </a:moveTo>
                <a:lnTo>
                  <a:pt x="2514599" y="1219200"/>
                </a:lnTo>
                <a:lnTo>
                  <a:pt x="2514599" y="0"/>
                </a:lnTo>
                <a:lnTo>
                  <a:pt x="0" y="0"/>
                </a:lnTo>
                <a:lnTo>
                  <a:pt x="0" y="1219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Empty!!!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object 2"/>
          <p:cNvSpPr txBox="1">
            <a:spLocks/>
          </p:cNvSpPr>
          <p:nvPr/>
        </p:nvSpPr>
        <p:spPr>
          <a:xfrm>
            <a:off x="3429001" y="461899"/>
            <a:ext cx="259156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3970">
              <a:spcBef>
                <a:spcPts val="105"/>
              </a:spcBef>
            </a:pPr>
            <a:r>
              <a:rPr lang="en-US" spc="-229" dirty="0">
                <a:solidFill>
                  <a:srgbClr val="002060"/>
                </a:solidFill>
                <a:latin typeface="Algerian" panose="04020705040A02060702" pitchFamily="82" charset="0"/>
              </a:rPr>
              <a:t>Player </a:t>
            </a:r>
            <a:r>
              <a:rPr lang="en-US" spc="-8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1</a:t>
            </a:r>
            <a:endParaRPr lang="en-US" kern="0" spc="-80" dirty="0"/>
          </a:p>
        </p:txBody>
      </p:sp>
      <p:sp>
        <p:nvSpPr>
          <p:cNvPr id="17" name="object 3"/>
          <p:cNvSpPr/>
          <p:nvPr/>
        </p:nvSpPr>
        <p:spPr>
          <a:xfrm>
            <a:off x="1282547" y="1752600"/>
            <a:ext cx="6414414" cy="39866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4"/>
          <p:cNvSpPr/>
          <p:nvPr/>
        </p:nvSpPr>
        <p:spPr>
          <a:xfrm>
            <a:off x="1981961" y="3201161"/>
            <a:ext cx="609600" cy="838200"/>
          </a:xfrm>
          <a:custGeom>
            <a:avLst/>
            <a:gdLst/>
            <a:ahLst/>
            <a:cxnLst/>
            <a:rect l="l" t="t" r="r" b="b"/>
            <a:pathLst>
              <a:path w="609600" h="838200">
                <a:moveTo>
                  <a:pt x="0" y="838200"/>
                </a:moveTo>
                <a:lnTo>
                  <a:pt x="609600" y="838200"/>
                </a:lnTo>
                <a:lnTo>
                  <a:pt x="6096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5"/>
          <p:cNvSpPr/>
          <p:nvPr/>
        </p:nvSpPr>
        <p:spPr>
          <a:xfrm>
            <a:off x="1981961" y="2972561"/>
            <a:ext cx="1676400" cy="1143000"/>
          </a:xfrm>
          <a:custGeom>
            <a:avLst/>
            <a:gdLst/>
            <a:ahLst/>
            <a:cxnLst/>
            <a:rect l="l" t="t" r="r" b="b"/>
            <a:pathLst>
              <a:path w="1676400" h="1143000">
                <a:moveTo>
                  <a:pt x="0" y="1143000"/>
                </a:moveTo>
                <a:lnTo>
                  <a:pt x="1676400" y="1143000"/>
                </a:lnTo>
                <a:lnTo>
                  <a:pt x="16764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6"/>
          <p:cNvSpPr/>
          <p:nvPr/>
        </p:nvSpPr>
        <p:spPr>
          <a:xfrm>
            <a:off x="3855065" y="2449648"/>
            <a:ext cx="2514600" cy="1219200"/>
          </a:xfrm>
          <a:custGeom>
            <a:avLst/>
            <a:gdLst/>
            <a:ahLst/>
            <a:cxnLst/>
            <a:rect l="l" t="t" r="r" b="b"/>
            <a:pathLst>
              <a:path w="2514600" h="1219200">
                <a:moveTo>
                  <a:pt x="0" y="1219200"/>
                </a:moveTo>
                <a:lnTo>
                  <a:pt x="2514599" y="1219200"/>
                </a:lnTo>
                <a:lnTo>
                  <a:pt x="2514599" y="0"/>
                </a:lnTo>
                <a:lnTo>
                  <a:pt x="0" y="0"/>
                </a:lnTo>
                <a:lnTo>
                  <a:pt x="0" y="1219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Empty!!!</a:t>
            </a:r>
          </a:p>
        </p:txBody>
      </p:sp>
      <p:sp>
        <p:nvSpPr>
          <p:cNvPr id="21" name="object 7"/>
          <p:cNvSpPr/>
          <p:nvPr/>
        </p:nvSpPr>
        <p:spPr>
          <a:xfrm>
            <a:off x="4115561" y="2210561"/>
            <a:ext cx="2514600" cy="1219200"/>
          </a:xfrm>
          <a:custGeom>
            <a:avLst/>
            <a:gdLst/>
            <a:ahLst/>
            <a:cxnLst/>
            <a:rect l="l" t="t" r="r" b="b"/>
            <a:pathLst>
              <a:path w="2514600" h="1219200">
                <a:moveTo>
                  <a:pt x="0" y="1219200"/>
                </a:moveTo>
                <a:lnTo>
                  <a:pt x="2514599" y="1219200"/>
                </a:lnTo>
                <a:lnTo>
                  <a:pt x="2514599" y="0"/>
                </a:lnTo>
                <a:lnTo>
                  <a:pt x="0" y="0"/>
                </a:lnTo>
                <a:lnTo>
                  <a:pt x="0" y="12192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9"/>
          <p:cNvSpPr/>
          <p:nvPr/>
        </p:nvSpPr>
        <p:spPr>
          <a:xfrm>
            <a:off x="5029961" y="1448561"/>
            <a:ext cx="990600" cy="1066800"/>
          </a:xfrm>
          <a:custGeom>
            <a:avLst/>
            <a:gdLst/>
            <a:ahLst/>
            <a:cxnLst/>
            <a:rect l="l" t="t" r="r" b="b"/>
            <a:pathLst>
              <a:path w="990600" h="1066800">
                <a:moveTo>
                  <a:pt x="0" y="1066800"/>
                </a:moveTo>
                <a:lnTo>
                  <a:pt x="990600" y="1066800"/>
                </a:lnTo>
                <a:lnTo>
                  <a:pt x="9906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0"/>
          <p:cNvSpPr/>
          <p:nvPr/>
        </p:nvSpPr>
        <p:spPr>
          <a:xfrm>
            <a:off x="7011161" y="3544061"/>
            <a:ext cx="685800" cy="1333500"/>
          </a:xfrm>
          <a:custGeom>
            <a:avLst/>
            <a:gdLst/>
            <a:ahLst/>
            <a:cxnLst/>
            <a:rect l="l" t="t" r="r" b="b"/>
            <a:pathLst>
              <a:path w="685800" h="1333500">
                <a:moveTo>
                  <a:pt x="0" y="1333500"/>
                </a:moveTo>
                <a:lnTo>
                  <a:pt x="685800" y="1333500"/>
                </a:lnTo>
                <a:lnTo>
                  <a:pt x="685800" y="0"/>
                </a:lnTo>
                <a:lnTo>
                  <a:pt x="0" y="0"/>
                </a:lnTo>
                <a:lnTo>
                  <a:pt x="0" y="1333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11"/>
          <p:cNvSpPr/>
          <p:nvPr/>
        </p:nvSpPr>
        <p:spPr>
          <a:xfrm>
            <a:off x="7011161" y="3544061"/>
            <a:ext cx="685800" cy="1333500"/>
          </a:xfrm>
          <a:custGeom>
            <a:avLst/>
            <a:gdLst/>
            <a:ahLst/>
            <a:cxnLst/>
            <a:rect l="l" t="t" r="r" b="b"/>
            <a:pathLst>
              <a:path w="685800" h="1333500">
                <a:moveTo>
                  <a:pt x="0" y="1333500"/>
                </a:moveTo>
                <a:lnTo>
                  <a:pt x="685800" y="1333500"/>
                </a:lnTo>
                <a:lnTo>
                  <a:pt x="685800" y="0"/>
                </a:lnTo>
                <a:lnTo>
                  <a:pt x="0" y="0"/>
                </a:lnTo>
                <a:lnTo>
                  <a:pt x="0" y="13335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12"/>
          <p:cNvSpPr/>
          <p:nvPr/>
        </p:nvSpPr>
        <p:spPr>
          <a:xfrm>
            <a:off x="3124961" y="4077461"/>
            <a:ext cx="1143000" cy="990600"/>
          </a:xfrm>
          <a:custGeom>
            <a:avLst/>
            <a:gdLst/>
            <a:ahLst/>
            <a:cxnLst/>
            <a:rect l="l" t="t" r="r" b="b"/>
            <a:pathLst>
              <a:path w="1143000" h="990600">
                <a:moveTo>
                  <a:pt x="0" y="990600"/>
                </a:moveTo>
                <a:lnTo>
                  <a:pt x="1143000" y="990600"/>
                </a:lnTo>
                <a:lnTo>
                  <a:pt x="11430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3"/>
          <p:cNvSpPr/>
          <p:nvPr/>
        </p:nvSpPr>
        <p:spPr>
          <a:xfrm>
            <a:off x="1981961" y="4039361"/>
            <a:ext cx="1143000" cy="990600"/>
          </a:xfrm>
          <a:custGeom>
            <a:avLst/>
            <a:gdLst/>
            <a:ahLst/>
            <a:cxnLst/>
            <a:rect l="l" t="t" r="r" b="b"/>
            <a:pathLst>
              <a:path w="1143000" h="990600">
                <a:moveTo>
                  <a:pt x="0" y="990600"/>
                </a:moveTo>
                <a:lnTo>
                  <a:pt x="1143000" y="990600"/>
                </a:lnTo>
                <a:lnTo>
                  <a:pt x="11430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Rectangle 27"/>
          <p:cNvSpPr/>
          <p:nvPr/>
        </p:nvSpPr>
        <p:spPr>
          <a:xfrm>
            <a:off x="2134361" y="3035763"/>
            <a:ext cx="1447800" cy="1079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830441" y="4306822"/>
            <a:ext cx="1637159" cy="14323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bject 8"/>
          <p:cNvSpPr/>
          <p:nvPr/>
        </p:nvSpPr>
        <p:spPr>
          <a:xfrm>
            <a:off x="4638075" y="2268908"/>
            <a:ext cx="990600" cy="295040"/>
          </a:xfrm>
          <a:custGeom>
            <a:avLst/>
            <a:gdLst/>
            <a:ahLst/>
            <a:cxnLst/>
            <a:rect l="l" t="t" r="r" b="b"/>
            <a:pathLst>
              <a:path w="990600" h="1066800">
                <a:moveTo>
                  <a:pt x="0" y="1066800"/>
                </a:moveTo>
                <a:lnTo>
                  <a:pt x="990600" y="1066800"/>
                </a:lnTo>
                <a:lnTo>
                  <a:pt x="9906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5237550" y="1303617"/>
            <a:ext cx="1001486" cy="1219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bject 6"/>
          <p:cNvSpPr/>
          <p:nvPr/>
        </p:nvSpPr>
        <p:spPr>
          <a:xfrm>
            <a:off x="3796229" y="2257373"/>
            <a:ext cx="2514600" cy="1219200"/>
          </a:xfrm>
          <a:custGeom>
            <a:avLst/>
            <a:gdLst/>
            <a:ahLst/>
            <a:cxnLst/>
            <a:rect l="l" t="t" r="r" b="b"/>
            <a:pathLst>
              <a:path w="2514600" h="1219200">
                <a:moveTo>
                  <a:pt x="0" y="1219200"/>
                </a:moveTo>
                <a:lnTo>
                  <a:pt x="2514599" y="1219200"/>
                </a:lnTo>
                <a:lnTo>
                  <a:pt x="2514599" y="0"/>
                </a:lnTo>
                <a:lnTo>
                  <a:pt x="0" y="0"/>
                </a:lnTo>
                <a:lnTo>
                  <a:pt x="0" y="1219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Empty!!!</a:t>
            </a:r>
          </a:p>
        </p:txBody>
      </p:sp>
      <p:sp>
        <p:nvSpPr>
          <p:cNvPr id="31" name="object 6"/>
          <p:cNvSpPr/>
          <p:nvPr/>
        </p:nvSpPr>
        <p:spPr>
          <a:xfrm>
            <a:off x="5963601" y="4468200"/>
            <a:ext cx="2514600" cy="1219200"/>
          </a:xfrm>
          <a:custGeom>
            <a:avLst/>
            <a:gdLst/>
            <a:ahLst/>
            <a:cxnLst/>
            <a:rect l="l" t="t" r="r" b="b"/>
            <a:pathLst>
              <a:path w="2514600" h="1219200">
                <a:moveTo>
                  <a:pt x="0" y="1219200"/>
                </a:moveTo>
                <a:lnTo>
                  <a:pt x="2514599" y="1219200"/>
                </a:lnTo>
                <a:lnTo>
                  <a:pt x="2514599" y="0"/>
                </a:lnTo>
                <a:lnTo>
                  <a:pt x="0" y="0"/>
                </a:lnTo>
                <a:lnTo>
                  <a:pt x="0" y="1219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Empty!!!</a:t>
            </a:r>
          </a:p>
        </p:txBody>
      </p:sp>
    </p:spTree>
    <p:extLst>
      <p:ext uri="{BB962C8B-B14F-4D97-AF65-F5344CB8AC3E}">
        <p14:creationId xmlns:p14="http://schemas.microsoft.com/office/powerpoint/2010/main" val="21954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386</TotalTime>
  <Words>429</Words>
  <Application>Microsoft Office PowerPoint</Application>
  <PresentationFormat>On-screen Show (4:3)</PresentationFormat>
  <Paragraphs>50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Algerian</vt:lpstr>
      <vt:lpstr>Arial</vt:lpstr>
      <vt:lpstr>Calibri</vt:lpstr>
      <vt:lpstr>Rockwell</vt:lpstr>
      <vt:lpstr>Sitka Small</vt:lpstr>
      <vt:lpstr>Sitka Text</vt:lpstr>
      <vt:lpstr>Snap ITC</vt:lpstr>
      <vt:lpstr>Trebuchet MS</vt:lpstr>
      <vt:lpstr>Office Theme</vt:lpstr>
      <vt:lpstr>PowerPoint Presentation</vt:lpstr>
      <vt:lpstr>PowerPoint Presentation</vt:lpstr>
      <vt:lpstr> Rules for Nim</vt:lpstr>
      <vt:lpstr>How the game would    look…</vt:lpstr>
      <vt:lpstr>Player 1 starts</vt:lpstr>
      <vt:lpstr>Player 2</vt:lpstr>
      <vt:lpstr>Player 1</vt:lpstr>
      <vt:lpstr>Player 2</vt:lpstr>
      <vt:lpstr>PowerPoint Presentation</vt:lpstr>
      <vt:lpstr>Player 1 Wins!!!</vt:lpstr>
      <vt:lpstr>PowerPoint Presentation</vt:lpstr>
      <vt:lpstr> Let’s take another example</vt:lpstr>
      <vt:lpstr>PowerPoint Presentation</vt:lpstr>
      <vt:lpstr> Game Approach</vt:lpstr>
      <vt:lpstr>GAME DISPLAY</vt:lpstr>
      <vt:lpstr>  Use below things in my project</vt:lpstr>
      <vt:lpstr> Project Description In a nutshell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Dream Kid</cp:lastModifiedBy>
  <cp:revision>41</cp:revision>
  <dcterms:created xsi:type="dcterms:W3CDTF">2018-06-17T08:56:58Z</dcterms:created>
  <dcterms:modified xsi:type="dcterms:W3CDTF">2018-06-23T19:53:11Z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2016-03-17T00:00:00Z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2018-06-17T00:00:00Z</vt:filetime>
  </property>
</Properties>
</file>