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01" r:id="rId2"/>
    <p:sldId id="409" r:id="rId3"/>
    <p:sldId id="412" r:id="rId4"/>
    <p:sldId id="413" r:id="rId5"/>
    <p:sldId id="414" r:id="rId6"/>
    <p:sldId id="415" r:id="rId7"/>
    <p:sldId id="417" r:id="rId8"/>
    <p:sldId id="418" r:id="rId9"/>
    <p:sldId id="420" r:id="rId10"/>
    <p:sldId id="419" r:id="rId11"/>
    <p:sldId id="421" r:id="rId12"/>
    <p:sldId id="422" r:id="rId13"/>
    <p:sldId id="424" r:id="rId14"/>
    <p:sldId id="423" r:id="rId15"/>
    <p:sldId id="425" r:id="rId16"/>
    <p:sldId id="426" r:id="rId17"/>
    <p:sldId id="427" r:id="rId18"/>
    <p:sldId id="416" r:id="rId19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984" autoAdjust="0"/>
  </p:normalViewPr>
  <p:slideViewPr>
    <p:cSldViewPr snapToGrid="0">
      <p:cViewPr varScale="1">
        <p:scale>
          <a:sx n="106" d="100"/>
          <a:sy n="106" d="100"/>
        </p:scale>
        <p:origin x="792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8C13A20-8272-4379-BE2E-E40A380161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8ED72C-D79B-4E05-991B-578E510E24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3370C6A-6D42-4E67-B4CD-34508278A084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0B845A-1D6C-469B-ACFA-48059E6E03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275148-B78E-4AD6-B726-F7608F4686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E9AB8DB-CC63-4040-B459-54BE9588E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8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7T00:16:14.0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8268 28,'-199'14,"-462"-15,469 15,15-24,153 8,-85-11,51 5,-73 1,-22-1,83 3,-223 3,150 4,130-1,1 0,0 1,0 1,0 0,-15 6,14-4,-1-1,1 0,-26 3,-9-1,-49 12,38-6,9-5,0-1,-76-2,-946-4,929 14,-10-24,133 8,-277-2,158 6,-22 0,-168-4,242-11,64 8,0 1,-42-1,-147 18,118-1,41-5,-75 2,-73 4,179-13,-30 0,-76-10,48 3,55 6,0-1,-29-6,18 2,-1 2,-1 2,-69 3,-43-2,99-6,-50-13,52 9,-55-5,67 13,22 0,0 1,0 1,-1 0,1 2,0-1,-1 2,1 0,0 1,0 0,-19 7,14-3,-1-1,1-2,-2 0,1-1,-42 0,4 1,-61 9,-78-1,81-14,-136 5,199 9,44-11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7T00:16:20.3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84,'298'-13,"-103"9,128-9,4-10,-143 24,38-3,-136-10,-60 7,-1 1,41-1,22 4,-41-1,91 8,-114 0,0 0,-1 1,1 2,30 16,-23-11,48 16,-48-23,0-1,0-1,1-2,39-1,129-13,-119 4,88-5,-72-1,-65 7,-1 2,33 0,158 18,15 0,-206-14,40-1,94 11,-96-4,125-6,-77-3,138-10,-235 13,-13-1,0 1,0 0,1 0,-1 1,0-1,0 2,0-1,1 1,-2 0,1 0,0 1,0 0,7 5,-3-3,1-1,0 1,0-2,0 0,1 0,-1-1,1-1,19 0,-10 1,-10-3,0 0,0 0,-1-2,1 1,0-1,-1-1,0 0,0-1,0 0,0-1,-1 0,12-10,4 1,-7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7T04:14:53.0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1 138,'48'15,"21"-7,98-3,-96-4,98 12,-103-7,-1-2,84-6,82 4,-162 11,-50-8,-1-2,33 3,455-5,-243-2,-226 3,54 9,-50-5,41 1,-34-6,14 0,101 13,-93-5,0-4,0-2,100-10,70-28,-143 19,-25 4,1 3,75 1,-66 8,134 6,-183-2,-1 0,1 3,-1 0,49 19,-49-13,0-2,1-2,0-1,1-1,34 1,15 3,-44-5,54 2,-63-8,-1-1,1-1,-1-2,0-1,0-1,39-13,39-17,-60 22,-1-2,-1-2,75-41,-80 34,1-2,60-28,-86 48,0 1,1 1,-1 0,1 1,0 1,1 0,-1 1,17 0,68 2,192 6,-267-4,0 2,0 1,0 0,-1 2,31 13,115 62,-131-55,-33-15,-7-11,-1-1,0 1,0-1,0 1,0-1,0 1,0-1,0 0,0 0,0 1,0-1,0 0,0 0,0 0,0 0,0 0,0 0,0 0,-2-1,-640-8,526 20,1 5,-184 50,290-63,-17 1,1 0,-1-2,1 0,-31-4,43 2,-8-1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7T04:14:54.7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1,'21'1,"-1"2,1 1,38 11,-7-2,-3-1,128 21,-14-8,-118-20,240 17,177-23,-443 2,-1 1,38 8,-36-5,0-1,28 1,0-3,79 12,-64-7,0-2,111-5,-72-2,-75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7T04:14:57.9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1 134,'796'0,"-775"-2,1 0,-1-2,1 0,33-12,31-6,-2 6,-15 2,2 2,112-3,10 2,-1 0,641 14,-793 1,1 2,70 17,-70-12,1-1,63 2,-104-10,73 1,95 13,-98-6,134-4,-128-5,-54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7T04:15:01.8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1,'36'2,"0"1,0 2,44 12,21 4,78-2,305-6,-365-13,34-3,160 6,-205 9,75 3,-1-2,7 0,-165-14,0 1,0 1,1 1,-1 1,43 12,-32-6,-1-1,2-2,64 3,-73-7,68 10,-52-6,54 2,739-9,-797 3,56 9,-56-5,53 2,558-9,-610-2,0-1,-1-2,75-22,-75 17,1 2,1 1,67-4,552 14,-629-4,0-1,-1-2,54-15,12-2,5 3,119-17,-158 28,14-1,78 0,-28 8,127 3,-228 2,-1 0,0 1,28 11,26 5,-17-9,1-4,0-2,76-3,-116-3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A56C560-F40A-4AE7-A860-41A10AAFA9E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3C13A3A-7A0C-4CCE-BFC6-92B0F6603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3A3A-7A0C-4CCE-BFC6-92B0F66032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614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3A3A-7A0C-4CCE-BFC6-92B0F66032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95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3A3A-7A0C-4CCE-BFC6-92B0F660323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55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3A3A-7A0C-4CCE-BFC6-92B0F660323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46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3A3A-7A0C-4CCE-BFC6-92B0F660323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8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3A3A-7A0C-4CCE-BFC6-92B0F66032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5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3A3A-7A0C-4CCE-BFC6-92B0F66032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3A3A-7A0C-4CCE-BFC6-92B0F66032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6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3A3A-7A0C-4CCE-BFC6-92B0F66032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7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3A3A-7A0C-4CCE-BFC6-92B0F66032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9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3A3A-7A0C-4CCE-BFC6-92B0F66032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6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3A3A-7A0C-4CCE-BFC6-92B0F66032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3A3A-7A0C-4CCE-BFC6-92B0F66032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3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5249B-270E-4CDA-B9F0-1139F09D8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accent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B9177-0FB5-4B09-BB86-27D4B3210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 baseline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C5489-B7AA-4992-8CB3-BC3BFADB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7162-9896-4D15-9E97-3EA676C51F0D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F9E04-A268-446B-8BE1-4A5A9C5A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05CED-85EF-49B3-B9BD-DD87C0AC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fld id="{E2C20A79-27B1-496D-B5F2-05195FAC06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0F59-0978-4078-A538-80F383C92102}"/>
              </a:ext>
            </a:extLst>
          </p:cNvPr>
          <p:cNvSpPr/>
          <p:nvPr userDrawn="1"/>
        </p:nvSpPr>
        <p:spPr>
          <a:xfrm>
            <a:off x="1924050" y="1257300"/>
            <a:ext cx="8305800" cy="5095875"/>
          </a:xfrm>
          <a:prstGeom prst="rect">
            <a:avLst/>
          </a:prstGeom>
          <a:blipFill dpi="0" rotWithShape="1">
            <a:blip r:embed="rId2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DB139A-5AB3-4972-A149-5F997851C6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679" y="5468215"/>
            <a:ext cx="1158640" cy="88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2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723FAD-7BCE-49A2-81A9-0CFD83DEB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050" y="-125563"/>
            <a:ext cx="7905749" cy="1428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C82B41E-4B02-4F2E-8B8E-6F91B146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48" y="184068"/>
            <a:ext cx="6914012" cy="849084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52F56-73CC-4460-B615-8173E4DE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4946679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000" baseline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buClr>
                <a:schemeClr val="accent1">
                  <a:lumMod val="75000"/>
                </a:schemeClr>
              </a:buClr>
              <a:defRPr sz="1800" baseline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ü"/>
              <a:defRPr sz="1600" baseline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600" baseline="0">
                <a:ea typeface="맑은 고딕" panose="020B0503020000020004" pitchFamily="50" charset="-127"/>
              </a:defRPr>
            </a:lvl4pPr>
            <a:lvl5pPr>
              <a:defRPr sz="16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D8E4C-4319-4730-9747-C6209259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462" y="6356350"/>
            <a:ext cx="2743200" cy="365125"/>
          </a:xfrm>
        </p:spPr>
        <p:txBody>
          <a:bodyPr/>
          <a:lstStyle>
            <a:lvl1pPr algn="l">
              <a:defRPr sz="1400"/>
            </a:lvl1pPr>
          </a:lstStyle>
          <a:p>
            <a:fld id="{E45AD84F-998C-4E42-902A-EF4485E133D7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3C92F-0FEC-411E-B495-4F85B93A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6490" y="6356350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BC38C-7E41-4703-BE49-7343D3D5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153" y="6356350"/>
            <a:ext cx="624866" cy="365125"/>
          </a:xfrm>
        </p:spPr>
        <p:txBody>
          <a:bodyPr/>
          <a:lstStyle>
            <a:lvl1pPr algn="l">
              <a:defRPr sz="1600">
                <a:solidFill>
                  <a:schemeClr val="accent1"/>
                </a:solidFill>
              </a:defRPr>
            </a:lvl1pPr>
          </a:lstStyle>
          <a:p>
            <a:fld id="{E2C20A79-27B1-496D-B5F2-05195FAC06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FE6C57-7F37-4D23-880F-9B99D8898C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13" y="5779413"/>
            <a:ext cx="1158640" cy="88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3FB2F0-8DB8-4C7B-ACB2-EA456B3B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C4C1E-EBBB-42F0-9E57-1ECC1157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E272F-481F-466D-B6AB-B537E0105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25F9-1E8D-4753-9A36-E8DBFD6E4A82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76D0F-08BA-4D21-9B3E-8025BC61D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81189-83DA-4045-935F-0BCC389B6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0A79-27B1-496D-B5F2-05195FAC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dp/cudnn-archiv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-archi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41EEC-EF6E-DBDD-29DC-4ECFC1B95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553" y="2334133"/>
            <a:ext cx="10126894" cy="1478533"/>
          </a:xfrm>
        </p:spPr>
        <p:txBody>
          <a:bodyPr>
            <a:normAutofit/>
          </a:bodyPr>
          <a:lstStyle/>
          <a:p>
            <a:r>
              <a:rPr lang="en-US" altLang="ko-KR" sz="4400" b="1"/>
              <a:t>CUDA </a:t>
            </a:r>
            <a:r>
              <a:rPr lang="ko-KR" altLang="en-US" sz="4400" b="1"/>
              <a:t>설치 및 </a:t>
            </a:r>
            <a:r>
              <a:rPr lang="en-US" altLang="ko-KR" sz="4400" b="1"/>
              <a:t>YOLOv5 </a:t>
            </a:r>
            <a:r>
              <a:rPr lang="ko-KR" altLang="en-US" sz="4400" b="1"/>
              <a:t>환경 구축</a:t>
            </a:r>
          </a:p>
        </p:txBody>
      </p:sp>
    </p:spTree>
    <p:extLst>
      <p:ext uri="{BB962C8B-B14F-4D97-AF65-F5344CB8AC3E}">
        <p14:creationId xmlns:p14="http://schemas.microsoft.com/office/powerpoint/2010/main" val="96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CUDA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en-US" altLang="ko-KR" b="1"/>
              <a:t>CUDA </a:t>
            </a:r>
            <a:r>
              <a:rPr lang="ko-KR" altLang="en-US" b="1"/>
              <a:t>설치 확인</a:t>
            </a:r>
            <a:endParaRPr lang="en-US" altLang="ko-KR" b="1"/>
          </a:p>
          <a:p>
            <a:pPr lvl="1"/>
            <a:r>
              <a:rPr lang="ko-KR" altLang="en-US"/>
              <a:t>설치가 완료되면 </a:t>
            </a:r>
            <a:r>
              <a:rPr lang="en-US" altLang="ko-KR"/>
              <a:t>C:\Program Files\NVIDIA GPU Computing Toolkit\CUDA </a:t>
            </a:r>
            <a:r>
              <a:rPr lang="ko-KR" altLang="en-US"/>
              <a:t>경로에서 확인이 가능하다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D08761-9FC6-658B-B75E-DEB8C0E25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5" y="2228851"/>
            <a:ext cx="5258195" cy="39303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F567C6D-207C-AE9F-081C-597F066EF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99" y="2228851"/>
            <a:ext cx="4885063" cy="39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6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CUDA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ko-KR" altLang="en-US" b="1"/>
              <a:t>환경변수 설정</a:t>
            </a:r>
            <a:endParaRPr lang="en-US" altLang="ko-KR" b="1"/>
          </a:p>
          <a:p>
            <a:pPr lvl="1"/>
            <a:r>
              <a:rPr lang="ko-KR" altLang="en-US"/>
              <a:t>윈도우 검색에서 시스템 환경 변수 편집 검색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고급</a:t>
            </a:r>
            <a:r>
              <a:rPr lang="en-US" altLang="ko-KR"/>
              <a:t>] &gt; [</a:t>
            </a:r>
            <a:r>
              <a:rPr lang="ko-KR" altLang="en-US"/>
              <a:t>환경 변수</a:t>
            </a:r>
            <a:r>
              <a:rPr lang="en-US" altLang="ko-KR"/>
              <a:t>] </a:t>
            </a:r>
            <a:r>
              <a:rPr lang="ko-KR" altLang="en-US"/>
              <a:t>클릭 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205EB-C9D7-0644-4130-4DD9AA2445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020" y="2483583"/>
            <a:ext cx="4850406" cy="38727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A56E3F-B700-9DFC-90C0-D3807F6EB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50" y="2483583"/>
            <a:ext cx="3480404" cy="38727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CDE3AF-3576-1C3B-B9B4-90DC78658783}"/>
              </a:ext>
            </a:extLst>
          </p:cNvPr>
          <p:cNvSpPr/>
          <p:nvPr/>
        </p:nvSpPr>
        <p:spPr>
          <a:xfrm>
            <a:off x="8128314" y="5524501"/>
            <a:ext cx="1196661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5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CUDA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환경변수 설정</a:t>
            </a:r>
            <a:endParaRPr lang="en-US" altLang="ko-KR" b="1" dirty="0"/>
          </a:p>
          <a:p>
            <a:pPr lvl="1"/>
            <a:r>
              <a:rPr lang="ko-KR" altLang="en-US" dirty="0"/>
              <a:t>새로 만들기를 통해 다음과 같이 </a:t>
            </a:r>
            <a:r>
              <a:rPr lang="en-US" altLang="ko-KR" b="1" dirty="0"/>
              <a:t>CUDA_PATH, CUDA_PATH_V(</a:t>
            </a:r>
            <a:r>
              <a:rPr lang="ko-KR" altLang="en-US" b="1" dirty="0"/>
              <a:t>버전</a:t>
            </a:r>
            <a:r>
              <a:rPr lang="en-US" altLang="ko-KR" b="1" dirty="0"/>
              <a:t>)</a:t>
            </a:r>
            <a:r>
              <a:rPr lang="en-US" altLang="ko-KR" dirty="0"/>
              <a:t>  </a:t>
            </a:r>
            <a:r>
              <a:rPr lang="ko-KR" altLang="en-US" dirty="0"/>
              <a:t>두가지 변수를 추가한다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 값은 </a:t>
            </a:r>
            <a:r>
              <a:rPr lang="en-US" altLang="ko-KR" dirty="0"/>
              <a:t>CUDA </a:t>
            </a:r>
            <a:r>
              <a:rPr lang="ko-KR" altLang="en-US" dirty="0"/>
              <a:t>경로 입력 </a:t>
            </a:r>
            <a:r>
              <a:rPr lang="en-US" altLang="ko-KR" dirty="0"/>
              <a:t>: C:\Program Files\NVIDIA GPU Computing Toolkit\CUDA\”</a:t>
            </a:r>
            <a:r>
              <a:rPr lang="en-US" altLang="ko-KR" dirty="0" err="1"/>
              <a:t>CUDA_Ver</a:t>
            </a:r>
            <a:r>
              <a:rPr lang="en-US" altLang="ko-KR" dirty="0"/>
              <a:t>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DF6C7D-DAF4-CF00-54EB-0B30D943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9" y="2514982"/>
            <a:ext cx="4058061" cy="38413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B5323B-366E-7F3F-F4B4-CF5E3D3DB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54" y="2514982"/>
            <a:ext cx="6220693" cy="15718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F37EA5-FA99-6243-2ED1-2AD6CDC66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53" y="4207757"/>
            <a:ext cx="622069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CUDA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en-US" altLang="ko-KR" b="1"/>
              <a:t>CUDNN </a:t>
            </a:r>
            <a:r>
              <a:rPr lang="ko-KR" altLang="en-US" b="1"/>
              <a:t>버전 선택</a:t>
            </a:r>
            <a:endParaRPr lang="en-US" altLang="ko-KR" b="1"/>
          </a:p>
          <a:p>
            <a:pPr lvl="1"/>
            <a:r>
              <a:rPr lang="ko-KR" altLang="en-US"/>
              <a:t>아래 주소로 들어가 본인이 설치한 </a:t>
            </a:r>
            <a:r>
              <a:rPr lang="en-US" altLang="ko-KR"/>
              <a:t>CUDA </a:t>
            </a:r>
            <a:r>
              <a:rPr lang="ko-KR" altLang="en-US"/>
              <a:t>버전에 맞는 </a:t>
            </a:r>
            <a:r>
              <a:rPr lang="en-US" altLang="ko-KR"/>
              <a:t>CUDNN </a:t>
            </a:r>
            <a:r>
              <a:rPr lang="ko-KR" altLang="en-US"/>
              <a:t>버전을 선택한다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CUDNN </a:t>
            </a:r>
            <a:r>
              <a:rPr lang="ko-KR" altLang="en-US"/>
              <a:t>다운로드 사이트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https://developer.nvidia.com/rdp/cudnn-archive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A74275-0E3D-8C3D-036D-08B9695D88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578" y="2535222"/>
            <a:ext cx="4151926" cy="38211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47B790-7493-CE89-80D6-2CD9672A72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1928" y="2535221"/>
            <a:ext cx="4905465" cy="382112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0F389A-43C6-1ECD-0700-3F477B8A1383}"/>
              </a:ext>
            </a:extLst>
          </p:cNvPr>
          <p:cNvSpPr/>
          <p:nvPr/>
        </p:nvSpPr>
        <p:spPr>
          <a:xfrm>
            <a:off x="5127939" y="3429000"/>
            <a:ext cx="1672911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4CC38D-E864-EA57-9501-7E22F9EDC295}"/>
              </a:ext>
            </a:extLst>
          </p:cNvPr>
          <p:cNvSpPr/>
          <p:nvPr/>
        </p:nvSpPr>
        <p:spPr>
          <a:xfrm>
            <a:off x="5089839" y="2544746"/>
            <a:ext cx="3492186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CUDA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en-US" altLang="ko-KR" b="1"/>
              <a:t>Nvidia </a:t>
            </a:r>
            <a:r>
              <a:rPr lang="ko-KR" altLang="en-US" b="1"/>
              <a:t>회원가입</a:t>
            </a:r>
            <a:endParaRPr lang="en-US" altLang="ko-KR" b="1"/>
          </a:p>
          <a:p>
            <a:pPr lvl="1"/>
            <a:r>
              <a:rPr lang="en-US" altLang="ko-KR"/>
              <a:t>CUDNN</a:t>
            </a:r>
            <a:r>
              <a:rPr lang="ko-KR" altLang="en-US"/>
              <a:t>을 다운로드하기 위해서는 </a:t>
            </a:r>
            <a:r>
              <a:rPr lang="en-US" altLang="ko-KR"/>
              <a:t>Nvidia </a:t>
            </a:r>
            <a:r>
              <a:rPr lang="ko-KR" altLang="en-US"/>
              <a:t>홈페이지 로그인이 필요하기 때문에</a:t>
            </a:r>
            <a:r>
              <a:rPr lang="en-US" altLang="ko-KR"/>
              <a:t> </a:t>
            </a:r>
            <a:r>
              <a:rPr lang="ko-KR" altLang="en-US"/>
              <a:t>다음과 같이</a:t>
            </a:r>
            <a:br>
              <a:rPr lang="en-US" altLang="ko-KR"/>
            </a:br>
            <a:r>
              <a:rPr lang="ko-KR" altLang="en-US"/>
              <a:t>회원가입을 진행하고 로그인한다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6373C8-67A5-F24D-27D4-2B9AA432F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9" y="3063168"/>
            <a:ext cx="3284742" cy="18254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E729CE-79D9-F291-1549-280957F99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42" y="2548230"/>
            <a:ext cx="2614916" cy="34098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ADFA72-8797-C1E9-E8EA-B94EDB171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569" y="2888131"/>
            <a:ext cx="3326533" cy="27300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9BB619-2BDE-4EBE-179B-BC3E30D4AACD}"/>
              </a:ext>
            </a:extLst>
          </p:cNvPr>
          <p:cNvSpPr txBox="1"/>
          <p:nvPr/>
        </p:nvSpPr>
        <p:spPr>
          <a:xfrm>
            <a:off x="1420106" y="6231135"/>
            <a:ext cx="248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1. </a:t>
            </a:r>
            <a:r>
              <a:rPr lang="ko-KR" altLang="en-US" sz="1400" b="1"/>
              <a:t>회원가입 이메일 입력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EC0DB-7D6F-733A-D891-3354B12ABE39}"/>
              </a:ext>
            </a:extLst>
          </p:cNvPr>
          <p:cNvSpPr txBox="1"/>
          <p:nvPr/>
        </p:nvSpPr>
        <p:spPr>
          <a:xfrm>
            <a:off x="4866270" y="6231135"/>
            <a:ext cx="248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2. </a:t>
            </a:r>
            <a:r>
              <a:rPr lang="ko-KR" altLang="en-US" sz="1400" b="1"/>
              <a:t>암호 설정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EE9C3-A72D-AC89-D704-892BD4217B24}"/>
              </a:ext>
            </a:extLst>
          </p:cNvPr>
          <p:cNvSpPr txBox="1"/>
          <p:nvPr/>
        </p:nvSpPr>
        <p:spPr>
          <a:xfrm>
            <a:off x="8312434" y="6231135"/>
            <a:ext cx="248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3. </a:t>
            </a:r>
            <a:r>
              <a:rPr lang="ko-KR" altLang="en-US" sz="1400" b="1"/>
              <a:t>가입 후 이메일 인증 </a:t>
            </a:r>
          </a:p>
        </p:txBody>
      </p:sp>
    </p:spTree>
    <p:extLst>
      <p:ext uri="{BB962C8B-B14F-4D97-AF65-F5344CB8AC3E}">
        <p14:creationId xmlns:p14="http://schemas.microsoft.com/office/powerpoint/2010/main" val="201506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554BD34-BEEE-FE98-9A44-764E60105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443" y="2463254"/>
            <a:ext cx="3934232" cy="4075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CUDA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en-US" altLang="ko-KR" b="1"/>
              <a:t>CUDNN </a:t>
            </a:r>
            <a:r>
              <a:rPr lang="ko-KR" altLang="en-US" b="1"/>
              <a:t>다운로드</a:t>
            </a:r>
            <a:endParaRPr lang="en-US" altLang="ko-KR" b="1"/>
          </a:p>
          <a:p>
            <a:pPr lvl="1"/>
            <a:r>
              <a:rPr lang="en-US" altLang="ko-KR"/>
              <a:t>window </a:t>
            </a:r>
            <a:r>
              <a:rPr lang="ko-KR" altLang="en-US"/>
              <a:t>버전으로 다운로드할 경우</a:t>
            </a:r>
            <a:r>
              <a:rPr lang="en-US" altLang="ko-KR"/>
              <a:t>, </a:t>
            </a:r>
            <a:r>
              <a:rPr lang="ko-KR" altLang="en-US"/>
              <a:t>아래와 같이 </a:t>
            </a:r>
            <a:r>
              <a:rPr lang="en-US" altLang="ko-KR"/>
              <a:t>zip </a:t>
            </a:r>
            <a:r>
              <a:rPr lang="ko-KR" altLang="en-US"/>
              <a:t>파일로 다운로드된다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압축을 해제하고 </a:t>
            </a:r>
            <a:r>
              <a:rPr lang="en-US" altLang="ko-KR"/>
              <a:t>bin, include, lib </a:t>
            </a:r>
            <a:r>
              <a:rPr lang="ko-KR" altLang="en-US"/>
              <a:t>폴더를 </a:t>
            </a:r>
            <a:r>
              <a:rPr lang="en-US" altLang="ko-KR"/>
              <a:t>CUDA</a:t>
            </a:r>
            <a:r>
              <a:rPr lang="ko-KR" altLang="en-US"/>
              <a:t>가 설치된 경로로 복사해 덮어쓰기한다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D7DA40-FD34-FC3F-B1BB-9D4B30264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3" y="2457450"/>
            <a:ext cx="5581111" cy="408146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8E59158-C5C0-4E2E-9867-CD30824CC358}"/>
              </a:ext>
            </a:extLst>
          </p:cNvPr>
          <p:cNvSpPr/>
          <p:nvPr/>
        </p:nvSpPr>
        <p:spPr>
          <a:xfrm>
            <a:off x="5920914" y="4321968"/>
            <a:ext cx="1019175" cy="3524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7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CUDA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CUDA </a:t>
            </a:r>
            <a:r>
              <a:rPr lang="ko-KR" altLang="en-US" b="1" dirty="0"/>
              <a:t>설치 확인</a:t>
            </a:r>
            <a:endParaRPr lang="en-US" altLang="ko-KR" b="1" dirty="0"/>
          </a:p>
          <a:p>
            <a:pPr lvl="1"/>
            <a:r>
              <a:rPr lang="en-US" altLang="ko-KR" dirty="0"/>
              <a:t>anaconda</a:t>
            </a:r>
            <a:r>
              <a:rPr lang="ko-KR" altLang="en-US" dirty="0"/>
              <a:t>를 사용해 </a:t>
            </a:r>
            <a:r>
              <a:rPr lang="ko-KR" altLang="en-US" dirty="0" err="1"/>
              <a:t>파이썬을</a:t>
            </a:r>
            <a:r>
              <a:rPr lang="ko-KR" altLang="en-US" dirty="0"/>
              <a:t> 실행하고</a:t>
            </a:r>
            <a:r>
              <a:rPr lang="en-US" altLang="ko-KR" dirty="0"/>
              <a:t>, torch</a:t>
            </a:r>
            <a:r>
              <a:rPr lang="ko-KR" altLang="en-US" dirty="0"/>
              <a:t>에서 </a:t>
            </a:r>
            <a:r>
              <a:rPr lang="en-US" altLang="ko-KR" dirty="0"/>
              <a:t>CUDA</a:t>
            </a:r>
            <a:r>
              <a:rPr lang="ko-KR" altLang="en-US" dirty="0"/>
              <a:t>를 제대로 사용하는지 확인한다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torch.cuda.is_available</a:t>
            </a:r>
            <a:r>
              <a:rPr lang="en-US" altLang="ko-KR" dirty="0"/>
              <a:t>() </a:t>
            </a:r>
            <a:r>
              <a:rPr lang="ko-KR" altLang="en-US" dirty="0"/>
              <a:t>입력 시</a:t>
            </a:r>
            <a:r>
              <a:rPr lang="en-US" altLang="ko-KR" dirty="0"/>
              <a:t> True</a:t>
            </a:r>
            <a:r>
              <a:rPr lang="ko-KR" altLang="en-US" dirty="0"/>
              <a:t>가 출력된다면 </a:t>
            </a:r>
            <a:r>
              <a:rPr lang="en-US" altLang="ko-KR" dirty="0"/>
              <a:t>CUDA </a:t>
            </a:r>
            <a:r>
              <a:rPr lang="ko-KR" altLang="en-US" dirty="0"/>
              <a:t>설정이 완료된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EAD2A2-B811-A231-07AE-54FB518761E9}"/>
              </a:ext>
            </a:extLst>
          </p:cNvPr>
          <p:cNvGrpSpPr/>
          <p:nvPr/>
        </p:nvGrpSpPr>
        <p:grpSpPr>
          <a:xfrm>
            <a:off x="836019" y="2493307"/>
            <a:ext cx="8346081" cy="3863043"/>
            <a:chOff x="836019" y="2493307"/>
            <a:chExt cx="8346081" cy="386304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8EA3B6-717F-801E-76C7-0130AC2C5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19" y="2493307"/>
              <a:ext cx="8346081" cy="386304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2FA8DE7-3CF2-C8FC-7741-6EC7CB1F3141}"/>
                </a:ext>
              </a:extLst>
            </p:cNvPr>
            <p:cNvSpPr/>
            <p:nvPr/>
          </p:nvSpPr>
          <p:spPr>
            <a:xfrm>
              <a:off x="836019" y="5082702"/>
              <a:ext cx="66888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8BB3DCB-3B6F-8ACE-9EA5-CFD8CFD48282}"/>
                    </a:ext>
                  </a:extLst>
                </p14:cNvPr>
                <p14:cNvContentPartPr/>
                <p14:nvPr/>
              </p14:nvContentPartPr>
              <p14:xfrm>
                <a:off x="3333375" y="3360555"/>
                <a:ext cx="2232000" cy="117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8BB3DCB-3B6F-8ACE-9EA5-CFD8CFD482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79366" y="3252555"/>
                  <a:ext cx="2339657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B95E4A7-3DDF-C905-3F9C-E66197CAEADA}"/>
                    </a:ext>
                  </a:extLst>
                </p14:cNvPr>
                <p14:cNvContentPartPr/>
                <p14:nvPr/>
              </p14:nvContentPartPr>
              <p14:xfrm>
                <a:off x="3514455" y="3857355"/>
                <a:ext cx="770400" cy="680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B95E4A7-3DDF-C905-3F9C-E66197CAEA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60455" y="3748781"/>
                  <a:ext cx="878040" cy="284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59AA018-03D1-9364-FD6E-7D6E5A62DA80}"/>
                    </a:ext>
                  </a:extLst>
                </p14:cNvPr>
                <p14:cNvContentPartPr/>
                <p14:nvPr/>
              </p14:nvContentPartPr>
              <p14:xfrm>
                <a:off x="1371375" y="4752315"/>
                <a:ext cx="1313640" cy="48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59AA018-03D1-9364-FD6E-7D6E5A62DA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7375" y="4644315"/>
                  <a:ext cx="142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4B5D348-F0E2-5A4F-BC28-4F1D0CF96358}"/>
                    </a:ext>
                  </a:extLst>
                </p14:cNvPr>
                <p14:cNvContentPartPr/>
                <p14:nvPr/>
              </p14:nvContentPartPr>
              <p14:xfrm>
                <a:off x="1390455" y="4981275"/>
                <a:ext cx="2714400" cy="86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4B5D348-F0E2-5A4F-BC28-4F1D0CF963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36448" y="4873275"/>
                  <a:ext cx="2822054" cy="30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651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8EC491D-7FE0-6268-C40F-31E2A6CC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13" y="2501372"/>
            <a:ext cx="5382376" cy="38105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YOLOv5 </a:t>
            </a:r>
            <a:r>
              <a:rPr lang="ko-KR" altLang="en-US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detect.py</a:t>
            </a:r>
          </a:p>
          <a:p>
            <a:pPr lvl="1"/>
            <a:r>
              <a:rPr lang="en-US" altLang="ko-KR" dirty="0"/>
              <a:t>anaconda</a:t>
            </a:r>
            <a:r>
              <a:rPr lang="ko-KR" altLang="en-US" dirty="0"/>
              <a:t>를 실행한 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yolov5 </a:t>
            </a:r>
            <a:r>
              <a:rPr lang="ko-KR" altLang="en-US" dirty="0"/>
              <a:t>폴더에서 </a:t>
            </a:r>
            <a:r>
              <a:rPr lang="en-US" altLang="ko-KR" dirty="0"/>
              <a:t>detect.py</a:t>
            </a:r>
            <a:r>
              <a:rPr lang="ko-KR" altLang="en-US" dirty="0"/>
              <a:t>를 실행하여 </a:t>
            </a:r>
            <a:r>
              <a:rPr lang="en-US" altLang="ko-KR" dirty="0"/>
              <a:t>YOLOv5</a:t>
            </a:r>
            <a:r>
              <a:rPr lang="ko-KR" altLang="en-US" dirty="0"/>
              <a:t>가 제대로 실행되는지 테스트</a:t>
            </a:r>
            <a:endParaRPr lang="en-US" altLang="ko-KR" dirty="0"/>
          </a:p>
          <a:p>
            <a:pPr lvl="1"/>
            <a:r>
              <a:rPr lang="en-US" altLang="ko-KR" dirty="0"/>
              <a:t>python detect.py --source 0 --weights yolov5s.pt --</a:t>
            </a:r>
            <a:r>
              <a:rPr lang="en-US" altLang="ko-KR" dirty="0" err="1"/>
              <a:t>nosave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4B00EA-7B7E-C4D0-F875-54AAC804D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585"/>
            <a:ext cx="5300740" cy="31093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9200AB-6057-79FC-11B0-6A24A2F27ACB}"/>
              </a:ext>
            </a:extLst>
          </p:cNvPr>
          <p:cNvSpPr/>
          <p:nvPr/>
        </p:nvSpPr>
        <p:spPr>
          <a:xfrm>
            <a:off x="4327668" y="4755647"/>
            <a:ext cx="1584245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92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Error </a:t>
            </a:r>
            <a:r>
              <a:rPr lang="ko-KR" altLang="en-US"/>
              <a:t>발생 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en-US" altLang="ko-KR" b="1"/>
              <a:t>AttributeError: 'Upsample' object has no attribute 'recompute_scale_factor’ </a:t>
            </a:r>
            <a:r>
              <a:rPr lang="ko-KR" altLang="en-US" b="1"/>
              <a:t>발생 시</a:t>
            </a:r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pPr lvl="1"/>
            <a:r>
              <a:rPr lang="en-US" altLang="ko-KR"/>
              <a:t>C:\Users\</a:t>
            </a:r>
            <a:r>
              <a:rPr lang="ko-KR" altLang="en-US" b="1"/>
              <a:t>컴퓨터계정이름</a:t>
            </a:r>
            <a:r>
              <a:rPr lang="en-US" altLang="ko-KR"/>
              <a:t>\anaconda3\envs\yolov5\Lib\site-packages\torch\nn\modules</a:t>
            </a:r>
            <a:r>
              <a:rPr lang="ko-KR" altLang="en-US"/>
              <a:t>로 이동</a:t>
            </a:r>
            <a:endParaRPr lang="en-US" altLang="ko-KR"/>
          </a:p>
          <a:p>
            <a:pPr lvl="1"/>
            <a:r>
              <a:rPr lang="en-US" altLang="ko-KR"/>
              <a:t>upsampling.py </a:t>
            </a:r>
            <a:r>
              <a:rPr lang="ko-KR" altLang="en-US"/>
              <a:t>파일 수정 후 저장</a:t>
            </a:r>
            <a:endParaRPr lang="en-US" altLang="ko-KR"/>
          </a:p>
          <a:p>
            <a:pPr lvl="2"/>
            <a:r>
              <a:rPr lang="en-US" altLang="ko-KR"/>
              <a:t>152</a:t>
            </a:r>
            <a:r>
              <a:rPr lang="ko-KR" altLang="en-US"/>
              <a:t>번째 줄 </a:t>
            </a:r>
            <a:r>
              <a:rPr lang="en-US" altLang="ko-KR"/>
              <a:t>def forward </a:t>
            </a:r>
            <a:r>
              <a:rPr lang="ko-KR" altLang="en-US"/>
              <a:t>함수</a:t>
            </a:r>
            <a:r>
              <a:rPr lang="en-US" altLang="ko-KR"/>
              <a:t> </a:t>
            </a:r>
            <a:r>
              <a:rPr lang="ko-KR" altLang="en-US"/>
              <a:t>수정</a:t>
            </a:r>
            <a:endParaRPr lang="en-US" altLang="ko-KR"/>
          </a:p>
          <a:p>
            <a:pPr lvl="2"/>
            <a:r>
              <a:rPr lang="en-US" altLang="ko-KR"/>
              <a:t>recompute_scale_factor </a:t>
            </a:r>
            <a:r>
              <a:rPr lang="ko-KR" altLang="en-US"/>
              <a:t>부분 주석처리</a:t>
            </a:r>
            <a:r>
              <a:rPr lang="en-US" altLang="ko-KR"/>
              <a:t> </a:t>
            </a:r>
            <a:r>
              <a:rPr lang="ko-KR" altLang="en-US"/>
              <a:t>후 괄호를 정상적으로 닫아준다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E9F789-DED8-6935-B0BF-5B727C10E2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000" y="1784685"/>
            <a:ext cx="10115999" cy="13287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23768B-935F-A4D2-82F1-E6FAAD86C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6" y="4855116"/>
            <a:ext cx="8916644" cy="523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61D733-5401-C22D-F667-7CFBEEDCC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28" y="6099139"/>
            <a:ext cx="8878539" cy="514422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51CB5D90-AAEF-AC24-E807-51C35F80AF91}"/>
              </a:ext>
            </a:extLst>
          </p:cNvPr>
          <p:cNvSpPr/>
          <p:nvPr/>
        </p:nvSpPr>
        <p:spPr>
          <a:xfrm>
            <a:off x="5940135" y="5599972"/>
            <a:ext cx="311727" cy="3948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72504-8552-AE5D-855D-1AFAEF9A343F}"/>
              </a:ext>
            </a:extLst>
          </p:cNvPr>
          <p:cNvSpPr/>
          <p:nvPr/>
        </p:nvSpPr>
        <p:spPr>
          <a:xfrm>
            <a:off x="10390909" y="6224155"/>
            <a:ext cx="238991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341AE3-9AFC-1693-0DAA-4F617062509A}"/>
              </a:ext>
            </a:extLst>
          </p:cNvPr>
          <p:cNvSpPr/>
          <p:nvPr/>
        </p:nvSpPr>
        <p:spPr>
          <a:xfrm>
            <a:off x="4733059" y="6424612"/>
            <a:ext cx="238991" cy="188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0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ko-KR" altLang="en-US" b="1"/>
              <a:t>아나콘다 설치</a:t>
            </a:r>
            <a:endParaRPr lang="en-US" altLang="ko-KR" b="1"/>
          </a:p>
          <a:p>
            <a:pPr lvl="1"/>
            <a:r>
              <a:rPr lang="ko-KR" altLang="en-US"/>
              <a:t>윈도우 환경에서 데이터 가공 및 학습을 진행하기 위하여 아나콘다</a:t>
            </a:r>
            <a:r>
              <a:rPr lang="en-US" altLang="ko-KR"/>
              <a:t>3</a:t>
            </a:r>
            <a:r>
              <a:rPr lang="ko-KR" altLang="en-US"/>
              <a:t>를 설치한다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아나콘다</a:t>
            </a:r>
            <a:r>
              <a:rPr lang="en-US" altLang="ko-KR"/>
              <a:t>3</a:t>
            </a:r>
            <a:r>
              <a:rPr lang="ko-KR" altLang="en-US"/>
              <a:t> 다운로드 주소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https://www.anaconda.com/download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BC13E8-9636-9B6C-98B5-68D26B6EC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2610814"/>
            <a:ext cx="5045380" cy="39214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10BC69-79DC-F7E3-6CF5-83C3590EE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45" y="2610814"/>
            <a:ext cx="5045380" cy="39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8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ko-KR" altLang="en-US" b="1"/>
              <a:t>아나콘다 설치</a:t>
            </a:r>
            <a:endParaRPr lang="en-US" altLang="ko-KR" b="1"/>
          </a:p>
          <a:p>
            <a:pPr lvl="1"/>
            <a:r>
              <a:rPr lang="ko-KR" altLang="en-US"/>
              <a:t>설치가 완료되면 다음과 같이 아나콘다를 검색하여 실행할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F8D3E2-1346-BAEA-B5AA-0B4B7A370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020" y="2179322"/>
            <a:ext cx="3933912" cy="3979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AC4A5A-A582-E7E4-B747-8DBB5DA90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64" y="2179322"/>
            <a:ext cx="5839194" cy="397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ko-KR" altLang="en-US" b="1"/>
              <a:t>가상환경 생성</a:t>
            </a:r>
            <a:endParaRPr lang="en-US" altLang="ko-KR" b="1"/>
          </a:p>
          <a:p>
            <a:pPr lvl="1"/>
            <a:r>
              <a:rPr lang="en-US" altLang="ko-KR"/>
              <a:t>YOLOv5</a:t>
            </a:r>
            <a:r>
              <a:rPr lang="ko-KR" altLang="en-US"/>
              <a:t>를 실행하기 위한 가상환경을 생성한다</a:t>
            </a:r>
            <a:r>
              <a:rPr lang="en-US" altLang="ko-KR"/>
              <a:t>.</a:t>
            </a:r>
          </a:p>
          <a:p>
            <a:pPr lvl="1"/>
            <a:r>
              <a:rPr lang="it-IT" altLang="ko-KR"/>
              <a:t>conda create -n yolov5 python=3.9.7</a:t>
            </a:r>
            <a:br>
              <a:rPr lang="it-IT" altLang="ko-KR"/>
            </a:br>
            <a:br>
              <a:rPr lang="it-IT" altLang="ko-KR"/>
            </a:br>
            <a:r>
              <a:rPr lang="it-IT" altLang="ko-KR"/>
              <a:t>conda activate yolov5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57AC1C-22A2-E2AC-5C66-5E5071C4B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070" y="3001454"/>
            <a:ext cx="10621857" cy="8550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2F48CF-7D44-CA76-BC54-578642C4E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071" y="4135582"/>
            <a:ext cx="10621857" cy="22846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79E7D00-57F4-0CBB-6656-EAF93E718336}"/>
                  </a:ext>
                </a:extLst>
              </p14:cNvPr>
              <p14:cNvContentPartPr/>
              <p14:nvPr/>
            </p14:nvContentPartPr>
            <p14:xfrm>
              <a:off x="2805210" y="3690285"/>
              <a:ext cx="2976480" cy="439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79E7D00-57F4-0CBB-6656-EAF93E7183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1570" y="3582285"/>
                <a:ext cx="30841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A2B2E63-F5EF-37E3-0A6A-258F93090303}"/>
                  </a:ext>
                </a:extLst>
              </p14:cNvPr>
              <p14:cNvContentPartPr/>
              <p14:nvPr/>
            </p14:nvContentPartPr>
            <p14:xfrm>
              <a:off x="2766690" y="5851455"/>
              <a:ext cx="1798560" cy="536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A2B2E63-F5EF-37E3-0A6A-258F930903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3050" y="5743815"/>
                <a:ext cx="190620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73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패키지 설치</a:t>
            </a:r>
            <a:endParaRPr lang="en-US" altLang="ko-KR" b="1" dirty="0"/>
          </a:p>
          <a:p>
            <a:pPr lvl="1"/>
            <a:r>
              <a:rPr lang="en-US" altLang="ko-KR" dirty="0"/>
              <a:t>YOLOv5</a:t>
            </a:r>
            <a:r>
              <a:rPr lang="ko-KR" altLang="en-US" dirty="0"/>
              <a:t>를 실행하기 위해 다음과 같은 패키지들을 설치한다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pip install torch==2.1.2 </a:t>
            </a:r>
            <a:r>
              <a:rPr lang="en-US" altLang="ko-KR" dirty="0" err="1"/>
              <a:t>torchvision</a:t>
            </a:r>
            <a:r>
              <a:rPr lang="en-US" altLang="ko-KR" dirty="0"/>
              <a:t>==0.16.2 </a:t>
            </a:r>
            <a:r>
              <a:rPr lang="en-US" altLang="ko-KR" dirty="0" err="1"/>
              <a:t>torchaudio</a:t>
            </a:r>
            <a:r>
              <a:rPr lang="en-US" altLang="ko-KR" dirty="0"/>
              <a:t>==2.1.2 --index-</a:t>
            </a:r>
            <a:r>
              <a:rPr lang="en-US" altLang="ko-KR" dirty="0" err="1"/>
              <a:t>url</a:t>
            </a:r>
            <a:r>
              <a:rPr lang="en-US" altLang="ko-KR" dirty="0"/>
              <a:t> https://download.pytorch.org/whl/cu118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pip install matplotlib==3.9.2 </a:t>
            </a:r>
            <a:r>
              <a:rPr lang="en-US" altLang="ko-KR" dirty="0" err="1"/>
              <a:t>numpy</a:t>
            </a:r>
            <a:r>
              <a:rPr lang="en-US" altLang="ko-KR" dirty="0"/>
              <a:t>==1.26.4 </a:t>
            </a:r>
            <a:r>
              <a:rPr lang="en-US" altLang="ko-KR" dirty="0" err="1"/>
              <a:t>opencv</a:t>
            </a:r>
            <a:r>
              <a:rPr lang="en-US" altLang="ko-KR" dirty="0"/>
              <a:t>-python==4.10.0.84 pandas==2.2.3 pillow==11.0.0 </a:t>
            </a:r>
            <a:r>
              <a:rPr lang="en-US" altLang="ko-KR" dirty="0" err="1"/>
              <a:t>psutil</a:t>
            </a:r>
            <a:r>
              <a:rPr lang="en-US" altLang="ko-KR" dirty="0"/>
              <a:t>==6.1.0 </a:t>
            </a:r>
            <a:r>
              <a:rPr lang="en-US" altLang="ko-KR" dirty="0" err="1"/>
              <a:t>pyYAML</a:t>
            </a:r>
            <a:r>
              <a:rPr lang="en-US" altLang="ko-KR" dirty="0"/>
              <a:t>==6.0.2 requests==2.32.2 </a:t>
            </a:r>
            <a:r>
              <a:rPr lang="en-US" altLang="ko-KR" dirty="0" err="1"/>
              <a:t>scipy</a:t>
            </a:r>
            <a:r>
              <a:rPr lang="en-US" altLang="ko-KR" dirty="0"/>
              <a:t>==1.13.1 seaborn==0.13.2 </a:t>
            </a:r>
            <a:r>
              <a:rPr lang="en-US" altLang="ko-KR" dirty="0" err="1"/>
              <a:t>tqdm</a:t>
            </a:r>
            <a:r>
              <a:rPr lang="en-US" altLang="ko-KR" dirty="0"/>
              <a:t>==4.67.0 </a:t>
            </a:r>
            <a:r>
              <a:rPr lang="en-US" altLang="ko-KR" dirty="0" err="1"/>
              <a:t>ultralytics</a:t>
            </a:r>
            <a:r>
              <a:rPr lang="en-US" altLang="ko-KR" dirty="0"/>
              <a:t>==8.3.28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7733B0-22C7-44BA-BACC-6EEA95D2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995043"/>
              </p:ext>
            </p:extLst>
          </p:nvPr>
        </p:nvGraphicFramePr>
        <p:xfrm>
          <a:off x="1751342" y="3975879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02794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818597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585943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14356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013044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999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package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package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package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7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torch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 2.1.2+cu118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opencv</a:t>
                      </a:r>
                      <a:r>
                        <a:rPr lang="en-US" altLang="ko-KR" sz="1200" b="1" dirty="0"/>
                        <a:t>-python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4.10.0.84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requests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2.32.2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torchvision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0.16.2+cu118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pandas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2.2.3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scipy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1.13.1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9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torchaudio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2.1.2+cu118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pillow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11.0.0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seaborn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0.13.2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5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matplotlib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3.9.2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psutil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6.1.0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tqdm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4.67.0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0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numpy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1.26.4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PyYAML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6.0.2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ultralytics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8.3.28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79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17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CUDA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ko-KR" altLang="en-US" b="1"/>
              <a:t>그래픽 드라이버 확인</a:t>
            </a:r>
            <a:endParaRPr lang="en-US" altLang="ko-KR" b="1"/>
          </a:p>
          <a:p>
            <a:pPr lvl="1"/>
            <a:r>
              <a:rPr lang="ko-KR" altLang="en-US"/>
              <a:t>본인의 </a:t>
            </a:r>
            <a:r>
              <a:rPr lang="en-US" altLang="ko-KR"/>
              <a:t>Nvidia </a:t>
            </a:r>
            <a:r>
              <a:rPr lang="ko-KR" altLang="en-US"/>
              <a:t>그래픽 드라이버 버전 확인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3D41CD-FB7E-609F-1C0B-553C5A739175}"/>
              </a:ext>
            </a:extLst>
          </p:cNvPr>
          <p:cNvGrpSpPr/>
          <p:nvPr/>
        </p:nvGrpSpPr>
        <p:grpSpPr>
          <a:xfrm>
            <a:off x="836019" y="2183444"/>
            <a:ext cx="10332996" cy="4172906"/>
            <a:chOff x="836019" y="2501026"/>
            <a:chExt cx="10332996" cy="417290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CAE2B4-2173-1526-6B14-2B34A5BCF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477" y="2501026"/>
              <a:ext cx="5351447" cy="417290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EEE6A4-577F-3AD9-0D85-AA87CE2E67BB}"/>
                </a:ext>
              </a:extLst>
            </p:cNvPr>
            <p:cNvSpPr/>
            <p:nvPr/>
          </p:nvSpPr>
          <p:spPr>
            <a:xfrm>
              <a:off x="9562234" y="4233430"/>
              <a:ext cx="696191" cy="2623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FC57104-C4D7-BC3D-E0FA-9014753A0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19" y="2501026"/>
              <a:ext cx="4503312" cy="41729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79D168-0944-FB82-0B07-DDA3195664C9}"/>
                </a:ext>
              </a:extLst>
            </p:cNvPr>
            <p:cNvSpPr/>
            <p:nvPr/>
          </p:nvSpPr>
          <p:spPr>
            <a:xfrm>
              <a:off x="1542184" y="5010150"/>
              <a:ext cx="1439141" cy="285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E7A79E6-A25D-F9B9-2016-59E0251C4B35}"/>
                </a:ext>
              </a:extLst>
            </p:cNvPr>
            <p:cNvSpPr/>
            <p:nvPr/>
          </p:nvSpPr>
          <p:spPr>
            <a:xfrm>
              <a:off x="6599960" y="2985655"/>
              <a:ext cx="305666" cy="2623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18191D-B202-7105-873F-156BE4AE5E9C}"/>
                </a:ext>
              </a:extLst>
            </p:cNvPr>
            <p:cNvSpPr txBox="1"/>
            <p:nvPr/>
          </p:nvSpPr>
          <p:spPr>
            <a:xfrm>
              <a:off x="2951414" y="4964668"/>
              <a:ext cx="910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71C2E0-8D33-B5CD-DE43-D9D1A11F0D18}"/>
                </a:ext>
              </a:extLst>
            </p:cNvPr>
            <p:cNvSpPr txBox="1"/>
            <p:nvPr/>
          </p:nvSpPr>
          <p:spPr>
            <a:xfrm>
              <a:off x="6925901" y="2932174"/>
              <a:ext cx="910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FC4267-C8E6-5317-BF46-646CB9C87237}"/>
                </a:ext>
              </a:extLst>
            </p:cNvPr>
            <p:cNvSpPr txBox="1"/>
            <p:nvPr/>
          </p:nvSpPr>
          <p:spPr>
            <a:xfrm>
              <a:off x="10258425" y="4166733"/>
              <a:ext cx="910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rgbClr val="FF0000"/>
                  </a:solidFill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58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CUDA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en-US" altLang="ko-KR" b="1"/>
              <a:t>CUDA </a:t>
            </a:r>
            <a:r>
              <a:rPr lang="ko-KR" altLang="en-US" b="1"/>
              <a:t>다운로드</a:t>
            </a:r>
            <a:endParaRPr lang="en-US" altLang="ko-KR" b="1"/>
          </a:p>
          <a:p>
            <a:pPr lvl="1"/>
            <a:r>
              <a:rPr lang="en-US" altLang="ko-KR"/>
              <a:t>CUDA</a:t>
            </a:r>
            <a:r>
              <a:rPr lang="ko-KR" altLang="en-US"/>
              <a:t>를 설치하기 위해 </a:t>
            </a:r>
            <a:r>
              <a:rPr lang="en-US" altLang="ko-KR"/>
              <a:t>Nvidia </a:t>
            </a:r>
            <a:r>
              <a:rPr lang="ko-KR" altLang="en-US"/>
              <a:t>홈페이지에 접속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https://developer.nvidia.com/cuda-toolkit-archive</a:t>
            </a:r>
            <a:endParaRPr lang="en-US" altLang="ko-KR"/>
          </a:p>
          <a:p>
            <a:pPr lvl="1"/>
            <a:r>
              <a:rPr lang="ko-KR" altLang="en-US"/>
              <a:t>본인의 </a:t>
            </a:r>
            <a:r>
              <a:rPr lang="en-US" altLang="ko-KR"/>
              <a:t>Nvidia </a:t>
            </a:r>
            <a:r>
              <a:rPr lang="ko-KR" altLang="en-US"/>
              <a:t>그래픽 드라이버에 맞는 </a:t>
            </a:r>
            <a:r>
              <a:rPr lang="en-US" altLang="ko-KR"/>
              <a:t>CUDA</a:t>
            </a:r>
            <a:r>
              <a:rPr lang="ko-KR" altLang="en-US"/>
              <a:t>를 찾아 설치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8637258-843E-8C49-9AB5-B11DA9016E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832" y="2520363"/>
            <a:ext cx="3826972" cy="38359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71EBC38-2EFD-9BEA-877C-C7C49D5207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228" y="2520363"/>
            <a:ext cx="5706439" cy="390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2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CUDA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49333"/>
            <a:ext cx="11235245" cy="54911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2200" b="1"/>
              <a:t>CUDA </a:t>
            </a:r>
            <a:r>
              <a:rPr lang="ko-KR" altLang="en-US" sz="2200" b="1"/>
              <a:t>다운로드</a:t>
            </a:r>
            <a:endParaRPr lang="en-US" altLang="ko-KR" sz="2200" b="1"/>
          </a:p>
          <a:p>
            <a:pPr lvl="1">
              <a:lnSpc>
                <a:spcPct val="120000"/>
              </a:lnSpc>
            </a:pPr>
            <a:r>
              <a:rPr lang="en-US" altLang="ko-KR" sz="1900"/>
              <a:t>Ex) CUDA Toolkit 11.7_windows_x86_64_win11_exe </a:t>
            </a:r>
            <a:r>
              <a:rPr lang="ko-KR" altLang="en-US" sz="1900"/>
              <a:t>버전을 선택</a:t>
            </a:r>
            <a:endParaRPr lang="en-US" altLang="ko-KR" sz="1900"/>
          </a:p>
          <a:p>
            <a:pPr lvl="1">
              <a:lnSpc>
                <a:spcPct val="120000"/>
              </a:lnSpc>
            </a:pPr>
            <a:r>
              <a:rPr lang="en-US" altLang="ko-KR" sz="1900"/>
              <a:t>Nvidia </a:t>
            </a:r>
            <a:r>
              <a:rPr lang="ko-KR" altLang="en-US" sz="1900"/>
              <a:t>그래픽 드라이버 </a:t>
            </a:r>
            <a:r>
              <a:rPr lang="en-US" altLang="ko-KR" sz="1900"/>
              <a:t>516.01 </a:t>
            </a:r>
            <a:r>
              <a:rPr lang="ko-KR" altLang="en-US" sz="1900"/>
              <a:t>버전을 지원하는 것을 확인</a:t>
            </a:r>
            <a:endParaRPr lang="en-US" altLang="ko-KR" sz="1900"/>
          </a:p>
          <a:p>
            <a:pPr lvl="2">
              <a:lnSpc>
                <a:spcPct val="120000"/>
              </a:lnSpc>
            </a:pPr>
            <a:endParaRPr lang="en-US" altLang="ko-KR" sz="1900"/>
          </a:p>
          <a:p>
            <a:pPr lvl="2">
              <a:lnSpc>
                <a:spcPct val="120000"/>
              </a:lnSpc>
            </a:pPr>
            <a:endParaRPr lang="en-US" altLang="ko-KR" sz="1900"/>
          </a:p>
          <a:p>
            <a:pPr lvl="2">
              <a:lnSpc>
                <a:spcPct val="120000"/>
              </a:lnSpc>
            </a:pPr>
            <a:endParaRPr lang="en-US" altLang="ko-KR" sz="1900"/>
          </a:p>
          <a:p>
            <a:pPr lvl="2">
              <a:lnSpc>
                <a:spcPct val="120000"/>
              </a:lnSpc>
            </a:pPr>
            <a:endParaRPr lang="en-US" altLang="ko-KR" sz="1900"/>
          </a:p>
          <a:p>
            <a:pPr lvl="2">
              <a:lnSpc>
                <a:spcPct val="120000"/>
              </a:lnSpc>
            </a:pPr>
            <a:endParaRPr lang="en-US" altLang="ko-KR" sz="190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90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90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900"/>
          </a:p>
          <a:p>
            <a:pPr lvl="2">
              <a:lnSpc>
                <a:spcPct val="120000"/>
              </a:lnSpc>
            </a:pPr>
            <a:endParaRPr lang="en-US" altLang="ko-KR" sz="1700"/>
          </a:p>
          <a:p>
            <a:pPr lvl="2">
              <a:lnSpc>
                <a:spcPct val="120000"/>
              </a:lnSpc>
            </a:pPr>
            <a:r>
              <a:rPr lang="ko-KR" altLang="en-US" sz="1700"/>
              <a:t>그래픽 드라이버의 경우</a:t>
            </a:r>
            <a:r>
              <a:rPr lang="en-US" altLang="ko-KR" sz="1700"/>
              <a:t>, </a:t>
            </a:r>
            <a:r>
              <a:rPr lang="ko-KR" altLang="en-US" sz="1700"/>
              <a:t>꾸준히 업데이트되기 때문에 반드시 </a:t>
            </a:r>
            <a:r>
              <a:rPr lang="en-US" altLang="ko-KR" sz="1700"/>
              <a:t>CUDA </a:t>
            </a:r>
            <a:r>
              <a:rPr lang="ko-KR" altLang="en-US" sz="1700"/>
              <a:t>버전을 그래픽 드라이버</a:t>
            </a:r>
            <a:r>
              <a:rPr lang="en-US" altLang="ko-KR" sz="1700"/>
              <a:t> </a:t>
            </a:r>
            <a:r>
              <a:rPr lang="ko-KR" altLang="en-US" sz="1700"/>
              <a:t>버전에</a:t>
            </a:r>
            <a:br>
              <a:rPr lang="en-US" altLang="ko-KR" sz="1700"/>
            </a:br>
            <a:r>
              <a:rPr lang="ko-KR" altLang="en-US" sz="1700"/>
              <a:t>맞추어</a:t>
            </a:r>
            <a:r>
              <a:rPr lang="en-US" altLang="ko-KR" sz="1700"/>
              <a:t> </a:t>
            </a:r>
            <a:r>
              <a:rPr lang="ko-KR" altLang="en-US" sz="1700"/>
              <a:t>다운로드할 필요는 없다</a:t>
            </a:r>
            <a:r>
              <a:rPr lang="en-US" altLang="ko-KR" sz="1700"/>
              <a:t>. </a:t>
            </a:r>
            <a:r>
              <a:rPr lang="ko-KR" altLang="en-US" sz="1700"/>
              <a:t>오히려 호환성 문제가 발생할 수도 있으며</a:t>
            </a:r>
            <a:r>
              <a:rPr lang="en-US" altLang="ko-KR" sz="1700"/>
              <a:t>, </a:t>
            </a:r>
            <a:r>
              <a:rPr lang="en-US" altLang="ko-KR" sz="1700" b="1"/>
              <a:t>CUDA</a:t>
            </a:r>
            <a:r>
              <a:rPr lang="ko-KR" altLang="en-US" sz="1700" b="1"/>
              <a:t>의 지원 그래픽</a:t>
            </a:r>
            <a:br>
              <a:rPr lang="en-US" altLang="ko-KR" sz="1700" b="1"/>
            </a:br>
            <a:r>
              <a:rPr lang="ko-KR" altLang="en-US" sz="1700" b="1"/>
              <a:t>드라이버</a:t>
            </a:r>
            <a:r>
              <a:rPr lang="en-US" altLang="ko-KR" sz="1700" b="1"/>
              <a:t> </a:t>
            </a:r>
            <a:r>
              <a:rPr lang="ko-KR" altLang="en-US" sz="1700" b="1"/>
              <a:t>버전이</a:t>
            </a:r>
            <a:r>
              <a:rPr lang="en-US" altLang="ko-KR" sz="1700" b="1"/>
              <a:t> </a:t>
            </a:r>
            <a:r>
              <a:rPr lang="ko-KR" altLang="en-US" sz="1700" b="1"/>
              <a:t>본인의 그래픽</a:t>
            </a:r>
            <a:r>
              <a:rPr lang="en-US" altLang="ko-KR" sz="1700" b="1"/>
              <a:t> </a:t>
            </a:r>
            <a:r>
              <a:rPr lang="ko-KR" altLang="en-US" sz="1700" b="1"/>
              <a:t>드라이버보다</a:t>
            </a:r>
            <a:r>
              <a:rPr lang="en-US" altLang="ko-KR" sz="1700" b="1"/>
              <a:t> </a:t>
            </a:r>
            <a:r>
              <a:rPr lang="ko-KR" altLang="en-US" sz="1700" b="1"/>
              <a:t>높지 않게 적당한 버전의 </a:t>
            </a:r>
            <a:r>
              <a:rPr lang="en-US" altLang="ko-KR" sz="1700" b="1"/>
              <a:t>CUDA</a:t>
            </a:r>
            <a:r>
              <a:rPr lang="ko-KR" altLang="en-US" sz="1700" b="1"/>
              <a:t>를 설치</a:t>
            </a:r>
            <a:r>
              <a:rPr lang="ko-KR" altLang="en-US" sz="1700"/>
              <a:t>해주면 된다</a:t>
            </a:r>
            <a:r>
              <a:rPr lang="en-US" altLang="ko-KR" sz="170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FDA451-B350-EDFB-1113-D16EC6EEE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76" y="2461190"/>
            <a:ext cx="10002646" cy="30674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015AAB-2251-5E60-51A5-C7BDE1C85390}"/>
              </a:ext>
            </a:extLst>
          </p:cNvPr>
          <p:cNvSpPr/>
          <p:nvPr/>
        </p:nvSpPr>
        <p:spPr>
          <a:xfrm>
            <a:off x="2970935" y="4277798"/>
            <a:ext cx="1362940" cy="246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DC18E9-C861-9805-3369-D13CB27D0EFD}"/>
              </a:ext>
            </a:extLst>
          </p:cNvPr>
          <p:cNvSpPr/>
          <p:nvPr/>
        </p:nvSpPr>
        <p:spPr>
          <a:xfrm>
            <a:off x="9465887" y="3390900"/>
            <a:ext cx="1362940" cy="428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7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2390-F6FF-14D3-CD56-8AF2F4CE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CUDA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2F94-4F40-A580-DACF-3E20AA47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230283"/>
            <a:ext cx="11235245" cy="5491192"/>
          </a:xfrm>
        </p:spPr>
        <p:txBody>
          <a:bodyPr>
            <a:normAutofit/>
          </a:bodyPr>
          <a:lstStyle/>
          <a:p>
            <a:r>
              <a:rPr lang="en-US" altLang="ko-KR" b="1"/>
              <a:t>CUDA </a:t>
            </a:r>
            <a:r>
              <a:rPr lang="ko-KR" altLang="en-US" b="1"/>
              <a:t>설치</a:t>
            </a:r>
            <a:endParaRPr lang="en-US" altLang="ko-KR" b="1"/>
          </a:p>
          <a:p>
            <a:pPr lvl="1"/>
            <a:r>
              <a:rPr lang="ko-KR" altLang="en-US"/>
              <a:t>다운로드 파일 실행 후 설치 진행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B14B5-F585-F80E-A3DB-F8F445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0A79-27B1-496D-B5F2-05195FAC06A4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0E6FA1-E99B-F00B-7603-94C256362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9" y="2251612"/>
            <a:ext cx="4476606" cy="20155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7B2F6A-9B98-62EA-46EB-C9E8065D9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9" y="4464330"/>
            <a:ext cx="4476606" cy="17421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41E928-5B85-2E70-49AC-460C8A15A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0" y="2251612"/>
            <a:ext cx="5290942" cy="39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6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665</Words>
  <Application>Microsoft Office PowerPoint</Application>
  <PresentationFormat>와이드스크린</PresentationFormat>
  <Paragraphs>156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CUDA 설치 및 YOLOv5 환경 구축</vt:lpstr>
      <vt:lpstr>환경 구축</vt:lpstr>
      <vt:lpstr>환경 구축</vt:lpstr>
      <vt:lpstr>환경 구축</vt:lpstr>
      <vt:lpstr>환경 구축</vt:lpstr>
      <vt:lpstr>CUDA</vt:lpstr>
      <vt:lpstr>CUDA</vt:lpstr>
      <vt:lpstr>CUDA</vt:lpstr>
      <vt:lpstr>CUDA</vt:lpstr>
      <vt:lpstr>CUDA</vt:lpstr>
      <vt:lpstr>CUDA</vt:lpstr>
      <vt:lpstr>CUDA</vt:lpstr>
      <vt:lpstr>CUDA</vt:lpstr>
      <vt:lpstr>CUDA</vt:lpstr>
      <vt:lpstr>CUDA</vt:lpstr>
      <vt:lpstr>CUDA</vt:lpstr>
      <vt:lpstr>YOLOv5 테스트</vt:lpstr>
      <vt:lpstr>Error 발생 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ryan</dc:creator>
  <cp:lastModifiedBy>오현 권</cp:lastModifiedBy>
  <cp:revision>427</cp:revision>
  <cp:lastPrinted>2023-02-08T10:17:50Z</cp:lastPrinted>
  <dcterms:created xsi:type="dcterms:W3CDTF">2019-03-10T03:33:29Z</dcterms:created>
  <dcterms:modified xsi:type="dcterms:W3CDTF">2024-11-13T03:18:13Z</dcterms:modified>
</cp:coreProperties>
</file>