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423" r:id="rId3"/>
    <p:sldId id="965" r:id="rId5"/>
    <p:sldId id="424" r:id="rId6"/>
    <p:sldId id="968" r:id="rId7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2019           【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】2021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  <a:r>
              <a:rPr lang="en-US" altLang="zh-CN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AB0000"/>
                </a:solidFill>
              </a:rPr>
              <a:t>1.3  </a:t>
            </a:r>
            <a:r>
              <a:rPr lang="zh-CN" altLang="en-US" dirty="0">
                <a:solidFill>
                  <a:srgbClr val="AB0000"/>
                </a:solidFill>
              </a:rPr>
              <a:t>研究</a:t>
            </a:r>
            <a:r>
              <a:rPr lang="zh-CN" altLang="en-US" dirty="0">
                <a:solidFill>
                  <a:srgbClr val="AB0000"/>
                </a:solidFill>
              </a:rPr>
              <a:t>视角</a:t>
            </a:r>
            <a:endParaRPr lang="zh-CN" altLang="en-US" dirty="0">
              <a:solidFill>
                <a:srgbClr val="AB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/>
              <a:t>数据可以为我</a:t>
            </a:r>
            <a:r>
              <a:rPr lang="zh-CN" altLang="en-US" dirty="0"/>
              <a:t>做什么？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▼第一章【基础理论】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1.3  研究视角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2800" y="1993900"/>
            <a:ext cx="9867900" cy="417449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5944,&quot;width&quot;:10701}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183</Words>
  <Application>WPS 演示</Application>
  <PresentationFormat>宽屏</PresentationFormat>
  <Paragraphs>37</Paragraphs>
  <Slides>4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    基础理论</vt:lpstr>
      <vt:lpstr>1.3  研究视角</vt:lpstr>
      <vt:lpstr>数据可以为我做什么？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