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423" r:id="rId3"/>
    <p:sldId id="965" r:id="rId5"/>
    <p:sldId id="427" r:id="rId6"/>
    <p:sldId id="967" r:id="rId7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5T14:14:15.299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1.7  </a:t>
            </a:r>
            <a:r>
              <a:rPr lang="zh-CN" altLang="en-US" dirty="0">
                <a:solidFill>
                  <a:srgbClr val="AB0000"/>
                </a:solidFill>
              </a:rPr>
              <a:t>相关</a:t>
            </a:r>
            <a:r>
              <a:rPr lang="zh-CN" altLang="en-US" dirty="0">
                <a:solidFill>
                  <a:srgbClr val="AB0000"/>
                </a:solidFill>
              </a:rPr>
              <a:t>理论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►如何学习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6425" y="3429000"/>
            <a:ext cx="259207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/>
              <a:t>数据科学</a:t>
            </a:r>
            <a:endParaRPr lang="zh-CN" altLang="en-US" sz="3200" b="1"/>
          </a:p>
        </p:txBody>
      </p:sp>
      <p:sp>
        <p:nvSpPr>
          <p:cNvPr id="7" name="矩形 6"/>
          <p:cNvSpPr/>
          <p:nvPr/>
        </p:nvSpPr>
        <p:spPr>
          <a:xfrm>
            <a:off x="4439920" y="1628775"/>
            <a:ext cx="259207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/>
              <a:t>商务智能</a:t>
            </a:r>
            <a:endParaRPr lang="zh-CN" altLang="en-US" sz="3200" b="1"/>
          </a:p>
        </p:txBody>
      </p:sp>
      <p:sp>
        <p:nvSpPr>
          <p:cNvPr id="9" name="右箭头 8"/>
          <p:cNvSpPr/>
          <p:nvPr/>
        </p:nvSpPr>
        <p:spPr>
          <a:xfrm>
            <a:off x="7031990" y="3857625"/>
            <a:ext cx="288290" cy="755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863975" y="2061210"/>
            <a:ext cx="504190" cy="755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85290" y="1829435"/>
            <a:ext cx="2106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“</a:t>
            </a:r>
            <a:r>
              <a:rPr lang="zh-CN" altLang="en-US" sz="2000" b="1"/>
              <a:t>过去时间</a:t>
            </a:r>
            <a:r>
              <a:rPr lang="en-US" altLang="zh-CN" sz="2000" b="1"/>
              <a:t>”</a:t>
            </a:r>
            <a:r>
              <a:rPr lang="zh-CN" altLang="en-US" sz="2000" b="1"/>
              <a:t>的</a:t>
            </a:r>
            <a:r>
              <a:rPr lang="en-US" altLang="zh-CN" sz="2000" b="1"/>
              <a:t>“</a:t>
            </a:r>
            <a:r>
              <a:rPr lang="zh-CN" altLang="en-US" sz="2000" b="1"/>
              <a:t>解释性研究</a:t>
            </a:r>
            <a:r>
              <a:rPr lang="en-US" altLang="zh-CN" sz="2000" b="1"/>
              <a:t>”</a:t>
            </a:r>
            <a:endParaRPr lang="en-US" altLang="zh-CN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7624445" y="3535045"/>
            <a:ext cx="210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“</a:t>
            </a:r>
            <a:r>
              <a:rPr lang="zh-CN" altLang="en-US" b="1"/>
              <a:t>未来时间</a:t>
            </a:r>
            <a:r>
              <a:rPr lang="en-US" altLang="zh-CN" b="1"/>
              <a:t>”</a:t>
            </a:r>
            <a:r>
              <a:rPr lang="zh-CN" altLang="en-US" b="1"/>
              <a:t>的</a:t>
            </a:r>
            <a:r>
              <a:rPr lang="en-US" altLang="zh-CN" b="1"/>
              <a:t>“</a:t>
            </a:r>
            <a:r>
              <a:rPr lang="zh-CN" altLang="en-US" b="1"/>
              <a:t>探索性研究</a:t>
            </a:r>
            <a:r>
              <a:rPr lang="en-US" altLang="zh-CN" b="1"/>
              <a:t>”</a:t>
            </a:r>
            <a:endParaRPr lang="en-US" altLang="zh-CN" b="1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205</Words>
  <Application>WPS 演示</Application>
  <PresentationFormat>宽屏</PresentationFormat>
  <Paragraphs>42</Paragraphs>
  <Slides>4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    基础理论</vt:lpstr>
      <vt:lpstr>1.7  相关理论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1462</cp:revision>
  <cp:lastPrinted>2018-05-28T02:55:00Z</cp:lastPrinted>
  <dcterms:created xsi:type="dcterms:W3CDTF">2007-03-02T11:26:00Z</dcterms:created>
  <dcterms:modified xsi:type="dcterms:W3CDTF">2021-11-08T17:08:03Z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