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65" r:id="rId5"/>
    <p:sldId id="264" r:id="rId6"/>
    <p:sldId id="373" r:id="rId7"/>
    <p:sldId id="375" r:id="rId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3A1AD-0935-48FB-A6C6-89F2BDA15DC8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42DAD8C-9461-4D4F-A509-BC65D9DE23DB}">
      <dgm:prSet/>
      <dgm:spPr/>
      <dgm:t>
        <a:bodyPr/>
        <a:lstStyle/>
        <a:p>
          <a:pPr rtl="0"/>
          <a:r>
            <a:rPr lang="en-US" smtClean="0"/>
            <a:t>Data wrangling </a:t>
          </a:r>
          <a:endParaRPr lang="zh-CN"/>
        </a:p>
      </dgm:t>
    </dgm:pt>
    <dgm:pt modelId="{6CF8F682-F1BF-4B01-8AE3-6606EB1286F4}" cxnId="{27D11FE8-4B64-452D-A44B-5FC8727A8EC8}" type="parTrans">
      <dgm:prSet/>
      <dgm:spPr/>
      <dgm:t>
        <a:bodyPr/>
        <a:lstStyle/>
        <a:p>
          <a:endParaRPr lang="zh-CN" altLang="en-US"/>
        </a:p>
      </dgm:t>
    </dgm:pt>
    <dgm:pt modelId="{C9F271DB-9EB7-4191-9A10-F3E7BC238339}" cxnId="{27D11FE8-4B64-452D-A44B-5FC8727A8EC8}" type="sibTrans">
      <dgm:prSet/>
      <dgm:spPr/>
      <dgm:t>
        <a:bodyPr/>
        <a:lstStyle/>
        <a:p>
          <a:endParaRPr lang="zh-CN" altLang="en-US"/>
        </a:p>
      </dgm:t>
    </dgm:pt>
    <dgm:pt modelId="{0D0FF105-2DDE-4F1A-8CAA-0EC615C008F7}">
      <dgm:prSet/>
      <dgm:spPr/>
      <dgm:t>
        <a:bodyPr/>
        <a:lstStyle/>
        <a:p>
          <a:pPr rtl="0"/>
          <a:r>
            <a:rPr lang="en-US" smtClean="0"/>
            <a:t>Data munging </a:t>
          </a:r>
          <a:endParaRPr lang="zh-CN"/>
        </a:p>
      </dgm:t>
    </dgm:pt>
    <dgm:pt modelId="{6906FED2-1A22-4888-82E6-0113F3268CF3}" cxnId="{3D9E8937-6206-4F7F-AABC-1C9CDD9BA24C}" type="parTrans">
      <dgm:prSet/>
      <dgm:spPr/>
      <dgm:t>
        <a:bodyPr/>
        <a:lstStyle/>
        <a:p>
          <a:endParaRPr lang="zh-CN" altLang="en-US"/>
        </a:p>
      </dgm:t>
    </dgm:pt>
    <dgm:pt modelId="{66E67615-89F6-4762-89AF-89DC0B1CC6B6}" cxnId="{3D9E8937-6206-4F7F-AABC-1C9CDD9BA24C}" type="sibTrans">
      <dgm:prSet/>
      <dgm:spPr/>
      <dgm:t>
        <a:bodyPr/>
        <a:lstStyle/>
        <a:p>
          <a:endParaRPr lang="zh-CN" altLang="en-US"/>
        </a:p>
      </dgm:t>
    </dgm:pt>
    <dgm:pt modelId="{63BA53BA-CF5B-4319-B94C-651B277709AA}">
      <dgm:prSet/>
      <dgm:spPr/>
      <dgm:t>
        <a:bodyPr/>
        <a:lstStyle/>
        <a:p>
          <a:pPr rtl="0"/>
          <a:r>
            <a:rPr lang="en-US" smtClean="0"/>
            <a:t>Data jiu-jitsu</a:t>
          </a:r>
          <a:endParaRPr lang="zh-CN"/>
        </a:p>
      </dgm:t>
    </dgm:pt>
    <dgm:pt modelId="{23D40BE2-7E2E-4800-B0CF-51911731143F}" cxnId="{8FAF75EC-84F8-4918-9DC3-FAF1ADDBAB47}" type="parTrans">
      <dgm:prSet/>
      <dgm:spPr/>
      <dgm:t>
        <a:bodyPr/>
        <a:lstStyle/>
        <a:p>
          <a:endParaRPr lang="zh-CN" altLang="en-US"/>
        </a:p>
      </dgm:t>
    </dgm:pt>
    <dgm:pt modelId="{0AB98E4C-74FB-4464-8315-D0A9FF8A65E9}" cxnId="{8FAF75EC-84F8-4918-9DC3-FAF1ADDBAB47}" type="sibTrans">
      <dgm:prSet/>
      <dgm:spPr/>
      <dgm:t>
        <a:bodyPr/>
        <a:lstStyle/>
        <a:p>
          <a:endParaRPr lang="zh-CN" altLang="en-US"/>
        </a:p>
      </dgm:t>
    </dgm:pt>
    <dgm:pt modelId="{9B2EB7D2-51F4-4F18-A78A-E59141FB6C3B}">
      <dgm:prSet/>
      <dgm:spPr/>
      <dgm:t>
        <a:bodyPr/>
        <a:lstStyle/>
        <a:p>
          <a:pPr rtl="0"/>
          <a:r>
            <a:rPr lang="en-US" smtClean="0"/>
            <a:t>Data cleaning</a:t>
          </a:r>
          <a:endParaRPr lang="zh-CN"/>
        </a:p>
      </dgm:t>
    </dgm:pt>
    <dgm:pt modelId="{8C3383A9-4D11-468C-A2AC-701C45FC3922}" cxnId="{33618AA8-3829-446B-B91D-BF69922210BD}" type="parTrans">
      <dgm:prSet/>
      <dgm:spPr/>
      <dgm:t>
        <a:bodyPr/>
        <a:lstStyle/>
        <a:p>
          <a:endParaRPr lang="zh-CN" altLang="en-US"/>
        </a:p>
      </dgm:t>
    </dgm:pt>
    <dgm:pt modelId="{6A3A5C15-3A15-4CC4-BD4A-C076C16076CA}" cxnId="{33618AA8-3829-446B-B91D-BF69922210BD}" type="sibTrans">
      <dgm:prSet/>
      <dgm:spPr/>
      <dgm:t>
        <a:bodyPr/>
        <a:lstStyle/>
        <a:p>
          <a:endParaRPr lang="zh-CN" altLang="en-US"/>
        </a:p>
      </dgm:t>
    </dgm:pt>
    <dgm:pt modelId="{B2B81EAE-D6E6-4D45-A921-384828F72DE4}" type="pres">
      <dgm:prSet presAssocID="{CDA3A1AD-0935-48FB-A6C6-89F2BDA15DC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D32713-4FAF-4D27-8127-E8D9B0C37AA7}" type="pres">
      <dgm:prSet presAssocID="{CDA3A1AD-0935-48FB-A6C6-89F2BDA15DC8}" presName="diamond" presStyleLbl="bgShp" presStyleIdx="0" presStyleCnt="1"/>
      <dgm:spPr/>
      <dgm:t>
        <a:bodyPr/>
        <a:lstStyle/>
        <a:p>
          <a:endParaRPr lang="zh-CN" altLang="en-US"/>
        </a:p>
      </dgm:t>
    </dgm:pt>
    <dgm:pt modelId="{865BE5C4-710C-4E8B-8AB4-FF52482B5991}" type="pres">
      <dgm:prSet presAssocID="{CDA3A1AD-0935-48FB-A6C6-89F2BDA15D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223A-C322-4B4F-9EEB-944CCD82F62E}" type="pres">
      <dgm:prSet presAssocID="{CDA3A1AD-0935-48FB-A6C6-89F2BDA15D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19419-5BA4-45C4-9212-251C616E8701}" type="pres">
      <dgm:prSet presAssocID="{CDA3A1AD-0935-48FB-A6C6-89F2BDA15D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AE529-554B-4A6D-81D8-586A842E5403}" type="pres">
      <dgm:prSet presAssocID="{CDA3A1AD-0935-48FB-A6C6-89F2BDA15D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4D0294-03F8-45A9-97B3-B5901CC667F6}" type="presOf" srcId="{242DAD8C-9461-4D4F-A509-BC65D9DE23DB}" destId="{865BE5C4-710C-4E8B-8AB4-FF52482B5991}" srcOrd="0" destOrd="0" presId="urn:microsoft.com/office/officeart/2005/8/layout/matrix3"/>
    <dgm:cxn modelId="{5CE0C37A-4FE6-4C13-B177-4F4E4E7FECF1}" type="presOf" srcId="{63BA53BA-CF5B-4319-B94C-651B277709AA}" destId="{CC219419-5BA4-45C4-9212-251C616E8701}" srcOrd="0" destOrd="0" presId="urn:microsoft.com/office/officeart/2005/8/layout/matrix3"/>
    <dgm:cxn modelId="{FD2A672A-5902-43D7-8264-0CD90E7A0D3F}" type="presOf" srcId="{CDA3A1AD-0935-48FB-A6C6-89F2BDA15DC8}" destId="{B2B81EAE-D6E6-4D45-A921-384828F72DE4}" srcOrd="0" destOrd="0" presId="urn:microsoft.com/office/officeart/2005/8/layout/matrix3"/>
    <dgm:cxn modelId="{8FAF75EC-84F8-4918-9DC3-FAF1ADDBAB47}" srcId="{CDA3A1AD-0935-48FB-A6C6-89F2BDA15DC8}" destId="{63BA53BA-CF5B-4319-B94C-651B277709AA}" srcOrd="2" destOrd="0" parTransId="{23D40BE2-7E2E-4800-B0CF-51911731143F}" sibTransId="{0AB98E4C-74FB-4464-8315-D0A9FF8A65E9}"/>
    <dgm:cxn modelId="{8B9DE90C-F5B6-4BD8-AACE-790154EF2F89}" type="presOf" srcId="{9B2EB7D2-51F4-4F18-A78A-E59141FB6C3B}" destId="{000AE529-554B-4A6D-81D8-586A842E5403}" srcOrd="0" destOrd="0" presId="urn:microsoft.com/office/officeart/2005/8/layout/matrix3"/>
    <dgm:cxn modelId="{3D9E8937-6206-4F7F-AABC-1C9CDD9BA24C}" srcId="{CDA3A1AD-0935-48FB-A6C6-89F2BDA15DC8}" destId="{0D0FF105-2DDE-4F1A-8CAA-0EC615C008F7}" srcOrd="1" destOrd="0" parTransId="{6906FED2-1A22-4888-82E6-0113F3268CF3}" sibTransId="{66E67615-89F6-4762-89AF-89DC0B1CC6B6}"/>
    <dgm:cxn modelId="{27D11FE8-4B64-452D-A44B-5FC8727A8EC8}" srcId="{CDA3A1AD-0935-48FB-A6C6-89F2BDA15DC8}" destId="{242DAD8C-9461-4D4F-A509-BC65D9DE23DB}" srcOrd="0" destOrd="0" parTransId="{6CF8F682-F1BF-4B01-8AE3-6606EB1286F4}" sibTransId="{C9F271DB-9EB7-4191-9A10-F3E7BC238339}"/>
    <dgm:cxn modelId="{33618AA8-3829-446B-B91D-BF69922210BD}" srcId="{CDA3A1AD-0935-48FB-A6C6-89F2BDA15DC8}" destId="{9B2EB7D2-51F4-4F18-A78A-E59141FB6C3B}" srcOrd="3" destOrd="0" parTransId="{8C3383A9-4D11-468C-A2AC-701C45FC3922}" sibTransId="{6A3A5C15-3A15-4CC4-BD4A-C076C16076CA}"/>
    <dgm:cxn modelId="{1F1E4480-E650-401A-B81A-FF0D14608595}" type="presOf" srcId="{0D0FF105-2DDE-4F1A-8CAA-0EC615C008F7}" destId="{4C02223A-C322-4B4F-9EEB-944CCD82F62E}" srcOrd="0" destOrd="0" presId="urn:microsoft.com/office/officeart/2005/8/layout/matrix3"/>
    <dgm:cxn modelId="{FA112160-0C41-43D9-B58C-F3D2C63CB988}" type="presParOf" srcId="{B2B81EAE-D6E6-4D45-A921-384828F72DE4}" destId="{D9D32713-4FAF-4D27-8127-E8D9B0C37AA7}" srcOrd="0" destOrd="0" presId="urn:microsoft.com/office/officeart/2005/8/layout/matrix3"/>
    <dgm:cxn modelId="{74D6D133-B80C-47E8-9C7A-69FF75017598}" type="presParOf" srcId="{B2B81EAE-D6E6-4D45-A921-384828F72DE4}" destId="{865BE5C4-710C-4E8B-8AB4-FF52482B5991}" srcOrd="1" destOrd="0" presId="urn:microsoft.com/office/officeart/2005/8/layout/matrix3"/>
    <dgm:cxn modelId="{EE3D6B6C-92DF-4DA6-AB79-A08C95DCC095}" type="presParOf" srcId="{B2B81EAE-D6E6-4D45-A921-384828F72DE4}" destId="{4C02223A-C322-4B4F-9EEB-944CCD82F62E}" srcOrd="2" destOrd="0" presId="urn:microsoft.com/office/officeart/2005/8/layout/matrix3"/>
    <dgm:cxn modelId="{78EB1B4F-CBE7-4EEB-9BEE-91B97AE2F1AF}" type="presParOf" srcId="{B2B81EAE-D6E6-4D45-A921-384828F72DE4}" destId="{CC219419-5BA4-45C4-9212-251C616E8701}" srcOrd="3" destOrd="0" presId="urn:microsoft.com/office/officeart/2005/8/layout/matrix3"/>
    <dgm:cxn modelId="{74D15456-80CA-4FE4-B095-77AA19F461AB}" type="presParOf" srcId="{B2B81EAE-D6E6-4D45-A921-384828F72DE4}" destId="{000AE529-554B-4A6D-81D8-586A842E54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32713-4FAF-4D27-8127-E8D9B0C37AA7}">
      <dsp:nvSpPr>
        <dsp:cNvPr id="0" name=""/>
        <dsp:cNvSpPr/>
      </dsp:nvSpPr>
      <dsp:spPr>
        <a:xfrm>
          <a:off x="486525" y="0"/>
          <a:ext cx="4762909" cy="476290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5BE5C4-710C-4E8B-8AB4-FF52482B5991}">
      <dsp:nvSpPr>
        <dsp:cNvPr id="0" name=""/>
        <dsp:cNvSpPr/>
      </dsp:nvSpPr>
      <dsp:spPr>
        <a:xfrm>
          <a:off x="939001" y="452476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Data wrangling </a:t>
          </a:r>
          <a:endParaRPr lang="zh-CN" sz="2700" kern="1200"/>
        </a:p>
      </dsp:txBody>
      <dsp:txXfrm>
        <a:off x="1029678" y="543153"/>
        <a:ext cx="1676180" cy="1676180"/>
      </dsp:txXfrm>
    </dsp:sp>
    <dsp:sp modelId="{4C02223A-C322-4B4F-9EEB-944CCD82F62E}">
      <dsp:nvSpPr>
        <dsp:cNvPr id="0" name=""/>
        <dsp:cNvSpPr/>
      </dsp:nvSpPr>
      <dsp:spPr>
        <a:xfrm>
          <a:off x="2939423" y="452476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Data munging </a:t>
          </a:r>
          <a:endParaRPr lang="zh-CN" sz="2700" kern="1200"/>
        </a:p>
      </dsp:txBody>
      <dsp:txXfrm>
        <a:off x="3030100" y="543153"/>
        <a:ext cx="1676180" cy="1676180"/>
      </dsp:txXfrm>
    </dsp:sp>
    <dsp:sp modelId="{CC219419-5BA4-45C4-9212-251C616E8701}">
      <dsp:nvSpPr>
        <dsp:cNvPr id="0" name=""/>
        <dsp:cNvSpPr/>
      </dsp:nvSpPr>
      <dsp:spPr>
        <a:xfrm>
          <a:off x="939001" y="2452898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Data jiu-jitsu</a:t>
          </a:r>
          <a:endParaRPr lang="zh-CN" sz="2700" kern="1200"/>
        </a:p>
      </dsp:txBody>
      <dsp:txXfrm>
        <a:off x="1029678" y="2543575"/>
        <a:ext cx="1676180" cy="1676180"/>
      </dsp:txXfrm>
    </dsp:sp>
    <dsp:sp modelId="{000AE529-554B-4A6D-81D8-586A842E5403}">
      <dsp:nvSpPr>
        <dsp:cNvPr id="0" name=""/>
        <dsp:cNvSpPr/>
      </dsp:nvSpPr>
      <dsp:spPr>
        <a:xfrm>
          <a:off x="2939423" y="2452898"/>
          <a:ext cx="1857534" cy="185753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Data cleaning</a:t>
          </a:r>
          <a:endParaRPr lang="zh-CN" sz="2700" kern="1200"/>
        </a:p>
      </dsp:txBody>
      <dsp:txXfrm>
        <a:off x="3030100" y="2543575"/>
        <a:ext cx="1676180" cy="1676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3.2 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加工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416" y="1442877"/>
            <a:ext cx="4979014" cy="497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数据加工与处理在学科中的</a:t>
            </a:r>
            <a:r>
              <a:rPr lang="zh-CN" altLang="en-US" dirty="0" smtClean="0"/>
              <a:t>位置</a:t>
            </a:r>
            <a:endParaRPr lang="zh-CN" altLang="en-US" dirty="0" smtClean="0"/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►3.2数据加工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91460" y="3745782"/>
            <a:ext cx="2256468" cy="499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idx="1"/>
          </p:nvPr>
        </p:nvGraphicFramePr>
        <p:xfrm>
          <a:off x="5818430" y="1442877"/>
          <a:ext cx="573596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472264" y="486644"/>
            <a:ext cx="26511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Tidy </a:t>
            </a:r>
            <a:r>
              <a:rPr lang="en-US" altLang="zh-CN" dirty="0"/>
              <a:t>data </a:t>
            </a:r>
            <a:r>
              <a:rPr lang="en-US" altLang="zh-CN" dirty="0" smtClean="0"/>
              <a:t>&amp; Messy </a:t>
            </a:r>
            <a:r>
              <a:rPr lang="en-US" altLang="zh-CN" dirty="0"/>
              <a:t>data 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►3.2数据加工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21" y="283569"/>
            <a:ext cx="7086095" cy="658907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20336" y="908720"/>
            <a:ext cx="110799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数据理解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29042" y="1628800"/>
            <a:ext cx="267252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Garbage in Garbage out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129042" y="2388364"/>
            <a:ext cx="1107996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综合运用</a:t>
            </a: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255</Words>
  <Application>WPS 演示</Application>
  <PresentationFormat>宽屏</PresentationFormat>
  <Paragraphs>50</Paragraphs>
  <Slides>5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Arial Unicode MS</vt:lpstr>
      <vt:lpstr>Calibri</vt:lpstr>
      <vt:lpstr>吉祥如意</vt:lpstr>
      <vt:lpstr>《数据科学理论与实践》之        流程与方法</vt:lpstr>
      <vt:lpstr>3.2  数据加工</vt:lpstr>
      <vt:lpstr>数据加工与处理在学科中的位置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2021-11-08T17:16:22Z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