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405" r:id="rId5"/>
    <p:sldId id="261" r:id="rId6"/>
    <p:sldId id="262" r:id="rId7"/>
    <p:sldId id="409" r:id="rId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59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6"/>
        <p:guide pos="3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74F9A-9C69-445D-8BEE-B859D782925A}" type="doc">
      <dgm:prSet loTypeId="urn:microsoft.com/office/officeart/2005/8/layout/hProcess11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90ACAE9-F8BE-4898-B263-F6B7594927C1}">
      <dgm:prSet/>
      <dgm:spPr/>
      <dgm:t>
        <a:bodyPr/>
        <a:lstStyle/>
        <a:p>
          <a:pPr rtl="0"/>
          <a:r>
            <a:rPr lang="zh-CN" smtClean="0"/>
            <a:t>数据资源</a:t>
          </a:r>
          <a:endParaRPr lang="zh-CN"/>
        </a:p>
      </dgm:t>
    </dgm:pt>
    <dgm:pt modelId="{79DC009D-0A7A-484E-899F-BE94C33EA466}" cxnId="{B11335BC-D314-47AB-AB1D-6232BA327816}" type="parTrans">
      <dgm:prSet/>
      <dgm:spPr/>
      <dgm:t>
        <a:bodyPr/>
        <a:lstStyle/>
        <a:p>
          <a:endParaRPr lang="zh-CN" altLang="en-US"/>
        </a:p>
      </dgm:t>
    </dgm:pt>
    <dgm:pt modelId="{DFC2202B-12AB-49E4-9F2A-7737A5D007B2}" cxnId="{B11335BC-D314-47AB-AB1D-6232BA327816}" type="sibTrans">
      <dgm:prSet/>
      <dgm:spPr/>
      <dgm:t>
        <a:bodyPr/>
        <a:lstStyle/>
        <a:p>
          <a:endParaRPr lang="zh-CN" altLang="en-US"/>
        </a:p>
      </dgm:t>
    </dgm:pt>
    <dgm:pt modelId="{BD767096-04B4-46DF-8E31-6A5E66362C50}">
      <dgm:prSet/>
      <dgm:spPr/>
      <dgm:t>
        <a:bodyPr/>
        <a:lstStyle/>
        <a:p>
          <a:pPr rtl="0"/>
          <a:r>
            <a:rPr lang="zh-CN" smtClean="0"/>
            <a:t>数据源与</a:t>
          </a:r>
          <a:r>
            <a:rPr lang="en-US" smtClean="0"/>
            <a:t>APP</a:t>
          </a:r>
          <a:endParaRPr lang="zh-CN"/>
        </a:p>
      </dgm:t>
    </dgm:pt>
    <dgm:pt modelId="{A2826E6E-E493-471E-974F-0D725141A52D}" cxnId="{D3A0E23B-36F1-4229-9B8E-F9240461DF68}" type="parTrans">
      <dgm:prSet/>
      <dgm:spPr/>
      <dgm:t>
        <a:bodyPr/>
        <a:lstStyle/>
        <a:p>
          <a:endParaRPr lang="zh-CN" altLang="en-US"/>
        </a:p>
      </dgm:t>
    </dgm:pt>
    <dgm:pt modelId="{96C086A6-AC19-48F2-A881-6E0C52E4212B}" cxnId="{D3A0E23B-36F1-4229-9B8E-F9240461DF68}" type="sibTrans">
      <dgm:prSet/>
      <dgm:spPr/>
      <dgm:t>
        <a:bodyPr/>
        <a:lstStyle/>
        <a:p>
          <a:endParaRPr lang="zh-CN" altLang="en-US"/>
        </a:p>
      </dgm:t>
    </dgm:pt>
    <dgm:pt modelId="{0915B348-5C87-4CA2-929E-F61D19C3084D}">
      <dgm:prSet/>
      <dgm:spPr/>
      <dgm:t>
        <a:bodyPr/>
        <a:lstStyle/>
        <a:p>
          <a:pPr rtl="0"/>
          <a:r>
            <a:rPr lang="zh-CN" smtClean="0"/>
            <a:t>开源工具</a:t>
          </a:r>
          <a:endParaRPr lang="zh-CN"/>
        </a:p>
      </dgm:t>
    </dgm:pt>
    <dgm:pt modelId="{01571C57-4FAD-4FA5-9195-C057B38AE2A5}" cxnId="{5BE2F43B-2627-4333-A301-82A29DC835D2}" type="parTrans">
      <dgm:prSet/>
      <dgm:spPr/>
      <dgm:t>
        <a:bodyPr/>
        <a:lstStyle/>
        <a:p>
          <a:endParaRPr lang="zh-CN" altLang="en-US"/>
        </a:p>
      </dgm:t>
    </dgm:pt>
    <dgm:pt modelId="{5C893D59-08F3-4177-AC4E-8AE03AF5583E}" cxnId="{5BE2F43B-2627-4333-A301-82A29DC835D2}" type="sibTrans">
      <dgm:prSet/>
      <dgm:spPr/>
      <dgm:t>
        <a:bodyPr/>
        <a:lstStyle/>
        <a:p>
          <a:endParaRPr lang="zh-CN" altLang="en-US"/>
        </a:p>
      </dgm:t>
    </dgm:pt>
    <dgm:pt modelId="{F548BAC1-36B3-4B00-A28F-37DBA15DE7E6}">
      <dgm:prSet/>
      <dgm:spPr/>
      <dgm:t>
        <a:bodyPr/>
        <a:lstStyle/>
        <a:p>
          <a:pPr rtl="0"/>
          <a:r>
            <a:rPr lang="zh-CN" smtClean="0"/>
            <a:t>跨平台基础设施</a:t>
          </a:r>
          <a:endParaRPr lang="zh-CN"/>
        </a:p>
      </dgm:t>
    </dgm:pt>
    <dgm:pt modelId="{E0B2413B-8B99-4CFC-BF2C-0D5DCBE48E23}" cxnId="{2941040F-9793-4E96-B3C0-7BA69BF2C3AE}" type="parTrans">
      <dgm:prSet/>
      <dgm:spPr/>
      <dgm:t>
        <a:bodyPr/>
        <a:lstStyle/>
        <a:p>
          <a:endParaRPr lang="zh-CN" altLang="en-US"/>
        </a:p>
      </dgm:t>
    </dgm:pt>
    <dgm:pt modelId="{052C6C26-4700-4DD0-B7BA-32BF0E35243D}" cxnId="{2941040F-9793-4E96-B3C0-7BA69BF2C3AE}" type="sibTrans">
      <dgm:prSet/>
      <dgm:spPr/>
      <dgm:t>
        <a:bodyPr/>
        <a:lstStyle/>
        <a:p>
          <a:endParaRPr lang="zh-CN" altLang="en-US"/>
        </a:p>
      </dgm:t>
    </dgm:pt>
    <dgm:pt modelId="{1CF383D1-8EA9-4C9B-877B-6D85A4F12169}">
      <dgm:prSet/>
      <dgm:spPr/>
      <dgm:t>
        <a:bodyPr/>
        <a:lstStyle/>
        <a:p>
          <a:pPr rtl="0"/>
          <a:r>
            <a:rPr lang="zh-CN" smtClean="0"/>
            <a:t>分析工具</a:t>
          </a:r>
          <a:endParaRPr lang="zh-CN"/>
        </a:p>
      </dgm:t>
    </dgm:pt>
    <dgm:pt modelId="{0D3B5079-F421-4EDD-AA69-ABECF144EE63}" cxnId="{659E76FA-82BA-4B58-931E-096E01558BFF}" type="parTrans">
      <dgm:prSet/>
      <dgm:spPr/>
      <dgm:t>
        <a:bodyPr/>
        <a:lstStyle/>
        <a:p>
          <a:endParaRPr lang="zh-CN" altLang="en-US"/>
        </a:p>
      </dgm:t>
    </dgm:pt>
    <dgm:pt modelId="{06969299-4E0C-4DC0-A0AC-88C628C39677}" cxnId="{659E76FA-82BA-4B58-931E-096E01558BFF}" type="sibTrans">
      <dgm:prSet/>
      <dgm:spPr/>
      <dgm:t>
        <a:bodyPr/>
        <a:lstStyle/>
        <a:p>
          <a:endParaRPr lang="zh-CN" altLang="en-US"/>
        </a:p>
      </dgm:t>
    </dgm:pt>
    <dgm:pt modelId="{6DB0B51A-C921-4986-8224-6C9650C5FF1A}">
      <dgm:prSet/>
      <dgm:spPr/>
      <dgm:t>
        <a:bodyPr/>
        <a:lstStyle/>
        <a:p>
          <a:pPr rtl="0"/>
          <a:r>
            <a:rPr lang="zh-CN" smtClean="0"/>
            <a:t>行业应用</a:t>
          </a:r>
          <a:endParaRPr lang="zh-CN"/>
        </a:p>
      </dgm:t>
    </dgm:pt>
    <dgm:pt modelId="{83126CF8-C86C-4AB6-A410-5478ABEB37D4}" cxnId="{DB9C227F-95FD-4359-8D57-B174B118E8DE}" type="parTrans">
      <dgm:prSet/>
      <dgm:spPr/>
      <dgm:t>
        <a:bodyPr/>
        <a:lstStyle/>
        <a:p>
          <a:endParaRPr lang="zh-CN" altLang="en-US"/>
        </a:p>
      </dgm:t>
    </dgm:pt>
    <dgm:pt modelId="{A2F68F59-C59E-4527-9CE8-023BC330E8EF}" cxnId="{DB9C227F-95FD-4359-8D57-B174B118E8DE}" type="sibTrans">
      <dgm:prSet/>
      <dgm:spPr/>
      <dgm:t>
        <a:bodyPr/>
        <a:lstStyle/>
        <a:p>
          <a:endParaRPr lang="zh-CN" altLang="en-US"/>
        </a:p>
      </dgm:t>
    </dgm:pt>
    <dgm:pt modelId="{9FFABF3A-1916-4F66-B973-0E1521EDD417}">
      <dgm:prSet/>
      <dgm:spPr/>
      <dgm:t>
        <a:bodyPr/>
        <a:lstStyle/>
        <a:p>
          <a:pPr rtl="0"/>
          <a:r>
            <a:rPr lang="zh-CN" smtClean="0"/>
            <a:t>企业应用</a:t>
          </a:r>
          <a:endParaRPr lang="zh-CN"/>
        </a:p>
      </dgm:t>
    </dgm:pt>
    <dgm:pt modelId="{1306731C-D93B-4576-92C1-C9373A1089F9}" cxnId="{315F22E0-533A-4ABA-B4C3-CFE7B7E78916}" type="parTrans">
      <dgm:prSet/>
      <dgm:spPr/>
      <dgm:t>
        <a:bodyPr/>
        <a:lstStyle/>
        <a:p>
          <a:endParaRPr lang="zh-CN" altLang="en-US"/>
        </a:p>
      </dgm:t>
    </dgm:pt>
    <dgm:pt modelId="{2418241F-3665-4656-A8EE-0E13ABACF70F}" cxnId="{315F22E0-533A-4ABA-B4C3-CFE7B7E78916}" type="sibTrans">
      <dgm:prSet/>
      <dgm:spPr/>
      <dgm:t>
        <a:bodyPr/>
        <a:lstStyle/>
        <a:p>
          <a:endParaRPr lang="zh-CN" altLang="en-US"/>
        </a:p>
      </dgm:t>
    </dgm:pt>
    <dgm:pt modelId="{A522F53B-C7A0-4EF7-BFC3-7EF036AF250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基础设施</a:t>
          </a:r>
          <a:r>
            <a:rPr lang="zh-CN"/>
            <a:t/>
          </a:r>
          <a:endParaRPr lang="zh-CN"/>
        </a:p>
      </dgm:t>
    </dgm:pt>
    <dgm:pt modelId="{04F0618F-5848-484E-B3ED-1AA5D568BD81}" cxnId="{55AEA74A-A6BB-4396-A277-20CEF65D0BF2}" type="parTrans">
      <dgm:prSet/>
      <dgm:spPr/>
      <dgm:t>
        <a:bodyPr/>
        <a:lstStyle/>
        <a:p>
          <a:endParaRPr lang="zh-CN" altLang="en-US"/>
        </a:p>
      </dgm:t>
    </dgm:pt>
    <dgm:pt modelId="{0A47D072-168A-486A-A006-B486D60E3FAB}" cxnId="{55AEA74A-A6BB-4396-A277-20CEF65D0BF2}" type="sibTrans">
      <dgm:prSet/>
      <dgm:spPr/>
      <dgm:t>
        <a:bodyPr/>
        <a:lstStyle/>
        <a:p>
          <a:endParaRPr lang="zh-CN" altLang="en-US"/>
        </a:p>
      </dgm:t>
    </dgm:pt>
    <dgm:pt modelId="{135D2769-B42A-474D-82B3-6E6711CE163D}" type="pres">
      <dgm:prSet presAssocID="{BC974F9A-9C69-445D-8BEE-B859D78292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6D5724-937A-4331-B32C-E9813841419D}" type="pres">
      <dgm:prSet presAssocID="{BC974F9A-9C69-445D-8BEE-B859D782925A}" presName="arrow" presStyleLbl="bgShp" presStyleIdx="0" presStyleCnt="1"/>
      <dgm:spPr/>
    </dgm:pt>
    <dgm:pt modelId="{E3F31A28-0039-4E96-9C32-E666A436A40D}" type="pres">
      <dgm:prSet presAssocID="{BC974F9A-9C69-445D-8BEE-B859D782925A}" presName="points" presStyleCnt="0"/>
      <dgm:spPr/>
    </dgm:pt>
    <dgm:pt modelId="{13BE7620-27B5-4FFE-B0D6-DC5B45C90F15}" type="pres">
      <dgm:prSet presAssocID="{A90ACAE9-F8BE-4898-B263-F6B7594927C1}" presName="compositeA" presStyleCnt="0"/>
      <dgm:spPr/>
    </dgm:pt>
    <dgm:pt modelId="{9FED086E-555A-4CA5-8192-214C266E3A0E}" type="pres">
      <dgm:prSet presAssocID="{A90ACAE9-F8BE-4898-B263-F6B7594927C1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8F6EC8-96B8-462F-8288-F47246D9DAFF}" type="pres">
      <dgm:prSet presAssocID="{A90ACAE9-F8BE-4898-B263-F6B7594927C1}" presName="circleA" presStyleLbl="node1" presStyleIdx="0" presStyleCnt="8"/>
      <dgm:spPr/>
    </dgm:pt>
    <dgm:pt modelId="{4618A4E7-1CD0-459A-AF48-4E549452437F}" type="pres">
      <dgm:prSet presAssocID="{A90ACAE9-F8BE-4898-B263-F6B7594927C1}" presName="spaceA" presStyleCnt="0"/>
      <dgm:spPr/>
    </dgm:pt>
    <dgm:pt modelId="{BACCCE07-3747-4331-A214-CB7847F01F9A}" type="pres">
      <dgm:prSet presAssocID="{DFC2202B-12AB-49E4-9F2A-7737A5D007B2}" presName="space" presStyleCnt="0"/>
      <dgm:spPr/>
    </dgm:pt>
    <dgm:pt modelId="{8BB76FE0-6F66-4DD7-B966-D2FFC609B26C}" type="pres">
      <dgm:prSet presAssocID="{BD767096-04B4-46DF-8E31-6A5E66362C50}" presName="compositeB" presStyleCnt="0"/>
      <dgm:spPr/>
    </dgm:pt>
    <dgm:pt modelId="{F73EB0DB-8344-49E8-8551-4541236C8D21}" type="pres">
      <dgm:prSet presAssocID="{BD767096-04B4-46DF-8E31-6A5E66362C50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A4580-7B06-43AF-93FC-0A256FE53A39}" type="pres">
      <dgm:prSet presAssocID="{BD767096-04B4-46DF-8E31-6A5E66362C50}" presName="circleB" presStyleLbl="node1" presStyleIdx="1" presStyleCnt="8"/>
      <dgm:spPr/>
    </dgm:pt>
    <dgm:pt modelId="{670FE5E7-51F3-4621-92B4-C0E8C447D567}" type="pres">
      <dgm:prSet presAssocID="{BD767096-04B4-46DF-8E31-6A5E66362C50}" presName="spaceB" presStyleCnt="0"/>
      <dgm:spPr/>
    </dgm:pt>
    <dgm:pt modelId="{7B1CA8A8-8702-4A95-89A1-77A6D76447B6}" type="pres">
      <dgm:prSet presAssocID="{96C086A6-AC19-48F2-A881-6E0C52E4212B}" presName="space" presStyleCnt="0"/>
      <dgm:spPr/>
    </dgm:pt>
    <dgm:pt modelId="{DBC98B06-C859-44AE-BD0D-D30AC09B7C5A}" type="pres">
      <dgm:prSet presAssocID="{0915B348-5C87-4CA2-929E-F61D19C3084D}" presName="compositeA" presStyleCnt="0"/>
      <dgm:spPr/>
    </dgm:pt>
    <dgm:pt modelId="{BC31119E-F5B2-4E3A-9F48-3039F631B0DE}" type="pres">
      <dgm:prSet presAssocID="{0915B348-5C87-4CA2-929E-F61D19C3084D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CD74D-2440-4712-B9CE-417E31482E97}" type="pres">
      <dgm:prSet presAssocID="{0915B348-5C87-4CA2-929E-F61D19C3084D}" presName="circleA" presStyleLbl="node1" presStyleIdx="2" presStyleCnt="8"/>
      <dgm:spPr/>
    </dgm:pt>
    <dgm:pt modelId="{D2330BE1-538B-4C3D-B06C-378105FEBF91}" type="pres">
      <dgm:prSet presAssocID="{0915B348-5C87-4CA2-929E-F61D19C3084D}" presName="spaceA" presStyleCnt="0"/>
      <dgm:spPr/>
    </dgm:pt>
    <dgm:pt modelId="{E830F81C-FD64-4EB9-B008-F971C6A122E8}" type="pres">
      <dgm:prSet presAssocID="{5C893D59-08F3-4177-AC4E-8AE03AF5583E}" presName="space" presStyleCnt="0"/>
      <dgm:spPr/>
    </dgm:pt>
    <dgm:pt modelId="{6CAA848B-1A09-452B-B6F3-D56368BD5EF4}" type="pres">
      <dgm:prSet presAssocID="{F548BAC1-36B3-4B00-A28F-37DBA15DE7E6}" presName="compositeB" presStyleCnt="0"/>
      <dgm:spPr/>
    </dgm:pt>
    <dgm:pt modelId="{3D697C35-C8D9-48DA-B066-A3CC86058598}" type="pres">
      <dgm:prSet presAssocID="{F548BAC1-36B3-4B00-A28F-37DBA15DE7E6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10742-0405-4D99-BF59-A3CCA5F288DF}" type="pres">
      <dgm:prSet presAssocID="{F548BAC1-36B3-4B00-A28F-37DBA15DE7E6}" presName="circleB" presStyleLbl="node1" presStyleIdx="3" presStyleCnt="8"/>
      <dgm:spPr/>
    </dgm:pt>
    <dgm:pt modelId="{96E61B78-07B9-4F8D-B324-90542D22ABE6}" type="pres">
      <dgm:prSet presAssocID="{F548BAC1-36B3-4B00-A28F-37DBA15DE7E6}" presName="spaceB" presStyleCnt="0"/>
      <dgm:spPr/>
    </dgm:pt>
    <dgm:pt modelId="{57867E9D-B6B1-4DE2-870C-AEF06261BF4C}" type="pres">
      <dgm:prSet presAssocID="{052C6C26-4700-4DD0-B7BA-32BF0E35243D}" presName="space" presStyleCnt="0"/>
      <dgm:spPr/>
    </dgm:pt>
    <dgm:pt modelId="{3ACB1CEA-ABDF-4821-9A36-B83303D9654D}" type="pres">
      <dgm:prSet presAssocID="{1CF383D1-8EA9-4C9B-877B-6D85A4F12169}" presName="compositeA" presStyleCnt="0"/>
      <dgm:spPr/>
    </dgm:pt>
    <dgm:pt modelId="{F04DC603-D72A-46FC-B5BE-CD924886C1F0}" type="pres">
      <dgm:prSet presAssocID="{1CF383D1-8EA9-4C9B-877B-6D85A4F12169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A12D4-9192-418F-9CF0-644E2B20102D}" type="pres">
      <dgm:prSet presAssocID="{1CF383D1-8EA9-4C9B-877B-6D85A4F12169}" presName="circleA" presStyleLbl="node1" presStyleIdx="4" presStyleCnt="8"/>
      <dgm:spPr/>
    </dgm:pt>
    <dgm:pt modelId="{AA5989A0-7CCC-401E-AF1C-F09EEEC89818}" type="pres">
      <dgm:prSet presAssocID="{1CF383D1-8EA9-4C9B-877B-6D85A4F12169}" presName="spaceA" presStyleCnt="0"/>
      <dgm:spPr/>
    </dgm:pt>
    <dgm:pt modelId="{ADDD923E-4958-45D0-8DED-D4B4067A52ED}" type="pres">
      <dgm:prSet presAssocID="{06969299-4E0C-4DC0-A0AC-88C628C39677}" presName="space" presStyleCnt="0"/>
      <dgm:spPr/>
    </dgm:pt>
    <dgm:pt modelId="{2AD56B3B-7CA0-4C77-9A15-7C8ABBA05D1A}" type="pres">
      <dgm:prSet presAssocID="{6DB0B51A-C921-4986-8224-6C9650C5FF1A}" presName="compositeB" presStyleCnt="0"/>
      <dgm:spPr/>
    </dgm:pt>
    <dgm:pt modelId="{CBC19503-C353-48E1-B400-06A1011651E8}" type="pres">
      <dgm:prSet presAssocID="{6DB0B51A-C921-4986-8224-6C9650C5FF1A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404AA-AB10-41F6-9145-EF8FCA8F133E}" type="pres">
      <dgm:prSet presAssocID="{6DB0B51A-C921-4986-8224-6C9650C5FF1A}" presName="circleB" presStyleLbl="node1" presStyleIdx="5" presStyleCnt="8"/>
      <dgm:spPr/>
    </dgm:pt>
    <dgm:pt modelId="{619B2C61-D984-4F14-AD5C-AD0EC96831F4}" type="pres">
      <dgm:prSet presAssocID="{6DB0B51A-C921-4986-8224-6C9650C5FF1A}" presName="spaceB" presStyleCnt="0"/>
      <dgm:spPr/>
    </dgm:pt>
    <dgm:pt modelId="{9056A66E-0EFC-4B9C-A4D7-2B7921E95E9B}" type="pres">
      <dgm:prSet presAssocID="{A2F68F59-C59E-4527-9CE8-023BC330E8EF}" presName="space" presStyleCnt="0"/>
      <dgm:spPr/>
    </dgm:pt>
    <dgm:pt modelId="{7652132F-8A44-4F52-AEFA-CB11D700E89E}" type="pres">
      <dgm:prSet presAssocID="{9FFABF3A-1916-4F66-B973-0E1521EDD417}" presName="compositeA" presStyleCnt="0"/>
      <dgm:spPr/>
    </dgm:pt>
    <dgm:pt modelId="{A443E31F-C11B-41F7-84FB-3E5A61BA33AE}" type="pres">
      <dgm:prSet presAssocID="{9FFABF3A-1916-4F66-B973-0E1521EDD417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E1C15-3F8E-429F-8B4E-4F6FEE57DF23}" type="pres">
      <dgm:prSet presAssocID="{9FFABF3A-1916-4F66-B973-0E1521EDD417}" presName="circleA" presStyleLbl="node1" presStyleIdx="6" presStyleCnt="8"/>
      <dgm:spPr/>
    </dgm:pt>
    <dgm:pt modelId="{D21851C0-7F9B-4407-8639-83FF83D71016}" type="pres">
      <dgm:prSet presAssocID="{9FFABF3A-1916-4F66-B973-0E1521EDD417}" presName="spaceA" presStyleCnt="0"/>
      <dgm:spPr/>
    </dgm:pt>
    <dgm:pt modelId="{DB6006F2-8FDC-4547-B78F-1D2CC4F0BF5D}" type="pres">
      <dgm:prSet presAssocID="{2418241F-3665-4656-A8EE-0E13ABACF70F}" presName="space" presStyleCnt="0"/>
      <dgm:spPr/>
    </dgm:pt>
    <dgm:pt modelId="{87912BE4-A5CF-4B28-9F4C-4A06025DBDEB}" type="pres">
      <dgm:prSet presAssocID="{A522F53B-C7A0-4EF7-BFC3-7EF036AF2503}" presName="compositeB" presStyleCnt="0"/>
      <dgm:spPr/>
    </dgm:pt>
    <dgm:pt modelId="{A370C56C-0065-4E6A-9CCB-C0A10552C55F}" type="pres">
      <dgm:prSet presAssocID="{A522F53B-C7A0-4EF7-BFC3-7EF036AF2503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692DC-BF7C-494D-B0D7-6723EAEF6992}" type="pres">
      <dgm:prSet presAssocID="{A522F53B-C7A0-4EF7-BFC3-7EF036AF2503}" presName="circleB" presStyleLbl="node1" presStyleIdx="7" presStyleCnt="8"/>
      <dgm:spPr/>
    </dgm:pt>
    <dgm:pt modelId="{C2F4109A-ABDA-4654-B21F-EFA3B750FF11}" type="pres">
      <dgm:prSet presAssocID="{A522F53B-C7A0-4EF7-BFC3-7EF036AF2503}" presName="spaceB" presStyleCnt="0"/>
      <dgm:spPr/>
    </dgm:pt>
  </dgm:ptLst>
  <dgm:cxnLst>
    <dgm:cxn modelId="{B11335BC-D314-47AB-AB1D-6232BA327816}" srcId="{BC974F9A-9C69-445D-8BEE-B859D782925A}" destId="{A90ACAE9-F8BE-4898-B263-F6B7594927C1}" srcOrd="0" destOrd="0" parTransId="{79DC009D-0A7A-484E-899F-BE94C33EA466}" sibTransId="{DFC2202B-12AB-49E4-9F2A-7737A5D007B2}"/>
    <dgm:cxn modelId="{D3A0E23B-36F1-4229-9B8E-F9240461DF68}" srcId="{BC974F9A-9C69-445D-8BEE-B859D782925A}" destId="{BD767096-04B4-46DF-8E31-6A5E66362C50}" srcOrd="1" destOrd="0" parTransId="{A2826E6E-E493-471E-974F-0D725141A52D}" sibTransId="{96C086A6-AC19-48F2-A881-6E0C52E4212B}"/>
    <dgm:cxn modelId="{5BE2F43B-2627-4333-A301-82A29DC835D2}" srcId="{BC974F9A-9C69-445D-8BEE-B859D782925A}" destId="{0915B348-5C87-4CA2-929E-F61D19C3084D}" srcOrd="2" destOrd="0" parTransId="{01571C57-4FAD-4FA5-9195-C057B38AE2A5}" sibTransId="{5C893D59-08F3-4177-AC4E-8AE03AF5583E}"/>
    <dgm:cxn modelId="{2941040F-9793-4E96-B3C0-7BA69BF2C3AE}" srcId="{BC974F9A-9C69-445D-8BEE-B859D782925A}" destId="{F548BAC1-36B3-4B00-A28F-37DBA15DE7E6}" srcOrd="3" destOrd="0" parTransId="{E0B2413B-8B99-4CFC-BF2C-0D5DCBE48E23}" sibTransId="{052C6C26-4700-4DD0-B7BA-32BF0E35243D}"/>
    <dgm:cxn modelId="{659E76FA-82BA-4B58-931E-096E01558BFF}" srcId="{BC974F9A-9C69-445D-8BEE-B859D782925A}" destId="{1CF383D1-8EA9-4C9B-877B-6D85A4F12169}" srcOrd="4" destOrd="0" parTransId="{0D3B5079-F421-4EDD-AA69-ABECF144EE63}" sibTransId="{06969299-4E0C-4DC0-A0AC-88C628C39677}"/>
    <dgm:cxn modelId="{DB9C227F-95FD-4359-8D57-B174B118E8DE}" srcId="{BC974F9A-9C69-445D-8BEE-B859D782925A}" destId="{6DB0B51A-C921-4986-8224-6C9650C5FF1A}" srcOrd="5" destOrd="0" parTransId="{83126CF8-C86C-4AB6-A410-5478ABEB37D4}" sibTransId="{A2F68F59-C59E-4527-9CE8-023BC330E8EF}"/>
    <dgm:cxn modelId="{315F22E0-533A-4ABA-B4C3-CFE7B7E78916}" srcId="{BC974F9A-9C69-445D-8BEE-B859D782925A}" destId="{9FFABF3A-1916-4F66-B973-0E1521EDD417}" srcOrd="6" destOrd="0" parTransId="{1306731C-D93B-4576-92C1-C9373A1089F9}" sibTransId="{2418241F-3665-4656-A8EE-0E13ABACF70F}"/>
    <dgm:cxn modelId="{55AEA74A-A6BB-4396-A277-20CEF65D0BF2}" srcId="{BC974F9A-9C69-445D-8BEE-B859D782925A}" destId="{A522F53B-C7A0-4EF7-BFC3-7EF036AF2503}" srcOrd="7" destOrd="0" parTransId="{04F0618F-5848-484E-B3ED-1AA5D568BD81}" sibTransId="{0A47D072-168A-486A-A006-B486D60E3FAB}"/>
    <dgm:cxn modelId="{D3BCD59A-31EE-4B4A-A592-D3E46038AE50}" type="presOf" srcId="{BC974F9A-9C69-445D-8BEE-B859D782925A}" destId="{135D2769-B42A-474D-82B3-6E6711CE163D}" srcOrd="0" destOrd="0" presId="urn:microsoft.com/office/officeart/2005/8/layout/hProcess11"/>
    <dgm:cxn modelId="{27B50E8A-EFDE-49DB-A942-4169FC09E829}" type="presParOf" srcId="{135D2769-B42A-474D-82B3-6E6711CE163D}" destId="{3E6D5724-937A-4331-B32C-E9813841419D}" srcOrd="0" destOrd="0" presId="urn:microsoft.com/office/officeart/2005/8/layout/hProcess11"/>
    <dgm:cxn modelId="{CAD72BCB-A527-4D54-87FD-5DD6537F7803}" type="presParOf" srcId="{135D2769-B42A-474D-82B3-6E6711CE163D}" destId="{E3F31A28-0039-4E96-9C32-E666A436A40D}" srcOrd="1" destOrd="0" presId="urn:microsoft.com/office/officeart/2005/8/layout/hProcess11"/>
    <dgm:cxn modelId="{318D7813-72F4-498E-8764-967550D28AD9}" type="presParOf" srcId="{E3F31A28-0039-4E96-9C32-E666A436A40D}" destId="{13BE7620-27B5-4FFE-B0D6-DC5B45C90F15}" srcOrd="0" destOrd="1" presId="urn:microsoft.com/office/officeart/2005/8/layout/hProcess11"/>
    <dgm:cxn modelId="{B6BCBCF8-781F-43EB-87AE-24497BEA2577}" type="presParOf" srcId="{13BE7620-27B5-4FFE-B0D6-DC5B45C90F15}" destId="{9FED086E-555A-4CA5-8192-214C266E3A0E}" srcOrd="0" destOrd="0" presId="urn:microsoft.com/office/officeart/2005/8/layout/hProcess11"/>
    <dgm:cxn modelId="{AC32ECF2-9023-449B-A415-9D2E62B8DC07}" type="presOf" srcId="{A90ACAE9-F8BE-4898-B263-F6B7594927C1}" destId="{9FED086E-555A-4CA5-8192-214C266E3A0E}" srcOrd="0" destOrd="0" presId="urn:microsoft.com/office/officeart/2005/8/layout/hProcess11"/>
    <dgm:cxn modelId="{0565932A-C796-4528-AA55-C845A5D2178E}" type="presParOf" srcId="{13BE7620-27B5-4FFE-B0D6-DC5B45C90F15}" destId="{938F6EC8-96B8-462F-8288-F47246D9DAFF}" srcOrd="1" destOrd="0" presId="urn:microsoft.com/office/officeart/2005/8/layout/hProcess11"/>
    <dgm:cxn modelId="{541A6801-A2A5-4F72-99EE-7349AA9307EA}" type="presParOf" srcId="{13BE7620-27B5-4FFE-B0D6-DC5B45C90F15}" destId="{4618A4E7-1CD0-459A-AF48-4E549452437F}" srcOrd="2" destOrd="0" presId="urn:microsoft.com/office/officeart/2005/8/layout/hProcess11"/>
    <dgm:cxn modelId="{3FB537DB-D6E9-425A-A5F9-20F745027593}" type="presParOf" srcId="{E3F31A28-0039-4E96-9C32-E666A436A40D}" destId="{BACCCE07-3747-4331-A214-CB7847F01F9A}" srcOrd="1" destOrd="1" presId="urn:microsoft.com/office/officeart/2005/8/layout/hProcess11"/>
    <dgm:cxn modelId="{10A89AE0-E3FA-4326-A8A8-53F8B111237A}" type="presParOf" srcId="{E3F31A28-0039-4E96-9C32-E666A436A40D}" destId="{8BB76FE0-6F66-4DD7-B966-D2FFC609B26C}" srcOrd="2" destOrd="1" presId="urn:microsoft.com/office/officeart/2005/8/layout/hProcess11"/>
    <dgm:cxn modelId="{2FD529F2-7576-4072-A661-94D5031A6930}" type="presParOf" srcId="{8BB76FE0-6F66-4DD7-B966-D2FFC609B26C}" destId="{F73EB0DB-8344-49E8-8551-4541236C8D21}" srcOrd="0" destOrd="2" presId="urn:microsoft.com/office/officeart/2005/8/layout/hProcess11"/>
    <dgm:cxn modelId="{F389D615-9293-428D-8972-27F085336531}" type="presOf" srcId="{BD767096-04B4-46DF-8E31-6A5E66362C50}" destId="{F73EB0DB-8344-49E8-8551-4541236C8D21}" srcOrd="0" destOrd="0" presId="urn:microsoft.com/office/officeart/2005/8/layout/hProcess11"/>
    <dgm:cxn modelId="{984B2FF4-AD98-4FFF-926E-1256B5CD7498}" type="presParOf" srcId="{8BB76FE0-6F66-4DD7-B966-D2FFC609B26C}" destId="{48CA4580-7B06-43AF-93FC-0A256FE53A39}" srcOrd="1" destOrd="2" presId="urn:microsoft.com/office/officeart/2005/8/layout/hProcess11"/>
    <dgm:cxn modelId="{B4EF616D-0965-43B4-A6E8-73EED8F039F5}" type="presParOf" srcId="{8BB76FE0-6F66-4DD7-B966-D2FFC609B26C}" destId="{670FE5E7-51F3-4621-92B4-C0E8C447D567}" srcOrd="2" destOrd="2" presId="urn:microsoft.com/office/officeart/2005/8/layout/hProcess11"/>
    <dgm:cxn modelId="{B4535228-C2B7-4037-A0FD-C63781864105}" type="presParOf" srcId="{E3F31A28-0039-4E96-9C32-E666A436A40D}" destId="{7B1CA8A8-8702-4A95-89A1-77A6D76447B6}" srcOrd="3" destOrd="1" presId="urn:microsoft.com/office/officeart/2005/8/layout/hProcess11"/>
    <dgm:cxn modelId="{F49E30AD-E0E5-4F78-8B7F-B61C12093B56}" type="presParOf" srcId="{E3F31A28-0039-4E96-9C32-E666A436A40D}" destId="{DBC98B06-C859-44AE-BD0D-D30AC09B7C5A}" srcOrd="4" destOrd="1" presId="urn:microsoft.com/office/officeart/2005/8/layout/hProcess11"/>
    <dgm:cxn modelId="{C9F1DBE0-32CD-4741-AA95-AE729E16168F}" type="presParOf" srcId="{DBC98B06-C859-44AE-BD0D-D30AC09B7C5A}" destId="{BC31119E-F5B2-4E3A-9F48-3039F631B0DE}" srcOrd="0" destOrd="4" presId="urn:microsoft.com/office/officeart/2005/8/layout/hProcess11"/>
    <dgm:cxn modelId="{BFB1214F-BA65-4E36-9AA2-1BBB549DB717}" type="presOf" srcId="{0915B348-5C87-4CA2-929E-F61D19C3084D}" destId="{BC31119E-F5B2-4E3A-9F48-3039F631B0DE}" srcOrd="0" destOrd="0" presId="urn:microsoft.com/office/officeart/2005/8/layout/hProcess11"/>
    <dgm:cxn modelId="{35D1DDB6-90AC-464A-8C57-E6B96FF3404C}" type="presParOf" srcId="{DBC98B06-C859-44AE-BD0D-D30AC09B7C5A}" destId="{4F7CD74D-2440-4712-B9CE-417E31482E97}" srcOrd="1" destOrd="4" presId="urn:microsoft.com/office/officeart/2005/8/layout/hProcess11"/>
    <dgm:cxn modelId="{0BC9F2CC-988C-48D8-A0EE-898FEEDE5B78}" type="presParOf" srcId="{DBC98B06-C859-44AE-BD0D-D30AC09B7C5A}" destId="{D2330BE1-538B-4C3D-B06C-378105FEBF91}" srcOrd="2" destOrd="4" presId="urn:microsoft.com/office/officeart/2005/8/layout/hProcess11"/>
    <dgm:cxn modelId="{A82B8061-EABD-4DF2-BE97-0E98703B808B}" type="presParOf" srcId="{E3F31A28-0039-4E96-9C32-E666A436A40D}" destId="{E830F81C-FD64-4EB9-B008-F971C6A122E8}" srcOrd="5" destOrd="1" presId="urn:microsoft.com/office/officeart/2005/8/layout/hProcess11"/>
    <dgm:cxn modelId="{641F007A-A7FE-4BC0-929A-CAF0DDAFE577}" type="presParOf" srcId="{E3F31A28-0039-4E96-9C32-E666A436A40D}" destId="{6CAA848B-1A09-452B-B6F3-D56368BD5EF4}" srcOrd="6" destOrd="1" presId="urn:microsoft.com/office/officeart/2005/8/layout/hProcess11"/>
    <dgm:cxn modelId="{5BB9299C-9AFD-404D-A581-EE0B4CAF52A9}" type="presParOf" srcId="{6CAA848B-1A09-452B-B6F3-D56368BD5EF4}" destId="{3D697C35-C8D9-48DA-B066-A3CC86058598}" srcOrd="0" destOrd="6" presId="urn:microsoft.com/office/officeart/2005/8/layout/hProcess11"/>
    <dgm:cxn modelId="{581B1B4D-F4BD-407D-BED2-D103F1578C66}" type="presOf" srcId="{F548BAC1-36B3-4B00-A28F-37DBA15DE7E6}" destId="{3D697C35-C8D9-48DA-B066-A3CC86058598}" srcOrd="0" destOrd="0" presId="urn:microsoft.com/office/officeart/2005/8/layout/hProcess11"/>
    <dgm:cxn modelId="{48CCDDCE-2EF8-4C13-8975-0F30E9B89A4A}" type="presParOf" srcId="{6CAA848B-1A09-452B-B6F3-D56368BD5EF4}" destId="{FDF10742-0405-4D99-BF59-A3CCA5F288DF}" srcOrd="1" destOrd="6" presId="urn:microsoft.com/office/officeart/2005/8/layout/hProcess11"/>
    <dgm:cxn modelId="{E8B813CA-8D7E-4416-AFB8-78532BE55AD8}" type="presParOf" srcId="{6CAA848B-1A09-452B-B6F3-D56368BD5EF4}" destId="{96E61B78-07B9-4F8D-B324-90542D22ABE6}" srcOrd="2" destOrd="6" presId="urn:microsoft.com/office/officeart/2005/8/layout/hProcess11"/>
    <dgm:cxn modelId="{868FCC72-DD8C-4E20-A6E6-A5D423F8995A}" type="presParOf" srcId="{E3F31A28-0039-4E96-9C32-E666A436A40D}" destId="{57867E9D-B6B1-4DE2-870C-AEF06261BF4C}" srcOrd="7" destOrd="1" presId="urn:microsoft.com/office/officeart/2005/8/layout/hProcess11"/>
    <dgm:cxn modelId="{D05146BE-6695-4866-9946-264655B4BF6F}" type="presParOf" srcId="{E3F31A28-0039-4E96-9C32-E666A436A40D}" destId="{3ACB1CEA-ABDF-4821-9A36-B83303D9654D}" srcOrd="8" destOrd="1" presId="urn:microsoft.com/office/officeart/2005/8/layout/hProcess11"/>
    <dgm:cxn modelId="{1DE8683B-B50E-4AB2-9BDE-0C8B630BAC77}" type="presParOf" srcId="{3ACB1CEA-ABDF-4821-9A36-B83303D9654D}" destId="{F04DC603-D72A-46FC-B5BE-CD924886C1F0}" srcOrd="0" destOrd="8" presId="urn:microsoft.com/office/officeart/2005/8/layout/hProcess11"/>
    <dgm:cxn modelId="{AB3FC9B9-31DA-4ECD-B8C2-9B159B081E17}" type="presOf" srcId="{1CF383D1-8EA9-4C9B-877B-6D85A4F12169}" destId="{F04DC603-D72A-46FC-B5BE-CD924886C1F0}" srcOrd="0" destOrd="0" presId="urn:microsoft.com/office/officeart/2005/8/layout/hProcess11"/>
    <dgm:cxn modelId="{AAC2A1B0-F940-4255-AA38-543B8A50CB50}" type="presParOf" srcId="{3ACB1CEA-ABDF-4821-9A36-B83303D9654D}" destId="{8A4A12D4-9192-418F-9CF0-644E2B20102D}" srcOrd="1" destOrd="8" presId="urn:microsoft.com/office/officeart/2005/8/layout/hProcess11"/>
    <dgm:cxn modelId="{C18B17D2-1166-40E8-8C51-75BECCD8F459}" type="presParOf" srcId="{3ACB1CEA-ABDF-4821-9A36-B83303D9654D}" destId="{AA5989A0-7CCC-401E-AF1C-F09EEEC89818}" srcOrd="2" destOrd="8" presId="urn:microsoft.com/office/officeart/2005/8/layout/hProcess11"/>
    <dgm:cxn modelId="{FCD8B48A-1F7D-47FC-BC93-711827B82044}" type="presParOf" srcId="{E3F31A28-0039-4E96-9C32-E666A436A40D}" destId="{ADDD923E-4958-45D0-8DED-D4B4067A52ED}" srcOrd="9" destOrd="1" presId="urn:microsoft.com/office/officeart/2005/8/layout/hProcess11"/>
    <dgm:cxn modelId="{B50AFBE0-D717-4A58-B213-F401D4D4AA7A}" type="presParOf" srcId="{E3F31A28-0039-4E96-9C32-E666A436A40D}" destId="{2AD56B3B-7CA0-4C77-9A15-7C8ABBA05D1A}" srcOrd="10" destOrd="1" presId="urn:microsoft.com/office/officeart/2005/8/layout/hProcess11"/>
    <dgm:cxn modelId="{F2A7C032-0608-4654-AC05-12F06CBF2E90}" type="presParOf" srcId="{2AD56B3B-7CA0-4C77-9A15-7C8ABBA05D1A}" destId="{CBC19503-C353-48E1-B400-06A1011651E8}" srcOrd="0" destOrd="10" presId="urn:microsoft.com/office/officeart/2005/8/layout/hProcess11"/>
    <dgm:cxn modelId="{368974A8-9C1B-4635-9EA4-6583294D5203}" type="presOf" srcId="{6DB0B51A-C921-4986-8224-6C9650C5FF1A}" destId="{CBC19503-C353-48E1-B400-06A1011651E8}" srcOrd="0" destOrd="0" presId="urn:microsoft.com/office/officeart/2005/8/layout/hProcess11"/>
    <dgm:cxn modelId="{33656C4D-4AC7-4CDD-835F-72337001A79D}" type="presParOf" srcId="{2AD56B3B-7CA0-4C77-9A15-7C8ABBA05D1A}" destId="{859404AA-AB10-41F6-9145-EF8FCA8F133E}" srcOrd="1" destOrd="10" presId="urn:microsoft.com/office/officeart/2005/8/layout/hProcess11"/>
    <dgm:cxn modelId="{14C57CCA-38E7-46E0-9FDD-6B0D4028DFCF}" type="presParOf" srcId="{2AD56B3B-7CA0-4C77-9A15-7C8ABBA05D1A}" destId="{619B2C61-D984-4F14-AD5C-AD0EC96831F4}" srcOrd="2" destOrd="10" presId="urn:microsoft.com/office/officeart/2005/8/layout/hProcess11"/>
    <dgm:cxn modelId="{22C68E56-B3B5-40BB-A244-B33E6E40B8CE}" type="presParOf" srcId="{E3F31A28-0039-4E96-9C32-E666A436A40D}" destId="{9056A66E-0EFC-4B9C-A4D7-2B7921E95E9B}" srcOrd="11" destOrd="1" presId="urn:microsoft.com/office/officeart/2005/8/layout/hProcess11"/>
    <dgm:cxn modelId="{84AFC2D9-1996-4B6E-A3C3-93BEB1CE5762}" type="presParOf" srcId="{E3F31A28-0039-4E96-9C32-E666A436A40D}" destId="{7652132F-8A44-4F52-AEFA-CB11D700E89E}" srcOrd="12" destOrd="1" presId="urn:microsoft.com/office/officeart/2005/8/layout/hProcess11"/>
    <dgm:cxn modelId="{1EFFC468-6426-4023-839F-22B0D77F0053}" type="presParOf" srcId="{7652132F-8A44-4F52-AEFA-CB11D700E89E}" destId="{A443E31F-C11B-41F7-84FB-3E5A61BA33AE}" srcOrd="0" destOrd="12" presId="urn:microsoft.com/office/officeart/2005/8/layout/hProcess11"/>
    <dgm:cxn modelId="{A92747FE-75F9-440F-850F-23A598A505F3}" type="presOf" srcId="{9FFABF3A-1916-4F66-B973-0E1521EDD417}" destId="{A443E31F-C11B-41F7-84FB-3E5A61BA33AE}" srcOrd="0" destOrd="0" presId="urn:microsoft.com/office/officeart/2005/8/layout/hProcess11"/>
    <dgm:cxn modelId="{434E8FF8-6748-4F30-807B-139F6D9F7BD7}" type="presParOf" srcId="{7652132F-8A44-4F52-AEFA-CB11D700E89E}" destId="{A48E1C15-3F8E-429F-8B4E-4F6FEE57DF23}" srcOrd="1" destOrd="12" presId="urn:microsoft.com/office/officeart/2005/8/layout/hProcess11"/>
    <dgm:cxn modelId="{F0253EA5-18C2-4C2D-B22F-0925CBBA84C7}" type="presParOf" srcId="{7652132F-8A44-4F52-AEFA-CB11D700E89E}" destId="{D21851C0-7F9B-4407-8639-83FF83D71016}" srcOrd="2" destOrd="12" presId="urn:microsoft.com/office/officeart/2005/8/layout/hProcess11"/>
    <dgm:cxn modelId="{7F4FAB17-490E-4434-BBE0-C2921A9E4B7F}" type="presParOf" srcId="{E3F31A28-0039-4E96-9C32-E666A436A40D}" destId="{DB6006F2-8FDC-4547-B78F-1D2CC4F0BF5D}" srcOrd="13" destOrd="1" presId="urn:microsoft.com/office/officeart/2005/8/layout/hProcess11"/>
    <dgm:cxn modelId="{129B018D-4CDB-4272-8947-4D9F10FAF715}" type="presParOf" srcId="{E3F31A28-0039-4E96-9C32-E666A436A40D}" destId="{87912BE4-A5CF-4B28-9F4C-4A06025DBDEB}" srcOrd="14" destOrd="1" presId="urn:microsoft.com/office/officeart/2005/8/layout/hProcess11"/>
    <dgm:cxn modelId="{B49670E7-1475-412D-A827-D82BED0B66C3}" type="presParOf" srcId="{87912BE4-A5CF-4B28-9F4C-4A06025DBDEB}" destId="{A370C56C-0065-4E6A-9CCB-C0A10552C55F}" srcOrd="0" destOrd="14" presId="urn:microsoft.com/office/officeart/2005/8/layout/hProcess11"/>
    <dgm:cxn modelId="{4571B6D4-304D-4E5C-BB3F-CD6DA973BFDD}" type="presOf" srcId="{A522F53B-C7A0-4EF7-BFC3-7EF036AF2503}" destId="{A370C56C-0065-4E6A-9CCB-C0A10552C55F}" srcOrd="0" destOrd="0" presId="urn:microsoft.com/office/officeart/2005/8/layout/hProcess11"/>
    <dgm:cxn modelId="{E31411A8-1592-48F3-AB9B-C0E8C5DB1390}" type="presParOf" srcId="{87912BE4-A5CF-4B28-9F4C-4A06025DBDEB}" destId="{2A4692DC-BF7C-494D-B0D7-6723EAEF6992}" srcOrd="1" destOrd="14" presId="urn:microsoft.com/office/officeart/2005/8/layout/hProcess11"/>
    <dgm:cxn modelId="{3947D6CC-30CE-4706-9D0C-D5B3336F836B}" type="presParOf" srcId="{87912BE4-A5CF-4B28-9F4C-4A06025DBDEB}" destId="{C2F4109A-ABDA-4654-B21F-EFA3B750FF11}" srcOrd="2" destOrd="14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D5724-937A-4331-B32C-E9813841419D}">
      <dsp:nvSpPr>
        <dsp:cNvPr id="0" name=""/>
        <dsp:cNvSpPr/>
      </dsp:nvSpPr>
      <dsp:spPr>
        <a:xfrm>
          <a:off x="0" y="1428873"/>
          <a:ext cx="9387656" cy="190516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ED086E-555A-4CA5-8192-214C266E3A0E}">
      <dsp:nvSpPr>
        <dsp:cNvPr id="0" name=""/>
        <dsp:cNvSpPr/>
      </dsp:nvSpPr>
      <dsp:spPr>
        <a:xfrm>
          <a:off x="335" y="0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数据资源</a:t>
          </a:r>
          <a:endParaRPr lang="zh-CN" altLang="en-US" sz="2100" kern="1200"/>
        </a:p>
      </dsp:txBody>
      <dsp:txXfrm>
        <a:off x="335" y="0"/>
        <a:ext cx="1011762" cy="1905164"/>
      </dsp:txXfrm>
    </dsp:sp>
    <dsp:sp modelId="{938F6EC8-96B8-462F-8288-F47246D9DAFF}">
      <dsp:nvSpPr>
        <dsp:cNvPr id="0" name=""/>
        <dsp:cNvSpPr/>
      </dsp:nvSpPr>
      <dsp:spPr>
        <a:xfrm>
          <a:off x="268071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3EB0DB-8344-49E8-8551-4541236C8D21}">
      <dsp:nvSpPr>
        <dsp:cNvPr id="0" name=""/>
        <dsp:cNvSpPr/>
      </dsp:nvSpPr>
      <dsp:spPr>
        <a:xfrm>
          <a:off x="1062686" y="2857746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数据源与</a:t>
          </a:r>
          <a:r>
            <a:rPr lang="en-US" sz="2100" kern="1200" smtClean="0"/>
            <a:t>APP</a:t>
          </a:r>
          <a:endParaRPr lang="zh-CN" sz="2100" kern="1200"/>
        </a:p>
      </dsp:txBody>
      <dsp:txXfrm>
        <a:off x="1062686" y="2857746"/>
        <a:ext cx="1011762" cy="1905164"/>
      </dsp:txXfrm>
    </dsp:sp>
    <dsp:sp modelId="{48CA4580-7B06-43AF-93FC-0A256FE53A39}">
      <dsp:nvSpPr>
        <dsp:cNvPr id="0" name=""/>
        <dsp:cNvSpPr/>
      </dsp:nvSpPr>
      <dsp:spPr>
        <a:xfrm>
          <a:off x="1330422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hade val="47500"/>
                <a:satMod val="137000"/>
              </a:schemeClr>
            </a:gs>
            <a:gs pos="55000">
              <a:schemeClr val="accent5">
                <a:hueOff val="-1050478"/>
                <a:satOff val="-1461"/>
                <a:lumOff val="-560"/>
                <a:alphaOff val="0"/>
                <a:shade val="69000"/>
                <a:satMod val="137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31119E-F5B2-4E3A-9F48-3039F631B0DE}">
      <dsp:nvSpPr>
        <dsp:cNvPr id="0" name=""/>
        <dsp:cNvSpPr/>
      </dsp:nvSpPr>
      <dsp:spPr>
        <a:xfrm>
          <a:off x="2125037" y="0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开源工具</a:t>
          </a:r>
          <a:endParaRPr lang="zh-CN" altLang="en-US" sz="2100" kern="1200"/>
        </a:p>
      </dsp:txBody>
      <dsp:txXfrm>
        <a:off x="2125037" y="0"/>
        <a:ext cx="1011762" cy="1905164"/>
      </dsp:txXfrm>
    </dsp:sp>
    <dsp:sp modelId="{4F7CD74D-2440-4712-B9CE-417E31482E97}">
      <dsp:nvSpPr>
        <dsp:cNvPr id="0" name=""/>
        <dsp:cNvSpPr/>
      </dsp:nvSpPr>
      <dsp:spPr>
        <a:xfrm>
          <a:off x="2392773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hade val="47500"/>
                <a:satMod val="137000"/>
              </a:schemeClr>
            </a:gs>
            <a:gs pos="55000">
              <a:schemeClr val="accent5">
                <a:hueOff val="-2100956"/>
                <a:satOff val="-2922"/>
                <a:lumOff val="-1121"/>
                <a:alphaOff val="0"/>
                <a:shade val="69000"/>
                <a:satMod val="137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697C35-C8D9-48DA-B066-A3CC86058598}">
      <dsp:nvSpPr>
        <dsp:cNvPr id="0" name=""/>
        <dsp:cNvSpPr/>
      </dsp:nvSpPr>
      <dsp:spPr>
        <a:xfrm>
          <a:off x="3187388" y="2857746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跨平台基础设施</a:t>
          </a:r>
          <a:endParaRPr lang="zh-CN" altLang="en-US" sz="2100" kern="1200"/>
        </a:p>
      </dsp:txBody>
      <dsp:txXfrm>
        <a:off x="3187388" y="2857746"/>
        <a:ext cx="1011762" cy="1905164"/>
      </dsp:txXfrm>
    </dsp:sp>
    <dsp:sp modelId="{FDF10742-0405-4D99-BF59-A3CCA5F288DF}">
      <dsp:nvSpPr>
        <dsp:cNvPr id="0" name=""/>
        <dsp:cNvSpPr/>
      </dsp:nvSpPr>
      <dsp:spPr>
        <a:xfrm>
          <a:off x="3455124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hade val="47500"/>
                <a:satMod val="137000"/>
              </a:schemeClr>
            </a:gs>
            <a:gs pos="55000">
              <a:schemeClr val="accent5">
                <a:hueOff val="-3151433"/>
                <a:satOff val="-4383"/>
                <a:lumOff val="-1681"/>
                <a:alphaOff val="0"/>
                <a:shade val="69000"/>
                <a:satMod val="137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4DC603-D72A-46FC-B5BE-CD924886C1F0}">
      <dsp:nvSpPr>
        <dsp:cNvPr id="0" name=""/>
        <dsp:cNvSpPr/>
      </dsp:nvSpPr>
      <dsp:spPr>
        <a:xfrm>
          <a:off x="4249739" y="0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分析工具</a:t>
          </a:r>
          <a:endParaRPr lang="zh-CN" altLang="en-US" sz="2100" kern="1200"/>
        </a:p>
      </dsp:txBody>
      <dsp:txXfrm>
        <a:off x="4249739" y="0"/>
        <a:ext cx="1011762" cy="1905164"/>
      </dsp:txXfrm>
    </dsp:sp>
    <dsp:sp modelId="{8A4A12D4-9192-418F-9CF0-644E2B20102D}">
      <dsp:nvSpPr>
        <dsp:cNvPr id="0" name=""/>
        <dsp:cNvSpPr/>
      </dsp:nvSpPr>
      <dsp:spPr>
        <a:xfrm>
          <a:off x="4517475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hade val="47500"/>
                <a:satMod val="137000"/>
              </a:schemeClr>
            </a:gs>
            <a:gs pos="55000">
              <a:schemeClr val="accent5">
                <a:hueOff val="-4201911"/>
                <a:satOff val="-5845"/>
                <a:lumOff val="-2241"/>
                <a:alphaOff val="0"/>
                <a:shade val="69000"/>
                <a:satMod val="137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C19503-C353-48E1-B400-06A1011651E8}">
      <dsp:nvSpPr>
        <dsp:cNvPr id="0" name=""/>
        <dsp:cNvSpPr/>
      </dsp:nvSpPr>
      <dsp:spPr>
        <a:xfrm>
          <a:off x="5312090" y="2857746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行业应用</a:t>
          </a:r>
          <a:endParaRPr lang="zh-CN" altLang="en-US" sz="2100" kern="1200"/>
        </a:p>
      </dsp:txBody>
      <dsp:txXfrm>
        <a:off x="5312090" y="2857746"/>
        <a:ext cx="1011762" cy="1905164"/>
      </dsp:txXfrm>
    </dsp:sp>
    <dsp:sp modelId="{859404AA-AB10-41F6-9145-EF8FCA8F133E}">
      <dsp:nvSpPr>
        <dsp:cNvPr id="0" name=""/>
        <dsp:cNvSpPr/>
      </dsp:nvSpPr>
      <dsp:spPr>
        <a:xfrm>
          <a:off x="5579826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hade val="47500"/>
                <a:satMod val="137000"/>
              </a:schemeClr>
            </a:gs>
            <a:gs pos="55000">
              <a:schemeClr val="accent5">
                <a:hueOff val="-5252389"/>
                <a:satOff val="-7306"/>
                <a:lumOff val="-2801"/>
                <a:alphaOff val="0"/>
                <a:shade val="69000"/>
                <a:satMod val="137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43E31F-C11B-41F7-84FB-3E5A61BA33AE}">
      <dsp:nvSpPr>
        <dsp:cNvPr id="0" name=""/>
        <dsp:cNvSpPr/>
      </dsp:nvSpPr>
      <dsp:spPr>
        <a:xfrm>
          <a:off x="6374441" y="0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企业应用</a:t>
          </a:r>
          <a:endParaRPr lang="zh-CN" altLang="en-US" sz="2100" kern="1200"/>
        </a:p>
      </dsp:txBody>
      <dsp:txXfrm>
        <a:off x="6374441" y="0"/>
        <a:ext cx="1011762" cy="1905164"/>
      </dsp:txXfrm>
    </dsp:sp>
    <dsp:sp modelId="{A48E1C15-3F8E-429F-8B4E-4F6FEE57DF23}">
      <dsp:nvSpPr>
        <dsp:cNvPr id="0" name=""/>
        <dsp:cNvSpPr/>
      </dsp:nvSpPr>
      <dsp:spPr>
        <a:xfrm>
          <a:off x="6642177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hade val="47500"/>
                <a:satMod val="137000"/>
              </a:schemeClr>
            </a:gs>
            <a:gs pos="55000">
              <a:schemeClr val="accent5">
                <a:hueOff val="-6302867"/>
                <a:satOff val="-8767"/>
                <a:lumOff val="-3362"/>
                <a:alphaOff val="0"/>
                <a:shade val="69000"/>
                <a:satMod val="137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70C56C-0065-4E6A-9CCB-C0A10552C55F}">
      <dsp:nvSpPr>
        <dsp:cNvPr id="0" name=""/>
        <dsp:cNvSpPr/>
      </dsp:nvSpPr>
      <dsp:spPr>
        <a:xfrm>
          <a:off x="7436792" y="2857746"/>
          <a:ext cx="1011762" cy="190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基础设施和分析工具</a:t>
          </a:r>
          <a:endParaRPr lang="zh-CN" altLang="en-US" sz="2100" kern="1200"/>
        </a:p>
      </dsp:txBody>
      <dsp:txXfrm>
        <a:off x="7436792" y="2857746"/>
        <a:ext cx="1011762" cy="1905164"/>
      </dsp:txXfrm>
    </dsp:sp>
    <dsp:sp modelId="{2A4692DC-BF7C-494D-B0D7-6723EAEF6992}">
      <dsp:nvSpPr>
        <dsp:cNvPr id="0" name=""/>
        <dsp:cNvSpPr/>
      </dsp:nvSpPr>
      <dsp:spPr>
        <a:xfrm>
          <a:off x="7704528" y="2143309"/>
          <a:ext cx="476291" cy="47629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4.1  </a:t>
            </a:r>
            <a:r>
              <a:rPr lang="zh-CN" altLang="en-US" dirty="0">
                <a:solidFill>
                  <a:srgbClr val="C00000"/>
                </a:solidFill>
              </a:rPr>
              <a:t>数据科学的技术</a:t>
            </a:r>
            <a:r>
              <a:rPr lang="zh-CN" altLang="en-US" dirty="0">
                <a:solidFill>
                  <a:srgbClr val="C00000"/>
                </a:solidFill>
              </a:rPr>
              <a:t>体系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4.1  数据科学的技术体系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273685"/>
            <a:ext cx="10287635" cy="630999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346" y="712641"/>
            <a:ext cx="10162563" cy="821913"/>
          </a:xfrm>
        </p:spPr>
        <p:txBody>
          <a:bodyPr/>
          <a:lstStyle/>
          <a:p>
            <a:r>
              <a:rPr lang="zh-CN" altLang="en-US" b="1" dirty="0" smtClean="0"/>
              <a:t> 技术体系</a:t>
            </a:r>
            <a:endParaRPr lang="zh-CN" altLang="en-US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4.1  数据科学的技术体系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</Words>
  <Application>WPS 演示</Application>
  <PresentationFormat>宽屏</PresentationFormat>
  <Paragraphs>45</Paragraphs>
  <Slides>5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            技术与工具</vt:lpstr>
      <vt:lpstr>4.1  数据科学的技术体系</vt:lpstr>
      <vt:lpstr> </vt:lpstr>
      <vt:lpstr> 技术体系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1466</cp:revision>
  <cp:lastPrinted>2018-05-28T02:55:00Z</cp:lastPrinted>
  <dcterms:created xsi:type="dcterms:W3CDTF">2007-03-02T11:26:00Z</dcterms:created>
  <dcterms:modified xsi:type="dcterms:W3CDTF">2021-11-08T17:15:44Z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