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405" r:id="rId5"/>
    <p:sldId id="306" r:id="rId6"/>
    <p:sldId id="307" r:id="rId7"/>
    <p:sldId id="308" r:id="rId8"/>
    <p:sldId id="310" r:id="rId9"/>
    <p:sldId id="311" r:id="rId10"/>
    <p:sldId id="406" r:id="rId11"/>
    <p:sldId id="312" r:id="rId12"/>
    <p:sldId id="313" r:id="rId13"/>
    <p:sldId id="415" r:id="rId14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93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72"/>
        <p:guide pos="32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76AC-4EB6-403D-9BAD-B936F6A195ED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ADE5AB-5C59-4A13-B241-75E15D032C95}">
      <dgm:prSet/>
      <dgm:spPr/>
      <dgm:t>
        <a:bodyPr/>
        <a:lstStyle/>
        <a:p>
          <a:pPr rtl="0"/>
          <a:r>
            <a:rPr lang="en-US" smtClean="0"/>
            <a:t>MapReduce </a:t>
          </a:r>
          <a:r>
            <a:rPr lang="zh-CN" smtClean="0"/>
            <a:t>的局限</a:t>
          </a:r>
          <a:endParaRPr lang="zh-CN"/>
        </a:p>
      </dgm:t>
    </dgm:pt>
    <dgm:pt modelId="{B6B9BE4B-D7BF-4676-A489-BBEFE432F1A4}" cxnId="{94AE838C-CCB0-49D3-9D83-791EAD109366}" type="parTrans">
      <dgm:prSet/>
      <dgm:spPr/>
      <dgm:t>
        <a:bodyPr/>
        <a:lstStyle/>
        <a:p>
          <a:endParaRPr lang="zh-CN" altLang="en-US"/>
        </a:p>
      </dgm:t>
    </dgm:pt>
    <dgm:pt modelId="{5D41B50B-3ED4-4D69-BD14-990BFB1B330D}" cxnId="{94AE838C-CCB0-49D3-9D83-791EAD109366}" type="sibTrans">
      <dgm:prSet/>
      <dgm:spPr/>
      <dgm:t>
        <a:bodyPr/>
        <a:lstStyle/>
        <a:p>
          <a:endParaRPr lang="zh-CN" altLang="en-US"/>
        </a:p>
      </dgm:t>
    </dgm:pt>
    <dgm:pt modelId="{6D789CF4-33EA-454A-9228-144BC1A53256}">
      <dgm:prSet/>
      <dgm:spPr/>
      <dgm:t>
        <a:bodyPr/>
        <a:lstStyle/>
        <a:p>
          <a:pPr rtl="0"/>
          <a:r>
            <a:rPr lang="zh-CN" dirty="0" smtClean="0"/>
            <a:t>在</a:t>
          </a:r>
          <a:r>
            <a:rPr lang="en-US" dirty="0" err="1" smtClean="0"/>
            <a:t>MapReduce</a:t>
          </a:r>
          <a:r>
            <a:rPr lang="zh-CN" dirty="0" smtClean="0"/>
            <a:t>中直接编程</a:t>
          </a:r>
          <a:r>
            <a:rPr lang="zh-CN" altLang="en-US" dirty="0" smtClean="0"/>
            <a:t>难度大</a:t>
          </a:r>
          <a:endParaRPr lang="zh-CN" dirty="0"/>
        </a:p>
      </dgm:t>
    </dgm:pt>
    <dgm:pt modelId="{E37EE987-EB1E-4422-98F2-734F4FA3A904}" cxnId="{E93712F1-F746-4697-AFC2-D444F3E32F42}" type="parTrans">
      <dgm:prSet/>
      <dgm:spPr/>
      <dgm:t>
        <a:bodyPr/>
        <a:lstStyle/>
        <a:p>
          <a:endParaRPr lang="zh-CN" altLang="en-US"/>
        </a:p>
      </dgm:t>
    </dgm:pt>
    <dgm:pt modelId="{04204E00-00E9-4756-8954-D67905521967}" cxnId="{E93712F1-F746-4697-AFC2-D444F3E32F42}" type="sibTrans">
      <dgm:prSet/>
      <dgm:spPr/>
      <dgm:t>
        <a:bodyPr/>
        <a:lstStyle/>
        <a:p>
          <a:endParaRPr lang="zh-CN" altLang="en-US"/>
        </a:p>
      </dgm:t>
    </dgm:pt>
    <dgm:pt modelId="{67F52E15-C6C5-467C-A960-73BE8DD2D08D}">
      <dgm:prSet/>
      <dgm:spPr/>
      <dgm:t>
        <a:bodyPr/>
        <a:lstStyle/>
        <a:p>
          <a:pPr rtl="0"/>
          <a:r>
            <a:rPr lang="zh-CN" dirty="0" smtClean="0"/>
            <a:t>仅适用于批处理</a:t>
          </a:r>
          <a:r>
            <a:rPr lang="en-US" dirty="0" smtClean="0"/>
            <a:t> </a:t>
          </a:r>
          <a:endParaRPr lang="zh-CN" dirty="0"/>
        </a:p>
      </dgm:t>
    </dgm:pt>
    <dgm:pt modelId="{0D9406DA-DED8-4724-B157-0A716F9A1E6E}" cxnId="{F3AA1F3A-4DCF-48CC-BB9A-6343E35DCD75}" type="parTrans">
      <dgm:prSet/>
      <dgm:spPr/>
      <dgm:t>
        <a:bodyPr/>
        <a:lstStyle/>
        <a:p>
          <a:endParaRPr lang="zh-CN" altLang="en-US"/>
        </a:p>
      </dgm:t>
    </dgm:pt>
    <dgm:pt modelId="{2585EE2C-C4D2-4CFE-8374-2666494BCBAA}" cxnId="{F3AA1F3A-4DCF-48CC-BB9A-6343E35DCD75}" type="sibTrans">
      <dgm:prSet/>
      <dgm:spPr/>
      <dgm:t>
        <a:bodyPr/>
        <a:lstStyle/>
        <a:p>
          <a:endParaRPr lang="zh-CN" altLang="en-US"/>
        </a:p>
      </dgm:t>
    </dgm:pt>
    <dgm:pt modelId="{0D353C1E-A7FC-455F-996D-2F819CF778B3}">
      <dgm:prSet/>
      <dgm:spPr/>
      <dgm:t>
        <a:bodyPr/>
        <a:lstStyle/>
        <a:p>
          <a:pPr rtl="0"/>
          <a:r>
            <a:rPr lang="zh-CN" smtClean="0"/>
            <a:t>解决思路</a:t>
          </a:r>
          <a:endParaRPr lang="zh-CN"/>
        </a:p>
      </dgm:t>
    </dgm:pt>
    <dgm:pt modelId="{F3FF6446-50A7-4A82-9950-CD35008A616B}" cxnId="{D90FD6CC-B74F-4C1E-A912-1FE3355EB25D}" type="parTrans">
      <dgm:prSet/>
      <dgm:spPr/>
      <dgm:t>
        <a:bodyPr/>
        <a:lstStyle/>
        <a:p>
          <a:endParaRPr lang="zh-CN" altLang="en-US"/>
        </a:p>
      </dgm:t>
    </dgm:pt>
    <dgm:pt modelId="{43254B00-0D2C-4E84-B728-568752F215BD}" cxnId="{D90FD6CC-B74F-4C1E-A912-1FE3355EB25D}" type="sibTrans">
      <dgm:prSet/>
      <dgm:spPr/>
      <dgm:t>
        <a:bodyPr/>
        <a:lstStyle/>
        <a:p>
          <a:endParaRPr lang="zh-CN" altLang="en-US"/>
        </a:p>
      </dgm:t>
    </dgm:pt>
    <dgm:pt modelId="{72A3C3D8-3BD5-4C5F-A6FC-E053D6DAD623}">
      <dgm:prSet/>
      <dgm:spPr/>
      <dgm:t>
        <a:bodyPr/>
        <a:lstStyle/>
        <a:p>
          <a:pPr rtl="0"/>
          <a:r>
            <a:rPr lang="zh-CN" dirty="0" smtClean="0"/>
            <a:t>面向特定任务的专用</a:t>
          </a:r>
          <a:r>
            <a:rPr lang="zh-CN" b="0" dirty="0" smtClean="0"/>
            <a:t>系统，如</a:t>
          </a:r>
          <a:r>
            <a:rPr lang="en-US" b="0" dirty="0" smtClean="0"/>
            <a:t>Storm</a:t>
          </a:r>
          <a:r>
            <a:rPr lang="zh-CN" altLang="en-US" b="0" dirty="0" smtClean="0"/>
            <a:t>（</a:t>
          </a:r>
          <a:r>
            <a:rPr lang="zh-CN" altLang="en-US" b="0" i="0" dirty="0" smtClean="0"/>
            <a:t>实时计算</a:t>
          </a:r>
          <a:r>
            <a:rPr lang="zh-CN" altLang="en-US" b="0" dirty="0" smtClean="0"/>
            <a:t>）</a:t>
          </a:r>
          <a:r>
            <a:rPr lang="en-US" b="0" dirty="0" smtClean="0"/>
            <a:t>, Impala</a:t>
          </a:r>
          <a:r>
            <a:rPr lang="zh-CN" altLang="en-US" b="0" dirty="0" smtClean="0"/>
            <a:t>（交互分析）</a:t>
          </a:r>
          <a:r>
            <a:rPr lang="en-US" b="0" dirty="0" smtClean="0"/>
            <a:t>, </a:t>
          </a:r>
          <a:r>
            <a:rPr lang="en-US" b="0" dirty="0" err="1" smtClean="0"/>
            <a:t>Giraph</a:t>
          </a:r>
          <a:r>
            <a:rPr lang="zh-CN" altLang="en-US" b="0" dirty="0" smtClean="0"/>
            <a:t>（图计算）</a:t>
          </a:r>
          <a:r>
            <a:rPr lang="zh-CN" b="0" dirty="0" smtClean="0"/>
            <a:t>等</a:t>
          </a:r>
          <a:endParaRPr lang="zh-CN" b="0" dirty="0"/>
        </a:p>
      </dgm:t>
    </dgm:pt>
    <dgm:pt modelId="{C16285E8-D0A4-4AA2-A5B2-3ABB4A0B8F06}" cxnId="{3461EDC0-2C59-4A33-9444-478C557DA19A}" type="parTrans">
      <dgm:prSet/>
      <dgm:spPr/>
      <dgm:t>
        <a:bodyPr/>
        <a:lstStyle/>
        <a:p>
          <a:endParaRPr lang="zh-CN" altLang="en-US"/>
        </a:p>
      </dgm:t>
    </dgm:pt>
    <dgm:pt modelId="{FB637414-29A0-4C4F-8054-FDAF8D6AF531}" cxnId="{3461EDC0-2C59-4A33-9444-478C557DA19A}" type="sibTrans">
      <dgm:prSet/>
      <dgm:spPr/>
      <dgm:t>
        <a:bodyPr/>
        <a:lstStyle/>
        <a:p>
          <a:endParaRPr lang="zh-CN" altLang="en-US"/>
        </a:p>
      </dgm:t>
    </dgm:pt>
    <dgm:pt modelId="{C5512B49-CFBF-49CD-A347-AD1C3441211A}">
      <dgm:prSet/>
      <dgm:spPr/>
      <dgm:t>
        <a:bodyPr/>
        <a:lstStyle/>
        <a:p>
          <a:pPr rtl="0"/>
          <a:r>
            <a:rPr lang="zh-CN" smtClean="0"/>
            <a:t>融合式通用系统，如</a:t>
          </a:r>
          <a:r>
            <a:rPr lang="en-US" smtClean="0"/>
            <a:t>Spark</a:t>
          </a:r>
          <a:endParaRPr lang="zh-CN"/>
        </a:p>
      </dgm:t>
    </dgm:pt>
    <dgm:pt modelId="{F1C383A0-9D45-44BE-9292-A312B5AD3B98}" cxnId="{18361A3C-B3D3-458D-BF68-DE128F0BE421}" type="parTrans">
      <dgm:prSet/>
      <dgm:spPr/>
      <dgm:t>
        <a:bodyPr/>
        <a:lstStyle/>
        <a:p>
          <a:endParaRPr lang="zh-CN" altLang="en-US"/>
        </a:p>
      </dgm:t>
    </dgm:pt>
    <dgm:pt modelId="{8542BE18-8637-4CE5-946B-8D454FA85E53}" cxnId="{18361A3C-B3D3-458D-BF68-DE128F0BE421}" type="sibTrans">
      <dgm:prSet/>
      <dgm:spPr/>
      <dgm:t>
        <a:bodyPr/>
        <a:lstStyle/>
        <a:p>
          <a:endParaRPr lang="zh-CN" altLang="en-US"/>
        </a:p>
      </dgm:t>
    </dgm:pt>
    <dgm:pt modelId="{3E60719C-36E8-45D9-A363-BE36B03EB7CC}">
      <dgm:prSet/>
      <dgm:spPr/>
      <dgm:t>
        <a:bodyPr/>
        <a:lstStyle/>
        <a:p>
          <a:pPr rtl="0"/>
          <a:r>
            <a:rPr lang="en-US" smtClean="0"/>
            <a:t>Spark</a:t>
          </a:r>
          <a:r>
            <a:rPr lang="zh-CN" smtClean="0"/>
            <a:t>的出现</a:t>
          </a:r>
          <a:endParaRPr lang="zh-CN"/>
        </a:p>
      </dgm:t>
    </dgm:pt>
    <dgm:pt modelId="{0AAA1A08-F595-4045-9EE9-5662AAC9EA31}" cxnId="{AE9502FC-2ABA-423A-BF4D-098FF929EE1B}" type="parTrans">
      <dgm:prSet/>
      <dgm:spPr/>
      <dgm:t>
        <a:bodyPr/>
        <a:lstStyle/>
        <a:p>
          <a:endParaRPr lang="zh-CN" altLang="en-US"/>
        </a:p>
      </dgm:t>
    </dgm:pt>
    <dgm:pt modelId="{D1B521D2-3AB0-4C47-BB08-AAE628DE591F}" cxnId="{AE9502FC-2ABA-423A-BF4D-098FF929EE1B}" type="sibTrans">
      <dgm:prSet/>
      <dgm:spPr/>
      <dgm:t>
        <a:bodyPr/>
        <a:lstStyle/>
        <a:p>
          <a:endParaRPr lang="zh-CN" altLang="en-US"/>
        </a:p>
      </dgm:t>
    </dgm:pt>
    <dgm:pt modelId="{146205A7-67C4-48F8-A959-CE590D5693A1}">
      <dgm:prSet/>
      <dgm:spPr/>
      <dgm:t>
        <a:bodyPr/>
        <a:lstStyle/>
        <a:p>
          <a:pPr rtl="0"/>
          <a:r>
            <a:rPr lang="en-US" dirty="0" smtClean="0"/>
            <a:t>2010 </a:t>
          </a:r>
          <a:r>
            <a:rPr lang="zh-CN" dirty="0" smtClean="0"/>
            <a:t>：</a:t>
          </a:r>
          <a:r>
            <a:rPr lang="en-US" dirty="0" smtClean="0"/>
            <a:t>Spark </a:t>
          </a:r>
          <a:r>
            <a:rPr lang="zh-CN" dirty="0" smtClean="0"/>
            <a:t>论文</a:t>
          </a:r>
          <a:endParaRPr lang="zh-CN" dirty="0"/>
        </a:p>
      </dgm:t>
    </dgm:pt>
    <dgm:pt modelId="{3154E6F4-1F8A-4341-A4B7-ACD423514AF4}" cxnId="{EDF88052-097B-4F3F-9DEB-A39B66483F4B}" type="parTrans">
      <dgm:prSet/>
      <dgm:spPr/>
      <dgm:t>
        <a:bodyPr/>
        <a:lstStyle/>
        <a:p>
          <a:endParaRPr lang="zh-CN" altLang="en-US"/>
        </a:p>
      </dgm:t>
    </dgm:pt>
    <dgm:pt modelId="{535ABB90-B366-4206-B583-0D700D453CAF}" cxnId="{EDF88052-097B-4F3F-9DEB-A39B66483F4B}" type="sibTrans">
      <dgm:prSet/>
      <dgm:spPr/>
      <dgm:t>
        <a:bodyPr/>
        <a:lstStyle/>
        <a:p>
          <a:endParaRPr lang="zh-CN" altLang="en-US"/>
        </a:p>
      </dgm:t>
    </dgm:pt>
    <dgm:pt modelId="{6771EF90-E67F-44F2-92E3-76C7B8E3F6E1}">
      <dgm:prSet/>
      <dgm:spPr/>
      <dgm:t>
        <a:bodyPr/>
        <a:lstStyle/>
        <a:p>
          <a:pPr rtl="0"/>
          <a:r>
            <a:rPr lang="en-US" dirty="0" smtClean="0"/>
            <a:t>2014</a:t>
          </a:r>
          <a:r>
            <a:rPr lang="zh-CN" dirty="0" smtClean="0"/>
            <a:t>：</a:t>
          </a:r>
          <a:r>
            <a:rPr lang="en-US" altLang="zh-CN" dirty="0" smtClean="0"/>
            <a:t>A</a:t>
          </a:r>
          <a:r>
            <a:rPr lang="en-US" dirty="0" smtClean="0"/>
            <a:t>pache Spark </a:t>
          </a:r>
          <a:r>
            <a:rPr lang="zh-CN" dirty="0" smtClean="0"/>
            <a:t>顶级</a:t>
          </a:r>
          <a:endParaRPr lang="zh-CN" dirty="0"/>
        </a:p>
      </dgm:t>
    </dgm:pt>
    <dgm:pt modelId="{68263901-81E0-4C7E-83B0-D23253CCB8E4}" cxnId="{1F2AF117-1114-43B8-AE17-E61FDB316E67}" type="parTrans">
      <dgm:prSet/>
      <dgm:spPr/>
      <dgm:t>
        <a:bodyPr/>
        <a:lstStyle/>
        <a:p>
          <a:endParaRPr lang="zh-CN" altLang="en-US"/>
        </a:p>
      </dgm:t>
    </dgm:pt>
    <dgm:pt modelId="{83732696-341D-42A6-8E58-A5BD615CFBD5}" cxnId="{1F2AF117-1114-43B8-AE17-E61FDB316E67}" type="sibTrans">
      <dgm:prSet/>
      <dgm:spPr/>
      <dgm:t>
        <a:bodyPr/>
        <a:lstStyle/>
        <a:p>
          <a:endParaRPr lang="zh-CN" altLang="en-US"/>
        </a:p>
      </dgm:t>
    </dgm:pt>
    <dgm:pt modelId="{D8A8EB2B-11AE-4E34-BB91-E62C3852EF5B}">
      <dgm:prSet/>
      <dgm:spPr/>
      <dgm:t>
        <a:bodyPr/>
        <a:lstStyle/>
        <a:p>
          <a:pPr rtl="0"/>
          <a:endParaRPr lang="zh-CN" dirty="0"/>
        </a:p>
      </dgm:t>
    </dgm:pt>
    <dgm:pt modelId="{34EC0000-D2E3-493B-8BA0-0C9803075CEB}" cxnId="{C7343B02-D018-4801-B3BE-6562A14E58F2}" type="parTrans">
      <dgm:prSet/>
      <dgm:spPr/>
      <dgm:t>
        <a:bodyPr/>
        <a:lstStyle/>
        <a:p>
          <a:endParaRPr lang="zh-CN" altLang="en-US"/>
        </a:p>
      </dgm:t>
    </dgm:pt>
    <dgm:pt modelId="{D91DC28D-1725-4390-9FDE-77B9EA2E07DE}" cxnId="{C7343B02-D018-4801-B3BE-6562A14E58F2}" type="sibTrans">
      <dgm:prSet/>
      <dgm:spPr/>
      <dgm:t>
        <a:bodyPr/>
        <a:lstStyle/>
        <a:p>
          <a:endParaRPr lang="zh-CN" altLang="en-US"/>
        </a:p>
      </dgm:t>
    </dgm:pt>
    <dgm:pt modelId="{44099F7D-F69B-48DB-B172-7116EC7EC343}">
      <dgm:prSet/>
      <dgm:spPr/>
      <dgm:t>
        <a:bodyPr/>
        <a:lstStyle/>
        <a:p>
          <a:pPr rtl="0"/>
          <a:r>
            <a:rPr lang="zh-CN" altLang="en-US" smtClean="0"/>
            <a:t>不适用于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流计算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、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交互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计算、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图计算</a:t>
          </a:r>
          <a:endParaRPr lang="zh-CN" dirty="0"/>
        </a:p>
      </dgm:t>
    </dgm:pt>
    <dgm:pt modelId="{0519BDBE-13BE-4CE9-A6E2-4C3F9B259AAC}" cxnId="{63E5EF06-FDE1-4A98-AD30-231AF7BE4DBF}" type="parTrans">
      <dgm:prSet/>
      <dgm:spPr/>
      <dgm:t>
        <a:bodyPr/>
        <a:lstStyle/>
        <a:p>
          <a:endParaRPr lang="zh-CN" altLang="en-US"/>
        </a:p>
      </dgm:t>
    </dgm:pt>
    <dgm:pt modelId="{2E8BAE78-2611-44C6-930B-5CD2D19A364F}" cxnId="{63E5EF06-FDE1-4A98-AD30-231AF7BE4DBF}" type="sibTrans">
      <dgm:prSet/>
      <dgm:spPr/>
      <dgm:t>
        <a:bodyPr/>
        <a:lstStyle/>
        <a:p>
          <a:endParaRPr lang="zh-CN" altLang="en-US"/>
        </a:p>
      </dgm:t>
    </dgm:pt>
    <dgm:pt modelId="{486F0C79-D74C-4232-B670-F3579CC04758}" type="pres">
      <dgm:prSet presAssocID="{8D1D76AC-4EB6-403D-9BAD-B936F6A195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C9F409-5F05-4B5D-8610-B189335453F9}" type="pres">
      <dgm:prSet presAssocID="{C4ADE5AB-5C59-4A13-B241-75E15D032C9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F82C3-D0A8-404E-A537-3AA1E121AFA5}" type="pres">
      <dgm:prSet presAssocID="{C4ADE5AB-5C59-4A13-B241-75E15D032C9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24104E-9DD4-461F-9A04-BA396AF1191A}" type="pres">
      <dgm:prSet presAssocID="{0D353C1E-A7FC-455F-996D-2F819CF778B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8AC057-CCA0-49E8-BB56-21528B1E9EB8}" type="pres">
      <dgm:prSet presAssocID="{0D353C1E-A7FC-455F-996D-2F819CF778B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3319-372B-4A0A-BAD3-2AF76FEAF79C}" type="pres">
      <dgm:prSet presAssocID="{3E60719C-36E8-45D9-A363-BE36B03EB7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32EF7-9BDD-4428-9B5F-8BFCA746791D}" type="pres">
      <dgm:prSet presAssocID="{3E60719C-36E8-45D9-A363-BE36B03EB7C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9385FE-5CAF-488A-BE54-601B8F6E10DC}" type="presOf" srcId="{C4ADE5AB-5C59-4A13-B241-75E15D032C95}" destId="{5BC9F409-5F05-4B5D-8610-B189335453F9}" srcOrd="0" destOrd="0" presId="urn:microsoft.com/office/officeart/2005/8/layout/vList2"/>
    <dgm:cxn modelId="{3D30917F-CDB3-4A32-B4D3-C99C42F57DA0}" type="presOf" srcId="{146205A7-67C4-48F8-A959-CE590D5693A1}" destId="{D6B32EF7-9BDD-4428-9B5F-8BFCA746791D}" srcOrd="0" destOrd="0" presId="urn:microsoft.com/office/officeart/2005/8/layout/vList2"/>
    <dgm:cxn modelId="{18361A3C-B3D3-458D-BF68-DE128F0BE421}" srcId="{0D353C1E-A7FC-455F-996D-2F819CF778B3}" destId="{C5512B49-CFBF-49CD-A347-AD1C3441211A}" srcOrd="1" destOrd="0" parTransId="{F1C383A0-9D45-44BE-9292-A312B5AD3B98}" sibTransId="{8542BE18-8637-4CE5-946B-8D454FA85E53}"/>
    <dgm:cxn modelId="{3D492F8E-71EC-4170-9834-5C7557B90F4D}" type="presOf" srcId="{8D1D76AC-4EB6-403D-9BAD-B936F6A195ED}" destId="{486F0C79-D74C-4232-B670-F3579CC04758}" srcOrd="0" destOrd="0" presId="urn:microsoft.com/office/officeart/2005/8/layout/vList2"/>
    <dgm:cxn modelId="{F3AA1F3A-4DCF-48CC-BB9A-6343E35DCD75}" srcId="{C4ADE5AB-5C59-4A13-B241-75E15D032C95}" destId="{67F52E15-C6C5-467C-A960-73BE8DD2D08D}" srcOrd="1" destOrd="0" parTransId="{0D9406DA-DED8-4724-B157-0A716F9A1E6E}" sibTransId="{2585EE2C-C4D2-4CFE-8374-2666494BCBAA}"/>
    <dgm:cxn modelId="{03252A07-709E-4861-94BA-1A726E3490D6}" type="presOf" srcId="{0D353C1E-A7FC-455F-996D-2F819CF778B3}" destId="{7924104E-9DD4-461F-9A04-BA396AF1191A}" srcOrd="0" destOrd="0" presId="urn:microsoft.com/office/officeart/2005/8/layout/vList2"/>
    <dgm:cxn modelId="{1F2AF117-1114-43B8-AE17-E61FDB316E67}" srcId="{3E60719C-36E8-45D9-A363-BE36B03EB7CC}" destId="{6771EF90-E67F-44F2-92E3-76C7B8E3F6E1}" srcOrd="1" destOrd="0" parTransId="{68263901-81E0-4C7E-83B0-D23253CCB8E4}" sibTransId="{83732696-341D-42A6-8E58-A5BD615CFBD5}"/>
    <dgm:cxn modelId="{C7343B02-D018-4801-B3BE-6562A14E58F2}" srcId="{3E60719C-36E8-45D9-A363-BE36B03EB7CC}" destId="{D8A8EB2B-11AE-4E34-BB91-E62C3852EF5B}" srcOrd="2" destOrd="0" parTransId="{34EC0000-D2E3-493B-8BA0-0C9803075CEB}" sibTransId="{D91DC28D-1725-4390-9FDE-77B9EA2E07DE}"/>
    <dgm:cxn modelId="{B5031BCF-DB5D-46F9-84A0-9B70A732E976}" type="presOf" srcId="{44099F7D-F69B-48DB-B172-7116EC7EC343}" destId="{142F82C3-D0A8-404E-A537-3AA1E121AFA5}" srcOrd="0" destOrd="2" presId="urn:microsoft.com/office/officeart/2005/8/layout/vList2"/>
    <dgm:cxn modelId="{5E7F7251-952C-4291-96F7-B505D0317462}" type="presOf" srcId="{67F52E15-C6C5-467C-A960-73BE8DD2D08D}" destId="{142F82C3-D0A8-404E-A537-3AA1E121AFA5}" srcOrd="0" destOrd="1" presId="urn:microsoft.com/office/officeart/2005/8/layout/vList2"/>
    <dgm:cxn modelId="{2676EBBD-2CD6-4080-A57E-D60C36A6A7F5}" type="presOf" srcId="{3E60719C-36E8-45D9-A363-BE36B03EB7CC}" destId="{E3233319-372B-4A0A-BAD3-2AF76FEAF79C}" srcOrd="0" destOrd="0" presId="urn:microsoft.com/office/officeart/2005/8/layout/vList2"/>
    <dgm:cxn modelId="{0F0D61AC-B20B-4719-B920-15BFF7A94B6D}" type="presOf" srcId="{72A3C3D8-3BD5-4C5F-A6FC-E053D6DAD623}" destId="{EB8AC057-CCA0-49E8-BB56-21528B1E9EB8}" srcOrd="0" destOrd="0" presId="urn:microsoft.com/office/officeart/2005/8/layout/vList2"/>
    <dgm:cxn modelId="{53E95CF0-B567-41D5-9EB1-04116C12B48B}" type="presOf" srcId="{D8A8EB2B-11AE-4E34-BB91-E62C3852EF5B}" destId="{D6B32EF7-9BDD-4428-9B5F-8BFCA746791D}" srcOrd="0" destOrd="2" presId="urn:microsoft.com/office/officeart/2005/8/layout/vList2"/>
    <dgm:cxn modelId="{3461EDC0-2C59-4A33-9444-478C557DA19A}" srcId="{0D353C1E-A7FC-455F-996D-2F819CF778B3}" destId="{72A3C3D8-3BD5-4C5F-A6FC-E053D6DAD623}" srcOrd="0" destOrd="0" parTransId="{C16285E8-D0A4-4AA2-A5B2-3ABB4A0B8F06}" sibTransId="{FB637414-29A0-4C4F-8054-FDAF8D6AF531}"/>
    <dgm:cxn modelId="{B8BCE427-6CEC-4709-9E8E-6D973C9792B9}" type="presOf" srcId="{6D789CF4-33EA-454A-9228-144BC1A53256}" destId="{142F82C3-D0A8-404E-A537-3AA1E121AFA5}" srcOrd="0" destOrd="0" presId="urn:microsoft.com/office/officeart/2005/8/layout/vList2"/>
    <dgm:cxn modelId="{A040F74B-2C37-424A-B86E-0986DF02B22F}" type="presOf" srcId="{C5512B49-CFBF-49CD-A347-AD1C3441211A}" destId="{EB8AC057-CCA0-49E8-BB56-21528B1E9EB8}" srcOrd="0" destOrd="1" presId="urn:microsoft.com/office/officeart/2005/8/layout/vList2"/>
    <dgm:cxn modelId="{3E0780E7-3BA9-4D05-B89B-2EBD46DE76E8}" type="presOf" srcId="{6771EF90-E67F-44F2-92E3-76C7B8E3F6E1}" destId="{D6B32EF7-9BDD-4428-9B5F-8BFCA746791D}" srcOrd="0" destOrd="1" presId="urn:microsoft.com/office/officeart/2005/8/layout/vList2"/>
    <dgm:cxn modelId="{94AE838C-CCB0-49D3-9D83-791EAD109366}" srcId="{8D1D76AC-4EB6-403D-9BAD-B936F6A195ED}" destId="{C4ADE5AB-5C59-4A13-B241-75E15D032C95}" srcOrd="0" destOrd="0" parTransId="{B6B9BE4B-D7BF-4676-A489-BBEFE432F1A4}" sibTransId="{5D41B50B-3ED4-4D69-BD14-990BFB1B330D}"/>
    <dgm:cxn modelId="{D90FD6CC-B74F-4C1E-A912-1FE3355EB25D}" srcId="{8D1D76AC-4EB6-403D-9BAD-B936F6A195ED}" destId="{0D353C1E-A7FC-455F-996D-2F819CF778B3}" srcOrd="1" destOrd="0" parTransId="{F3FF6446-50A7-4A82-9950-CD35008A616B}" sibTransId="{43254B00-0D2C-4E84-B728-568752F215BD}"/>
    <dgm:cxn modelId="{E93712F1-F746-4697-AFC2-D444F3E32F42}" srcId="{C4ADE5AB-5C59-4A13-B241-75E15D032C95}" destId="{6D789CF4-33EA-454A-9228-144BC1A53256}" srcOrd="0" destOrd="0" parTransId="{E37EE987-EB1E-4422-98F2-734F4FA3A904}" sibTransId="{04204E00-00E9-4756-8954-D67905521967}"/>
    <dgm:cxn modelId="{63E5EF06-FDE1-4A98-AD30-231AF7BE4DBF}" srcId="{C4ADE5AB-5C59-4A13-B241-75E15D032C95}" destId="{44099F7D-F69B-48DB-B172-7116EC7EC343}" srcOrd="2" destOrd="0" parTransId="{0519BDBE-13BE-4CE9-A6E2-4C3F9B259AAC}" sibTransId="{2E8BAE78-2611-44C6-930B-5CD2D19A364F}"/>
    <dgm:cxn modelId="{AE9502FC-2ABA-423A-BF4D-098FF929EE1B}" srcId="{8D1D76AC-4EB6-403D-9BAD-B936F6A195ED}" destId="{3E60719C-36E8-45D9-A363-BE36B03EB7CC}" srcOrd="2" destOrd="0" parTransId="{0AAA1A08-F595-4045-9EE9-5662AAC9EA31}" sibTransId="{D1B521D2-3AB0-4C47-BB08-AAE628DE591F}"/>
    <dgm:cxn modelId="{EDF88052-097B-4F3F-9DEB-A39B66483F4B}" srcId="{3E60719C-36E8-45D9-A363-BE36B03EB7CC}" destId="{146205A7-67C4-48F8-A959-CE590D5693A1}" srcOrd="0" destOrd="0" parTransId="{3154E6F4-1F8A-4341-A4B7-ACD423514AF4}" sibTransId="{535ABB90-B366-4206-B583-0D700D453CAF}"/>
    <dgm:cxn modelId="{6E68EC44-7E34-4475-9F68-78ADA30ED097}" type="presParOf" srcId="{486F0C79-D74C-4232-B670-F3579CC04758}" destId="{5BC9F409-5F05-4B5D-8610-B189335453F9}" srcOrd="0" destOrd="0" presId="urn:microsoft.com/office/officeart/2005/8/layout/vList2"/>
    <dgm:cxn modelId="{2D7521D2-FE8A-44D0-937C-2B16AEA1635F}" type="presParOf" srcId="{486F0C79-D74C-4232-B670-F3579CC04758}" destId="{142F82C3-D0A8-404E-A537-3AA1E121AFA5}" srcOrd="1" destOrd="0" presId="urn:microsoft.com/office/officeart/2005/8/layout/vList2"/>
    <dgm:cxn modelId="{CF6777FC-194E-47C2-B45F-870248390943}" type="presParOf" srcId="{486F0C79-D74C-4232-B670-F3579CC04758}" destId="{7924104E-9DD4-461F-9A04-BA396AF1191A}" srcOrd="2" destOrd="0" presId="urn:microsoft.com/office/officeart/2005/8/layout/vList2"/>
    <dgm:cxn modelId="{6540C033-DDBF-4648-8E0A-1D1516D35F42}" type="presParOf" srcId="{486F0C79-D74C-4232-B670-F3579CC04758}" destId="{EB8AC057-CCA0-49E8-BB56-21528B1E9EB8}" srcOrd="3" destOrd="0" presId="urn:microsoft.com/office/officeart/2005/8/layout/vList2"/>
    <dgm:cxn modelId="{1C9798F4-7BFF-41F0-997F-531F47BA80D4}" type="presParOf" srcId="{486F0C79-D74C-4232-B670-F3579CC04758}" destId="{E3233319-372B-4A0A-BAD3-2AF76FEAF79C}" srcOrd="4" destOrd="0" presId="urn:microsoft.com/office/officeart/2005/8/layout/vList2"/>
    <dgm:cxn modelId="{57F4D611-A578-4F9A-AA58-53A3DBD7CB5A}" type="presParOf" srcId="{486F0C79-D74C-4232-B670-F3579CC04758}" destId="{D6B32EF7-9BDD-4428-9B5F-8BFCA746791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12B8A-D123-48EB-A70C-EB85CE0716C5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1071853-F3A7-4843-898D-B91FF62579AF}">
      <dgm:prSet/>
      <dgm:spPr/>
      <dgm:t>
        <a:bodyPr/>
        <a:lstStyle/>
        <a:p>
          <a:pPr rtl="0"/>
          <a:r>
            <a:rPr lang="zh-CN" smtClean="0"/>
            <a:t>速度快</a:t>
          </a:r>
          <a:endParaRPr lang="zh-CN"/>
        </a:p>
      </dgm:t>
    </dgm:pt>
    <dgm:pt modelId="{29A3AD41-4C3F-430B-A2B3-BA90DD66AC8B}" cxnId="{D1536581-E465-4A17-BC20-B52244449052}" type="parTrans">
      <dgm:prSet/>
      <dgm:spPr/>
      <dgm:t>
        <a:bodyPr/>
        <a:lstStyle/>
        <a:p>
          <a:endParaRPr lang="zh-CN" altLang="en-US"/>
        </a:p>
      </dgm:t>
    </dgm:pt>
    <dgm:pt modelId="{3516440B-D7E3-4EC6-8EC0-B8CAAE4C8189}" cxnId="{D1536581-E465-4A17-BC20-B52244449052}" type="sibTrans">
      <dgm:prSet/>
      <dgm:spPr/>
      <dgm:t>
        <a:bodyPr/>
        <a:lstStyle/>
        <a:p>
          <a:endParaRPr lang="zh-CN" altLang="en-US"/>
        </a:p>
      </dgm:t>
    </dgm:pt>
    <dgm:pt modelId="{12172C03-34DA-4FF6-82F9-58F43859E4BB}">
      <dgm:prSet/>
      <dgm:spPr/>
      <dgm:t>
        <a:bodyPr/>
        <a:lstStyle/>
        <a:p>
          <a:pPr rtl="0"/>
          <a:r>
            <a:rPr lang="zh-CN" dirty="0" smtClean="0"/>
            <a:t>内存计算</a:t>
          </a:r>
          <a:endParaRPr lang="zh-CN" dirty="0"/>
        </a:p>
      </dgm:t>
    </dgm:pt>
    <dgm:pt modelId="{E039AFD8-1E16-4FC4-B23F-984A29143982}" cxnId="{A47DB7E7-A744-4302-955D-FE4B3966A713}" type="parTrans">
      <dgm:prSet/>
      <dgm:spPr/>
      <dgm:t>
        <a:bodyPr/>
        <a:lstStyle/>
        <a:p>
          <a:endParaRPr lang="zh-CN" altLang="en-US"/>
        </a:p>
      </dgm:t>
    </dgm:pt>
    <dgm:pt modelId="{AC20C52D-E89E-414F-84FA-E0CE6C5ED826}" cxnId="{A47DB7E7-A744-4302-955D-FE4B3966A713}" type="sibTrans">
      <dgm:prSet/>
      <dgm:spPr/>
      <dgm:t>
        <a:bodyPr/>
        <a:lstStyle/>
        <a:p>
          <a:endParaRPr lang="zh-CN" altLang="en-US"/>
        </a:p>
      </dgm:t>
    </dgm:pt>
    <dgm:pt modelId="{0B7A9BF9-4681-4842-BEA0-D35BA13403E7}">
      <dgm:prSet/>
      <dgm:spPr/>
      <dgm:t>
        <a:bodyPr/>
        <a:lstStyle/>
        <a:p>
          <a:pPr rtl="0"/>
          <a:r>
            <a:rPr lang="zh-CN" dirty="0" smtClean="0"/>
            <a:t>让计算靠近数据</a:t>
          </a:r>
          <a:endParaRPr lang="zh-CN" dirty="0"/>
        </a:p>
      </dgm:t>
    </dgm:pt>
    <dgm:pt modelId="{F43783B4-0DC7-43AF-933E-8D23692BA2AC}" cxnId="{D10ABB3D-B077-4BFD-B6D4-17FB4BF0B34D}" type="parTrans">
      <dgm:prSet/>
      <dgm:spPr/>
      <dgm:t>
        <a:bodyPr/>
        <a:lstStyle/>
        <a:p>
          <a:endParaRPr lang="zh-CN" altLang="en-US"/>
        </a:p>
      </dgm:t>
    </dgm:pt>
    <dgm:pt modelId="{1DC32C1C-A325-4EC7-99CB-7894700D9AB1}" cxnId="{D10ABB3D-B077-4BFD-B6D4-17FB4BF0B34D}" type="sibTrans">
      <dgm:prSet/>
      <dgm:spPr/>
      <dgm:t>
        <a:bodyPr/>
        <a:lstStyle/>
        <a:p>
          <a:endParaRPr lang="zh-CN" altLang="en-US"/>
        </a:p>
      </dgm:t>
    </dgm:pt>
    <dgm:pt modelId="{7B5E0F3F-9B47-4948-AEEC-A55E055B170C}">
      <dgm:prSet/>
      <dgm:spPr/>
      <dgm:t>
        <a:bodyPr/>
        <a:lstStyle/>
        <a:p>
          <a:pPr rtl="0"/>
          <a:r>
            <a:rPr lang="zh-CN" smtClean="0"/>
            <a:t>通用性</a:t>
          </a:r>
          <a:endParaRPr lang="zh-CN"/>
        </a:p>
      </dgm:t>
    </dgm:pt>
    <dgm:pt modelId="{1E2D567C-7029-4009-BCF6-262C1345305B}" cxnId="{544A77C4-8433-4D00-B9FF-D77680DB8C0C}" type="parTrans">
      <dgm:prSet/>
      <dgm:spPr/>
      <dgm:t>
        <a:bodyPr/>
        <a:lstStyle/>
        <a:p>
          <a:endParaRPr lang="zh-CN" altLang="en-US"/>
        </a:p>
      </dgm:t>
    </dgm:pt>
    <dgm:pt modelId="{B2CF6601-5FCD-4835-A4C2-4EFD8F8BEC0C}" cxnId="{544A77C4-8433-4D00-B9FF-D77680DB8C0C}" type="sibTrans">
      <dgm:prSet/>
      <dgm:spPr/>
      <dgm:t>
        <a:bodyPr/>
        <a:lstStyle/>
        <a:p>
          <a:endParaRPr lang="zh-CN" altLang="en-US"/>
        </a:p>
      </dgm:t>
    </dgm:pt>
    <dgm:pt modelId="{4DDF8D9F-0A9C-4909-B97C-8726D2F66E0D}">
      <dgm:prSet/>
      <dgm:spPr/>
      <dgm:t>
        <a:bodyPr/>
        <a:lstStyle/>
        <a:p>
          <a:pPr rtl="0"/>
          <a:r>
            <a:rPr lang="zh-CN" altLang="zh-CN" smtClean="0">
              <a:effectLst/>
              <a:latin typeface="+mn-lt"/>
              <a:ea typeface="+mn-ea"/>
              <a:cs typeface="+mn-cs"/>
            </a:rPr>
            <a:t>流计算</a:t>
          </a:r>
          <a:endParaRPr lang="zh-CN" dirty="0"/>
        </a:p>
      </dgm:t>
    </dgm:pt>
    <dgm:pt modelId="{1307BAF8-55A9-416A-8401-2E5AD893C41D}" cxnId="{06F3AA40-93A7-4A69-8998-A08050955EC3}" type="parTrans">
      <dgm:prSet/>
      <dgm:spPr/>
      <dgm:t>
        <a:bodyPr/>
        <a:lstStyle/>
        <a:p>
          <a:endParaRPr lang="zh-CN" altLang="en-US"/>
        </a:p>
      </dgm:t>
    </dgm:pt>
    <dgm:pt modelId="{76EF85F2-FD2D-4443-83DE-93B4E5525122}" cxnId="{06F3AA40-93A7-4A69-8998-A08050955EC3}" type="sibTrans">
      <dgm:prSet/>
      <dgm:spPr/>
      <dgm:t>
        <a:bodyPr/>
        <a:lstStyle/>
        <a:p>
          <a:endParaRPr lang="zh-CN" altLang="en-US"/>
        </a:p>
      </dgm:t>
    </dgm:pt>
    <dgm:pt modelId="{36F87109-FB15-421E-A078-B97A59E0B3E2}">
      <dgm:prSet/>
      <dgm:spPr/>
      <dgm:t>
        <a:bodyPr/>
        <a:lstStyle/>
        <a:p>
          <a:pPr rtl="0"/>
          <a:r>
            <a:rPr lang="zh-CN" dirty="0" smtClean="0"/>
            <a:t>易用性</a:t>
          </a:r>
          <a:endParaRPr lang="zh-CN" dirty="0"/>
        </a:p>
      </dgm:t>
    </dgm:pt>
    <dgm:pt modelId="{33A46C3F-6CCA-4F25-AB88-67ECA4D4F4F2}" cxnId="{8C631531-B04D-49BC-8A75-F2A1AF4F16A2}" type="parTrans">
      <dgm:prSet/>
      <dgm:spPr/>
      <dgm:t>
        <a:bodyPr/>
        <a:lstStyle/>
        <a:p>
          <a:endParaRPr lang="zh-CN" altLang="en-US"/>
        </a:p>
      </dgm:t>
    </dgm:pt>
    <dgm:pt modelId="{07704995-4EF5-457B-A143-F5CA42F4D641}" cxnId="{8C631531-B04D-49BC-8A75-F2A1AF4F16A2}" type="sibTrans">
      <dgm:prSet/>
      <dgm:spPr/>
      <dgm:t>
        <a:bodyPr/>
        <a:lstStyle/>
        <a:p>
          <a:endParaRPr lang="zh-CN" altLang="en-US"/>
        </a:p>
      </dgm:t>
    </dgm:pt>
    <dgm:pt modelId="{A9C1321F-6128-42B6-B6E4-9A9855E753F9}">
      <dgm:prSet/>
      <dgm:spPr/>
      <dgm:t>
        <a:bodyPr/>
        <a:lstStyle/>
        <a:p>
          <a:pPr rtl="0"/>
          <a:r>
            <a:rPr lang="en-US" dirty="0" smtClean="0"/>
            <a:t>Scala, Python, Java</a:t>
          </a:r>
          <a:r>
            <a:rPr lang="zh-CN" dirty="0" smtClean="0"/>
            <a:t>的</a:t>
          </a:r>
          <a:r>
            <a:rPr lang="en-US" dirty="0" smtClean="0"/>
            <a:t>API</a:t>
          </a:r>
          <a:endParaRPr lang="zh-CN" dirty="0"/>
        </a:p>
      </dgm:t>
    </dgm:pt>
    <dgm:pt modelId="{80F69809-74C2-4365-A4E3-020161307AFB}" cxnId="{BC0C420E-0986-4D83-919A-CDBCEE3D6C3E}" type="parTrans">
      <dgm:prSet/>
      <dgm:spPr/>
      <dgm:t>
        <a:bodyPr/>
        <a:lstStyle/>
        <a:p>
          <a:endParaRPr lang="zh-CN" altLang="en-US"/>
        </a:p>
      </dgm:t>
    </dgm:pt>
    <dgm:pt modelId="{6E3FC50B-3F0A-44BD-9D33-6BA40F276767}" cxnId="{BC0C420E-0986-4D83-919A-CDBCEE3D6C3E}" type="sibTrans">
      <dgm:prSet/>
      <dgm:spPr/>
      <dgm:t>
        <a:bodyPr/>
        <a:lstStyle/>
        <a:p>
          <a:endParaRPr lang="zh-CN" altLang="en-US"/>
        </a:p>
      </dgm:t>
    </dgm:pt>
    <dgm:pt modelId="{268B3925-F3EC-4FF2-AFDB-7B70BFB18E30}">
      <dgm:prSet/>
      <dgm:spPr/>
      <dgm:t>
        <a:bodyPr/>
        <a:lstStyle/>
        <a:p>
          <a:pPr rtl="0"/>
          <a:r>
            <a:rPr lang="en-US" dirty="0" smtClean="0"/>
            <a:t>SQL, </a:t>
          </a:r>
          <a:r>
            <a:rPr lang="zh-CN" dirty="0" smtClean="0"/>
            <a:t>机器学习</a:t>
          </a:r>
          <a:r>
            <a:rPr lang="en-US" dirty="0" smtClean="0"/>
            <a:t>, </a:t>
          </a:r>
          <a:r>
            <a:rPr lang="zh-CN" dirty="0" smtClean="0"/>
            <a:t>流处理和图形处理的库</a:t>
          </a:r>
          <a:endParaRPr lang="zh-CN" dirty="0"/>
        </a:p>
      </dgm:t>
    </dgm:pt>
    <dgm:pt modelId="{3F263895-EF1D-4E3B-80FC-462972AF1BD1}" cxnId="{B8F5BA0C-85E7-4392-85ED-6844674FFD7F}" type="parTrans">
      <dgm:prSet/>
      <dgm:spPr/>
      <dgm:t>
        <a:bodyPr/>
        <a:lstStyle/>
        <a:p>
          <a:endParaRPr lang="zh-CN" altLang="en-US"/>
        </a:p>
      </dgm:t>
    </dgm:pt>
    <dgm:pt modelId="{34B98BFF-6F26-4A39-B31C-7D015BEADA3D}" cxnId="{B8F5BA0C-85E7-4392-85ED-6844674FFD7F}" type="sibTrans">
      <dgm:prSet/>
      <dgm:spPr/>
      <dgm:t>
        <a:bodyPr/>
        <a:lstStyle/>
        <a:p>
          <a:endParaRPr lang="zh-CN" altLang="en-US"/>
        </a:p>
      </dgm:t>
    </dgm:pt>
    <dgm:pt modelId="{6CC4F770-B415-43AF-AD66-16F6FEE3DBBF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Hadoop</a:t>
          </a:r>
          <a:r>
            <a:rPr lang="zh-CN" smtClean="0"/>
            <a:t>或者在单机上运行</a:t>
          </a:r>
          <a:endParaRPr lang="zh-CN"/>
        </a:p>
      </dgm:t>
    </dgm:pt>
    <dgm:pt modelId="{158EAE8C-C34D-4BEB-A455-35F5B3050243}" cxnId="{EE64F208-EF0E-4DF9-A26C-D69DD41E919F}" type="parTrans">
      <dgm:prSet/>
      <dgm:spPr/>
      <dgm:t>
        <a:bodyPr/>
        <a:lstStyle/>
        <a:p>
          <a:endParaRPr lang="zh-CN" altLang="en-US"/>
        </a:p>
      </dgm:t>
    </dgm:pt>
    <dgm:pt modelId="{3A21937C-EC7C-4BC2-A6EF-CD60949852C4}" cxnId="{EE64F208-EF0E-4DF9-A26C-D69DD41E919F}" type="sibTrans">
      <dgm:prSet/>
      <dgm:spPr/>
      <dgm:t>
        <a:bodyPr/>
        <a:lstStyle/>
        <a:p>
          <a:endParaRPr lang="zh-CN" altLang="en-US"/>
        </a:p>
      </dgm:t>
    </dgm:pt>
    <dgm:pt modelId="{B77DCA98-3FDC-4842-9D4B-E7156AAE691B}">
      <dgm:prSet/>
      <dgm:spPr/>
      <dgm:t>
        <a:bodyPr/>
        <a:lstStyle/>
        <a:p>
          <a:pPr rtl="0"/>
          <a:r>
            <a:rPr lang="zh-CN" altLang="zh-CN" smtClean="0">
              <a:effectLst/>
              <a:latin typeface="+mn-lt"/>
              <a:ea typeface="+mn-ea"/>
              <a:cs typeface="+mn-cs"/>
            </a:rPr>
            <a:t>交互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计算</a:t>
          </a:r>
          <a:endParaRPr lang="zh-CN" dirty="0"/>
        </a:p>
      </dgm:t>
    </dgm:pt>
    <dgm:pt modelId="{DAAC6DDD-4EE3-4CE8-9923-6B6F0F6DD333}" cxnId="{5E69AEBF-E8DE-4C35-89C9-A3114FE3BC5C}" type="parTrans">
      <dgm:prSet/>
      <dgm:spPr/>
      <dgm:t>
        <a:bodyPr/>
        <a:lstStyle/>
        <a:p>
          <a:endParaRPr lang="zh-CN" altLang="en-US"/>
        </a:p>
      </dgm:t>
    </dgm:pt>
    <dgm:pt modelId="{D42BADBC-CC09-4391-B9A2-73668DA936FE}" cxnId="{5E69AEBF-E8DE-4C35-89C9-A3114FE3BC5C}" type="sibTrans">
      <dgm:prSet/>
      <dgm:spPr/>
      <dgm:t>
        <a:bodyPr/>
        <a:lstStyle/>
        <a:p>
          <a:endParaRPr lang="zh-CN" altLang="en-US"/>
        </a:p>
      </dgm:t>
    </dgm:pt>
    <dgm:pt modelId="{DD8CB90B-D98E-494A-9A57-9C7AFA1CCDCD}">
      <dgm:prSet/>
      <dgm:spPr/>
      <dgm:t>
        <a:bodyPr/>
        <a:lstStyle/>
        <a:p>
          <a:r>
            <a:rPr lang="zh-CN" altLang="zh-CN" smtClean="0">
              <a:effectLst/>
              <a:latin typeface="+mn-lt"/>
              <a:ea typeface="+mn-ea"/>
              <a:cs typeface="+mn-cs"/>
            </a:rPr>
            <a:t>提供丰富的操作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，如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filter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sort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join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save</a:t>
          </a:r>
          <a:r>
            <a:rPr lang="zh-CN" altLang="zh-CN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count</a:t>
          </a:r>
          <a:r>
            <a:rPr lang="zh-CN" altLang="en-US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mtClean="0">
              <a:effectLst/>
              <a:latin typeface="+mn-lt"/>
              <a:ea typeface="+mn-ea"/>
              <a:cs typeface="+mn-cs"/>
            </a:rPr>
            <a:t>groupByKey..</a:t>
          </a:r>
          <a:endParaRPr lang="zh-CN" dirty="0"/>
        </a:p>
      </dgm:t>
    </dgm:pt>
    <dgm:pt modelId="{1C9A4A92-CC74-49D4-82DA-69CD47BEEE4D}" cxnId="{6F5ED24B-B787-465E-805F-5E7F5F01A0C3}" type="parTrans">
      <dgm:prSet/>
      <dgm:spPr/>
      <dgm:t>
        <a:bodyPr/>
        <a:lstStyle/>
        <a:p>
          <a:endParaRPr lang="zh-CN" altLang="en-US"/>
        </a:p>
      </dgm:t>
    </dgm:pt>
    <dgm:pt modelId="{72501B3B-58EF-40EB-A779-B18FBCDBEF2F}" cxnId="{6F5ED24B-B787-465E-805F-5E7F5F01A0C3}" type="sibTrans">
      <dgm:prSet/>
      <dgm:spPr/>
      <dgm:t>
        <a:bodyPr/>
        <a:lstStyle/>
        <a:p>
          <a:endParaRPr lang="zh-CN" altLang="en-US"/>
        </a:p>
      </dgm:t>
    </dgm:pt>
    <dgm:pt modelId="{2C6FAFEC-4104-435D-BD29-1E519633D6E8}">
      <dgm:prSet/>
      <dgm:spPr/>
      <dgm:t>
        <a:bodyPr/>
        <a:lstStyle/>
        <a:p>
          <a:pPr rtl="0"/>
          <a:r>
            <a:rPr lang="zh-CN" altLang="zh-CN" smtClean="0">
              <a:effectLst/>
              <a:latin typeface="+mn-lt"/>
              <a:ea typeface="+mn-ea"/>
              <a:cs typeface="+mn-cs"/>
            </a:rPr>
            <a:t>图计算</a:t>
          </a:r>
          <a:endParaRPr lang="zh-CN" dirty="0"/>
        </a:p>
      </dgm:t>
    </dgm:pt>
    <dgm:pt modelId="{80299847-CD1D-4A2B-A3D0-A0B3F856FBC0}" cxnId="{55771872-D4F7-4669-BFFD-84D09B13484C}" type="parTrans">
      <dgm:prSet/>
      <dgm:spPr/>
      <dgm:t>
        <a:bodyPr/>
        <a:lstStyle/>
        <a:p>
          <a:endParaRPr lang="zh-CN" altLang="en-US"/>
        </a:p>
      </dgm:t>
    </dgm:pt>
    <dgm:pt modelId="{92822A87-BA73-4E71-B897-D24115654842}" cxnId="{55771872-D4F7-4669-BFFD-84D09B13484C}" type="sibTrans">
      <dgm:prSet/>
      <dgm:spPr/>
      <dgm:t>
        <a:bodyPr/>
        <a:lstStyle/>
        <a:p>
          <a:endParaRPr lang="zh-CN" altLang="en-US"/>
        </a:p>
      </dgm:t>
    </dgm:pt>
    <dgm:pt modelId="{885B5BC6-91B2-4E5C-87D9-064231B0EB88}" type="pres">
      <dgm:prSet presAssocID="{C1412B8A-D123-48EB-A70C-EB85CE0716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42D348-7F21-49AE-B0FF-AC76CAB223CF}" type="pres">
      <dgm:prSet presAssocID="{F1071853-F3A7-4843-898D-B91FF62579AF}" presName="composite" presStyleCnt="0"/>
      <dgm:spPr/>
    </dgm:pt>
    <dgm:pt modelId="{2F216979-78F5-4625-82D0-D053A2ED6DCB}" type="pres">
      <dgm:prSet presAssocID="{F1071853-F3A7-4843-898D-B91FF62579A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EB72C-232B-4DF6-A524-D9F43B0D49E8}" type="pres">
      <dgm:prSet presAssocID="{F1071853-F3A7-4843-898D-B91FF62579A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85F64-8E51-4E20-85AC-16343F96E2DC}" type="pres">
      <dgm:prSet presAssocID="{3516440B-D7E3-4EC6-8EC0-B8CAAE4C8189}" presName="space" presStyleCnt="0"/>
      <dgm:spPr/>
    </dgm:pt>
    <dgm:pt modelId="{73744383-79B4-4897-A788-8212E26FC547}" type="pres">
      <dgm:prSet presAssocID="{7B5E0F3F-9B47-4948-AEEC-A55E055B170C}" presName="composite" presStyleCnt="0"/>
      <dgm:spPr/>
    </dgm:pt>
    <dgm:pt modelId="{D4E56CF4-2AF9-404A-8CB6-3527D118FC6F}" type="pres">
      <dgm:prSet presAssocID="{7B5E0F3F-9B47-4948-AEEC-A55E055B17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77FE4-43F4-4BDB-9114-21CA2E85B6C9}" type="pres">
      <dgm:prSet presAssocID="{7B5E0F3F-9B47-4948-AEEC-A55E055B170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D2B3D4-D67E-4832-A186-026279DEBC95}" type="pres">
      <dgm:prSet presAssocID="{B2CF6601-5FCD-4835-A4C2-4EFD8F8BEC0C}" presName="space" presStyleCnt="0"/>
      <dgm:spPr/>
    </dgm:pt>
    <dgm:pt modelId="{7F386891-C178-4CAE-8641-535B4FBFA9B5}" type="pres">
      <dgm:prSet presAssocID="{36F87109-FB15-421E-A078-B97A59E0B3E2}" presName="composite" presStyleCnt="0"/>
      <dgm:spPr/>
    </dgm:pt>
    <dgm:pt modelId="{4F959ED2-0034-4371-8DD4-4BD6B7A7F37F}" type="pres">
      <dgm:prSet presAssocID="{36F87109-FB15-421E-A078-B97A59E0B3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8D34B4-7F60-4FDC-A0DC-4408B091A6BA}" type="pres">
      <dgm:prSet presAssocID="{36F87109-FB15-421E-A078-B97A59E0B3E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90F4E0-AF4D-4613-9C5F-14855A6F8B49}" type="presOf" srcId="{A9C1321F-6128-42B6-B6E4-9A9855E753F9}" destId="{BA8D34B4-7F60-4FDC-A0DC-4408B091A6BA}" srcOrd="0" destOrd="0" presId="urn:microsoft.com/office/officeart/2005/8/layout/hList1"/>
    <dgm:cxn modelId="{06F3AA40-93A7-4A69-8998-A08050955EC3}" srcId="{7B5E0F3F-9B47-4948-AEEC-A55E055B170C}" destId="{4DDF8D9F-0A9C-4909-B97C-8726D2F66E0D}" srcOrd="0" destOrd="0" parTransId="{1307BAF8-55A9-416A-8401-2E5AD893C41D}" sibTransId="{76EF85F2-FD2D-4443-83DE-93B4E5525122}"/>
    <dgm:cxn modelId="{6F5ED24B-B787-465E-805F-5E7F5F01A0C3}" srcId="{36F87109-FB15-421E-A078-B97A59E0B3E2}" destId="{DD8CB90B-D98E-494A-9A57-9C7AFA1CCDCD}" srcOrd="1" destOrd="0" parTransId="{1C9A4A92-CC74-49D4-82DA-69CD47BEEE4D}" sibTransId="{72501B3B-58EF-40EB-A779-B18FBCDBEF2F}"/>
    <dgm:cxn modelId="{62946CF0-319B-455B-B7C5-D9F0E0BB7A4F}" type="presOf" srcId="{B77DCA98-3FDC-4842-9D4B-E7156AAE691B}" destId="{52977FE4-43F4-4BDB-9114-21CA2E85B6C9}" srcOrd="0" destOrd="1" presId="urn:microsoft.com/office/officeart/2005/8/layout/hList1"/>
    <dgm:cxn modelId="{D1536581-E465-4A17-BC20-B52244449052}" srcId="{C1412B8A-D123-48EB-A70C-EB85CE0716C5}" destId="{F1071853-F3A7-4843-898D-B91FF62579AF}" srcOrd="0" destOrd="0" parTransId="{29A3AD41-4C3F-430B-A2B3-BA90DD66AC8B}" sibTransId="{3516440B-D7E3-4EC6-8EC0-B8CAAE4C8189}"/>
    <dgm:cxn modelId="{B8F5BA0C-85E7-4392-85ED-6844674FFD7F}" srcId="{36F87109-FB15-421E-A078-B97A59E0B3E2}" destId="{268B3925-F3EC-4FF2-AFDB-7B70BFB18E30}" srcOrd="2" destOrd="0" parTransId="{3F263895-EF1D-4E3B-80FC-462972AF1BD1}" sibTransId="{34B98BFF-6F26-4A39-B31C-7D015BEADA3D}"/>
    <dgm:cxn modelId="{C2F9CCF2-FAD9-4EA3-A588-28C63C85AEAE}" type="presOf" srcId="{DD8CB90B-D98E-494A-9A57-9C7AFA1CCDCD}" destId="{BA8D34B4-7F60-4FDC-A0DC-4408B091A6BA}" srcOrd="0" destOrd="1" presId="urn:microsoft.com/office/officeart/2005/8/layout/hList1"/>
    <dgm:cxn modelId="{544A77C4-8433-4D00-B9FF-D77680DB8C0C}" srcId="{C1412B8A-D123-48EB-A70C-EB85CE0716C5}" destId="{7B5E0F3F-9B47-4948-AEEC-A55E055B170C}" srcOrd="1" destOrd="0" parTransId="{1E2D567C-7029-4009-BCF6-262C1345305B}" sibTransId="{B2CF6601-5FCD-4835-A4C2-4EFD8F8BEC0C}"/>
    <dgm:cxn modelId="{8B185AB1-D794-4B1D-8129-8015B2D60608}" type="presOf" srcId="{2C6FAFEC-4104-435D-BD29-1E519633D6E8}" destId="{52977FE4-43F4-4BDB-9114-21CA2E85B6C9}" srcOrd="0" destOrd="2" presId="urn:microsoft.com/office/officeart/2005/8/layout/hList1"/>
    <dgm:cxn modelId="{E6759F71-5053-46D5-88B6-A3540D5B9612}" type="presOf" srcId="{7B5E0F3F-9B47-4948-AEEC-A55E055B170C}" destId="{D4E56CF4-2AF9-404A-8CB6-3527D118FC6F}" srcOrd="0" destOrd="0" presId="urn:microsoft.com/office/officeart/2005/8/layout/hList1"/>
    <dgm:cxn modelId="{8C631531-B04D-49BC-8A75-F2A1AF4F16A2}" srcId="{C1412B8A-D123-48EB-A70C-EB85CE0716C5}" destId="{36F87109-FB15-421E-A078-B97A59E0B3E2}" srcOrd="2" destOrd="0" parTransId="{33A46C3F-6CCA-4F25-AB88-67ECA4D4F4F2}" sibTransId="{07704995-4EF5-457B-A143-F5CA42F4D641}"/>
    <dgm:cxn modelId="{9F68D609-8ACF-4782-B6A1-24D322C56C91}" type="presOf" srcId="{4DDF8D9F-0A9C-4909-B97C-8726D2F66E0D}" destId="{52977FE4-43F4-4BDB-9114-21CA2E85B6C9}" srcOrd="0" destOrd="0" presId="urn:microsoft.com/office/officeart/2005/8/layout/hList1"/>
    <dgm:cxn modelId="{BC0C420E-0986-4D83-919A-CDBCEE3D6C3E}" srcId="{36F87109-FB15-421E-A078-B97A59E0B3E2}" destId="{A9C1321F-6128-42B6-B6E4-9A9855E753F9}" srcOrd="0" destOrd="0" parTransId="{80F69809-74C2-4365-A4E3-020161307AFB}" sibTransId="{6E3FC50B-3F0A-44BD-9D33-6BA40F276767}"/>
    <dgm:cxn modelId="{7C821D21-B2C8-4E73-9A03-7F9ACD9FCC9B}" type="presOf" srcId="{6CC4F770-B415-43AF-AD66-16F6FEE3DBBF}" destId="{BA8D34B4-7F60-4FDC-A0DC-4408B091A6BA}" srcOrd="0" destOrd="3" presId="urn:microsoft.com/office/officeart/2005/8/layout/hList1"/>
    <dgm:cxn modelId="{59C78C56-AEC3-4A49-A66C-F7E30B5F3BC2}" type="presOf" srcId="{12172C03-34DA-4FF6-82F9-58F43859E4BB}" destId="{1B4EB72C-232B-4DF6-A524-D9F43B0D49E8}" srcOrd="0" destOrd="0" presId="urn:microsoft.com/office/officeart/2005/8/layout/hList1"/>
    <dgm:cxn modelId="{20976BE6-8CF1-4B24-9B37-86782479DF2C}" type="presOf" srcId="{C1412B8A-D123-48EB-A70C-EB85CE0716C5}" destId="{885B5BC6-91B2-4E5C-87D9-064231B0EB88}" srcOrd="0" destOrd="0" presId="urn:microsoft.com/office/officeart/2005/8/layout/hList1"/>
    <dgm:cxn modelId="{DA47E1D3-0817-49EC-9158-66AE6FD2C4F1}" type="presOf" srcId="{268B3925-F3EC-4FF2-AFDB-7B70BFB18E30}" destId="{BA8D34B4-7F60-4FDC-A0DC-4408B091A6BA}" srcOrd="0" destOrd="2" presId="urn:microsoft.com/office/officeart/2005/8/layout/hList1"/>
    <dgm:cxn modelId="{CDF58380-550E-44ED-83ED-D7372A859EAE}" type="presOf" srcId="{36F87109-FB15-421E-A078-B97A59E0B3E2}" destId="{4F959ED2-0034-4371-8DD4-4BD6B7A7F37F}" srcOrd="0" destOrd="0" presId="urn:microsoft.com/office/officeart/2005/8/layout/hList1"/>
    <dgm:cxn modelId="{5E69AEBF-E8DE-4C35-89C9-A3114FE3BC5C}" srcId="{7B5E0F3F-9B47-4948-AEEC-A55E055B170C}" destId="{B77DCA98-3FDC-4842-9D4B-E7156AAE691B}" srcOrd="1" destOrd="0" parTransId="{DAAC6DDD-4EE3-4CE8-9923-6B6F0F6DD333}" sibTransId="{D42BADBC-CC09-4391-B9A2-73668DA936FE}"/>
    <dgm:cxn modelId="{DB3A5021-7AC2-4E5A-9E22-D7417F418309}" type="presOf" srcId="{F1071853-F3A7-4843-898D-B91FF62579AF}" destId="{2F216979-78F5-4625-82D0-D053A2ED6DCB}" srcOrd="0" destOrd="0" presId="urn:microsoft.com/office/officeart/2005/8/layout/hList1"/>
    <dgm:cxn modelId="{E4F1E740-01E2-4578-B930-02EF8ED31FB8}" type="presOf" srcId="{0B7A9BF9-4681-4842-BEA0-D35BA13403E7}" destId="{1B4EB72C-232B-4DF6-A524-D9F43B0D49E8}" srcOrd="0" destOrd="1" presId="urn:microsoft.com/office/officeart/2005/8/layout/hList1"/>
    <dgm:cxn modelId="{D10ABB3D-B077-4BFD-B6D4-17FB4BF0B34D}" srcId="{F1071853-F3A7-4843-898D-B91FF62579AF}" destId="{0B7A9BF9-4681-4842-BEA0-D35BA13403E7}" srcOrd="1" destOrd="0" parTransId="{F43783B4-0DC7-43AF-933E-8D23692BA2AC}" sibTransId="{1DC32C1C-A325-4EC7-99CB-7894700D9AB1}"/>
    <dgm:cxn modelId="{55771872-D4F7-4669-BFFD-84D09B13484C}" srcId="{7B5E0F3F-9B47-4948-AEEC-A55E055B170C}" destId="{2C6FAFEC-4104-435D-BD29-1E519633D6E8}" srcOrd="2" destOrd="0" parTransId="{80299847-CD1D-4A2B-A3D0-A0B3F856FBC0}" sibTransId="{92822A87-BA73-4E71-B897-D24115654842}"/>
    <dgm:cxn modelId="{EE64F208-EF0E-4DF9-A26C-D69DD41E919F}" srcId="{36F87109-FB15-421E-A078-B97A59E0B3E2}" destId="{6CC4F770-B415-43AF-AD66-16F6FEE3DBBF}" srcOrd="3" destOrd="0" parTransId="{158EAE8C-C34D-4BEB-A455-35F5B3050243}" sibTransId="{3A21937C-EC7C-4BC2-A6EF-CD60949852C4}"/>
    <dgm:cxn modelId="{A47DB7E7-A744-4302-955D-FE4B3966A713}" srcId="{F1071853-F3A7-4843-898D-B91FF62579AF}" destId="{12172C03-34DA-4FF6-82F9-58F43859E4BB}" srcOrd="0" destOrd="0" parTransId="{E039AFD8-1E16-4FC4-B23F-984A29143982}" sibTransId="{AC20C52D-E89E-414F-84FA-E0CE6C5ED826}"/>
    <dgm:cxn modelId="{36AC1307-C342-4BC1-A088-B9B431078E6E}" type="presParOf" srcId="{885B5BC6-91B2-4E5C-87D9-064231B0EB88}" destId="{1942D348-7F21-49AE-B0FF-AC76CAB223CF}" srcOrd="0" destOrd="0" presId="urn:microsoft.com/office/officeart/2005/8/layout/hList1"/>
    <dgm:cxn modelId="{EB4B0AB6-144E-4DB0-B3DC-0BF6AB2B77EB}" type="presParOf" srcId="{1942D348-7F21-49AE-B0FF-AC76CAB223CF}" destId="{2F216979-78F5-4625-82D0-D053A2ED6DCB}" srcOrd="0" destOrd="0" presId="urn:microsoft.com/office/officeart/2005/8/layout/hList1"/>
    <dgm:cxn modelId="{EB016AA9-1320-4AB0-9055-BFB0A5591EF9}" type="presParOf" srcId="{1942D348-7F21-49AE-B0FF-AC76CAB223CF}" destId="{1B4EB72C-232B-4DF6-A524-D9F43B0D49E8}" srcOrd="1" destOrd="0" presId="urn:microsoft.com/office/officeart/2005/8/layout/hList1"/>
    <dgm:cxn modelId="{7A853EBA-64E9-4EDF-B80C-3969FA7FD46F}" type="presParOf" srcId="{885B5BC6-91B2-4E5C-87D9-064231B0EB88}" destId="{CE985F64-8E51-4E20-85AC-16343F96E2DC}" srcOrd="1" destOrd="0" presId="urn:microsoft.com/office/officeart/2005/8/layout/hList1"/>
    <dgm:cxn modelId="{ADF3CCC6-F869-42FC-A77F-9581496F87BC}" type="presParOf" srcId="{885B5BC6-91B2-4E5C-87D9-064231B0EB88}" destId="{73744383-79B4-4897-A788-8212E26FC547}" srcOrd="2" destOrd="0" presId="urn:microsoft.com/office/officeart/2005/8/layout/hList1"/>
    <dgm:cxn modelId="{E50D8AEF-FF2F-4E88-B6D2-9478E8D3D319}" type="presParOf" srcId="{73744383-79B4-4897-A788-8212E26FC547}" destId="{D4E56CF4-2AF9-404A-8CB6-3527D118FC6F}" srcOrd="0" destOrd="0" presId="urn:microsoft.com/office/officeart/2005/8/layout/hList1"/>
    <dgm:cxn modelId="{72B094AC-8135-4BF9-97E8-41E12C9C2531}" type="presParOf" srcId="{73744383-79B4-4897-A788-8212E26FC547}" destId="{52977FE4-43F4-4BDB-9114-21CA2E85B6C9}" srcOrd="1" destOrd="0" presId="urn:microsoft.com/office/officeart/2005/8/layout/hList1"/>
    <dgm:cxn modelId="{75153976-F4C2-4153-B049-1515054D445D}" type="presParOf" srcId="{885B5BC6-91B2-4E5C-87D9-064231B0EB88}" destId="{2BD2B3D4-D67E-4832-A186-026279DEBC95}" srcOrd="3" destOrd="0" presId="urn:microsoft.com/office/officeart/2005/8/layout/hList1"/>
    <dgm:cxn modelId="{715119DA-33ED-43D8-B9F4-11B439A951E1}" type="presParOf" srcId="{885B5BC6-91B2-4E5C-87D9-064231B0EB88}" destId="{7F386891-C178-4CAE-8641-535B4FBFA9B5}" srcOrd="4" destOrd="0" presId="urn:microsoft.com/office/officeart/2005/8/layout/hList1"/>
    <dgm:cxn modelId="{6FBB3655-1BF7-48CA-B3F7-0438800A1368}" type="presParOf" srcId="{7F386891-C178-4CAE-8641-535B4FBFA9B5}" destId="{4F959ED2-0034-4371-8DD4-4BD6B7A7F37F}" srcOrd="0" destOrd="0" presId="urn:microsoft.com/office/officeart/2005/8/layout/hList1"/>
    <dgm:cxn modelId="{ACCDC133-0D38-4100-BD49-6D8530E32019}" type="presParOf" srcId="{7F386891-C178-4CAE-8641-535B4FBFA9B5}" destId="{BA8D34B4-7F60-4FDC-A0DC-4408B091A6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5387B-559B-4418-9AAD-228308605C99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334EB16-2957-4675-9D69-0B1F000F9804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采用</a:t>
          </a:r>
          <a:r>
            <a:rPr lang="en-US" smtClean="0"/>
            <a:t>Spark Context</a:t>
          </a:r>
          <a:r>
            <a:rPr lang="zh-CN" smtClean="0"/>
            <a:t>创建一个</a:t>
          </a:r>
          <a:r>
            <a:rPr lang="en-US" smtClean="0"/>
            <a:t>Driver  Program</a:t>
          </a:r>
          <a:r>
            <a:rPr lang="zh-CN" smtClean="0"/>
            <a:t>。</a:t>
          </a:r>
          <a:endParaRPr lang="zh-CN"/>
        </a:p>
      </dgm:t>
    </dgm:pt>
    <dgm:pt modelId="{FBA1267A-BEE0-4D73-B0AD-555DAA7AD85A}" cxnId="{A886CC0A-88AE-45B4-896B-90558237B0CE}" type="parTrans">
      <dgm:prSet/>
      <dgm:spPr/>
      <dgm:t>
        <a:bodyPr/>
        <a:lstStyle/>
        <a:p>
          <a:endParaRPr lang="zh-CN" altLang="en-US"/>
        </a:p>
      </dgm:t>
    </dgm:pt>
    <dgm:pt modelId="{A2CD55F6-CB09-4636-B241-9A48FCB25D1F}" cxnId="{A886CC0A-88AE-45B4-896B-90558237B0CE}" type="sibTrans">
      <dgm:prSet/>
      <dgm:spPr/>
      <dgm:t>
        <a:bodyPr/>
        <a:lstStyle/>
        <a:p>
          <a:endParaRPr lang="zh-CN" altLang="en-US"/>
        </a:p>
      </dgm:t>
    </dgm:pt>
    <dgm:pt modelId="{F70A83E9-A50B-49F9-BE2C-2A4162492F8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</a:rPr>
            <a:t>Driver Program</a:t>
          </a:r>
          <a:r>
            <a:rPr lang="zh-CN" dirty="0" smtClean="0">
              <a:solidFill>
                <a:srgbClr val="FF0000"/>
              </a:solidFill>
            </a:rPr>
            <a:t>的本质</a:t>
          </a:r>
          <a:r>
            <a:rPr lang="zh-CN" dirty="0" smtClean="0"/>
            <a:t>是运行</a:t>
          </a:r>
          <a:r>
            <a:rPr lang="en-US" dirty="0" smtClean="0"/>
            <a:t>main</a:t>
          </a:r>
          <a:r>
            <a:rPr lang="zh-CN" dirty="0" smtClean="0"/>
            <a:t>函数并且创建</a:t>
          </a:r>
          <a:r>
            <a:rPr lang="en-US" dirty="0" err="1" smtClean="0"/>
            <a:t>SparkContext</a:t>
          </a:r>
          <a:r>
            <a:rPr lang="zh-CN" dirty="0" smtClean="0"/>
            <a:t>的程序。</a:t>
          </a:r>
          <a:endParaRPr lang="zh-CN" dirty="0"/>
        </a:p>
      </dgm:t>
    </dgm:pt>
    <dgm:pt modelId="{34C66DF2-8EB1-472C-B3AA-49427BF2475C}" cxnId="{E703EAB0-18A3-4642-B650-C608C0C03230}" type="parTrans">
      <dgm:prSet/>
      <dgm:spPr/>
      <dgm:t>
        <a:bodyPr/>
        <a:lstStyle/>
        <a:p>
          <a:endParaRPr lang="zh-CN" altLang="en-US"/>
        </a:p>
      </dgm:t>
    </dgm:pt>
    <dgm:pt modelId="{F6CE270A-6149-445E-AA21-B067751F442A}" cxnId="{E703EAB0-18A3-4642-B650-C608C0C03230}" type="sibTrans">
      <dgm:prSet/>
      <dgm:spPr/>
      <dgm:t>
        <a:bodyPr/>
        <a:lstStyle/>
        <a:p>
          <a:endParaRPr lang="zh-CN" altLang="en-US"/>
        </a:p>
      </dgm:t>
    </dgm:pt>
    <dgm:pt modelId="{15774C67-B0F4-4FF1-9051-E35DB8DCFEF6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用户向</a:t>
          </a:r>
          <a:r>
            <a:rPr lang="en-US" smtClean="0"/>
            <a:t>Driver Program</a:t>
          </a:r>
          <a:r>
            <a:rPr lang="zh-CN" smtClean="0"/>
            <a:t>提交自己的</a:t>
          </a:r>
          <a:r>
            <a:rPr lang="en-US" smtClean="0"/>
            <a:t>Job</a:t>
          </a:r>
          <a:r>
            <a:rPr lang="zh-CN" smtClean="0"/>
            <a:t>； </a:t>
          </a:r>
          <a:endParaRPr lang="zh-CN"/>
        </a:p>
      </dgm:t>
    </dgm:pt>
    <dgm:pt modelId="{671D33F7-230B-4EF3-83C6-65F246C559EA}" cxnId="{76DD6179-8468-4707-86B4-CDDA4E202068}" type="parTrans">
      <dgm:prSet/>
      <dgm:spPr/>
      <dgm:t>
        <a:bodyPr/>
        <a:lstStyle/>
        <a:p>
          <a:endParaRPr lang="zh-CN" altLang="en-US"/>
        </a:p>
      </dgm:t>
    </dgm:pt>
    <dgm:pt modelId="{13A30A87-63D6-4905-BDA3-7939BF49AE33}" cxnId="{76DD6179-8468-4707-86B4-CDDA4E202068}" type="sibTrans">
      <dgm:prSet/>
      <dgm:spPr/>
      <dgm:t>
        <a:bodyPr/>
        <a:lstStyle/>
        <a:p>
          <a:endParaRPr lang="zh-CN" altLang="en-US"/>
        </a:p>
      </dgm:t>
    </dgm:pt>
    <dgm:pt modelId="{7B8B5D01-034C-41C5-9A49-34476AC53304}">
      <dgm:prSet/>
      <dgm:spPr/>
      <dgm:t>
        <a:bodyPr/>
        <a:lstStyle/>
        <a:p>
          <a:pPr rtl="0"/>
          <a:r>
            <a:rPr lang="en-US" smtClean="0"/>
            <a:t>3.Stages</a:t>
          </a:r>
          <a:r>
            <a:rPr lang="zh-CN" smtClean="0"/>
            <a:t>与</a:t>
          </a:r>
          <a:r>
            <a:rPr lang="en-US" smtClean="0"/>
            <a:t>Tasks</a:t>
          </a:r>
          <a:r>
            <a:rPr lang="zh-CN" smtClean="0"/>
            <a:t>划分</a:t>
          </a:r>
          <a:endParaRPr lang="zh-CN"/>
        </a:p>
      </dgm:t>
    </dgm:pt>
    <dgm:pt modelId="{CAFCD9EA-58BB-48A8-A852-35BFD620183F}" cxnId="{3C6A8D8D-6D8B-4920-A6B8-0688D930355A}" type="parTrans">
      <dgm:prSet/>
      <dgm:spPr/>
      <dgm:t>
        <a:bodyPr/>
        <a:lstStyle/>
        <a:p>
          <a:endParaRPr lang="zh-CN" altLang="en-US"/>
        </a:p>
      </dgm:t>
    </dgm:pt>
    <dgm:pt modelId="{9B15D2A6-C465-4270-B314-9B6DF7749E9D}" cxnId="{3C6A8D8D-6D8B-4920-A6B8-0688D930355A}" type="sibTrans">
      <dgm:prSet/>
      <dgm:spPr/>
      <dgm:t>
        <a:bodyPr/>
        <a:lstStyle/>
        <a:p>
          <a:endParaRPr lang="zh-CN" altLang="en-US"/>
        </a:p>
      </dgm:t>
    </dgm:pt>
    <dgm:pt modelId="{E4F3F717-FA36-41C3-99CF-A378323D59C6}">
      <dgm:prSet/>
      <dgm:spPr/>
      <dgm:t>
        <a:bodyPr/>
        <a:lstStyle/>
        <a:p>
          <a:pPr rtl="0"/>
          <a:r>
            <a:rPr lang="en-US" smtClean="0"/>
            <a:t>Driver Program</a:t>
          </a:r>
          <a:r>
            <a:rPr lang="zh-CN" smtClean="0"/>
            <a:t>采用基于</a:t>
          </a:r>
          <a:r>
            <a:rPr lang="en-US" smtClean="0"/>
            <a:t>DAG</a:t>
          </a:r>
          <a:r>
            <a:rPr lang="zh-CN" smtClean="0"/>
            <a:t>的执行引擎，根据</a:t>
          </a:r>
          <a:r>
            <a:rPr lang="en-US" smtClean="0"/>
            <a:t>DAG</a:t>
          </a:r>
          <a:r>
            <a:rPr lang="zh-CN" smtClean="0"/>
            <a:t>中</a:t>
          </a:r>
          <a:r>
            <a:rPr lang="en-US" smtClean="0"/>
            <a:t>RDD</a:t>
          </a:r>
          <a:r>
            <a:rPr lang="zh-CN" smtClean="0"/>
            <a:t>之间的依赖关系（</a:t>
          </a:r>
          <a:r>
            <a:rPr lang="en-US" smtClean="0"/>
            <a:t>Lineage</a:t>
          </a:r>
          <a:r>
            <a:rPr lang="zh-CN" smtClean="0"/>
            <a:t>）将用户提交的</a:t>
          </a:r>
          <a:r>
            <a:rPr lang="en-US" smtClean="0"/>
            <a:t>Job</a:t>
          </a:r>
          <a:r>
            <a:rPr lang="zh-CN" smtClean="0"/>
            <a:t>进一步转换为</a:t>
          </a:r>
          <a:r>
            <a:rPr lang="en-US" smtClean="0"/>
            <a:t>Stages</a:t>
          </a:r>
          <a:r>
            <a:rPr lang="zh-CN" smtClean="0"/>
            <a:t>以及更小粒度的</a:t>
          </a:r>
          <a:r>
            <a:rPr lang="en-US" smtClean="0"/>
            <a:t>Tasks</a:t>
          </a:r>
          <a:r>
            <a:rPr lang="zh-CN" smtClean="0"/>
            <a:t>； </a:t>
          </a:r>
          <a:endParaRPr lang="zh-CN"/>
        </a:p>
      </dgm:t>
    </dgm:pt>
    <dgm:pt modelId="{77299A93-AC34-4E5D-8D47-33182F38F0AD}" cxnId="{98DFD306-5B4B-4741-9121-B19519F2FA1B}" type="parTrans">
      <dgm:prSet/>
      <dgm:spPr/>
      <dgm:t>
        <a:bodyPr/>
        <a:lstStyle/>
        <a:p>
          <a:endParaRPr lang="zh-CN" altLang="en-US"/>
        </a:p>
      </dgm:t>
    </dgm:pt>
    <dgm:pt modelId="{882AD94D-AF8C-4174-AA57-FA3321F9D18C}" cxnId="{98DFD306-5B4B-4741-9121-B19519F2FA1B}" type="sibTrans">
      <dgm:prSet/>
      <dgm:spPr/>
      <dgm:t>
        <a:bodyPr/>
        <a:lstStyle/>
        <a:p>
          <a:endParaRPr lang="zh-CN" altLang="en-US"/>
        </a:p>
      </dgm:t>
    </dgm:pt>
    <dgm:pt modelId="{242F94E9-BB9D-4C27-AB89-E353DF5684BD}">
      <dgm:prSet/>
      <dgm:spPr/>
      <dgm:t>
        <a:bodyPr/>
        <a:lstStyle/>
        <a:p>
          <a:pPr rtl="0"/>
          <a:r>
            <a:rPr lang="en-US" smtClean="0"/>
            <a:t>4.Driver Program </a:t>
          </a:r>
          <a:r>
            <a:rPr lang="zh-CN" smtClean="0"/>
            <a:t>向</a:t>
          </a:r>
          <a:r>
            <a:rPr lang="en-US" smtClean="0"/>
            <a:t>Cluster Manager</a:t>
          </a:r>
          <a:r>
            <a:rPr lang="zh-CN" smtClean="0"/>
            <a:t>申请运行</a:t>
          </a:r>
          <a:r>
            <a:rPr lang="en-US" smtClean="0"/>
            <a:t>Tasks</a:t>
          </a:r>
          <a:r>
            <a:rPr lang="zh-CN" smtClean="0"/>
            <a:t>需要的资源。 </a:t>
          </a:r>
          <a:endParaRPr lang="zh-CN"/>
        </a:p>
      </dgm:t>
    </dgm:pt>
    <dgm:pt modelId="{0C22D0A5-E2D3-44FC-A1E0-B9E2EBB1A03F}" cxnId="{1983F402-60E7-49C9-B952-2EB30D387DC1}" type="parTrans">
      <dgm:prSet/>
      <dgm:spPr/>
      <dgm:t>
        <a:bodyPr/>
        <a:lstStyle/>
        <a:p>
          <a:endParaRPr lang="zh-CN" altLang="en-US"/>
        </a:p>
      </dgm:t>
    </dgm:pt>
    <dgm:pt modelId="{449479DD-6D72-4CAB-AFF1-5DBDBF6C616C}" cxnId="{1983F402-60E7-49C9-B952-2EB30D387DC1}" type="sibTrans">
      <dgm:prSet/>
      <dgm:spPr/>
      <dgm:t>
        <a:bodyPr/>
        <a:lstStyle/>
        <a:p>
          <a:endParaRPr lang="zh-CN" altLang="en-US"/>
        </a:p>
      </dgm:t>
    </dgm:pt>
    <dgm:pt modelId="{F99566EC-85F0-485F-AF34-3F5C533572EF}" type="pres">
      <dgm:prSet presAssocID="{AFE5387B-559B-4418-9AAD-228308605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CFAA8D-9C82-4428-87A0-9EBAA7E39558}" type="pres">
      <dgm:prSet presAssocID="{5334EB16-2957-4675-9D69-0B1F000F980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F947E-2D0F-484C-8AC7-2B5ADE556607}" type="pres">
      <dgm:prSet presAssocID="{5334EB16-2957-4675-9D69-0B1F000F980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80CB45-749A-45DF-9451-FF7F384F98BD}" type="pres">
      <dgm:prSet presAssocID="{15774C67-B0F4-4FF1-9051-E35DB8DCFEF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EE681D-C16A-4DBC-BA99-FF3E684FFF6B}" type="pres">
      <dgm:prSet presAssocID="{13A30A87-63D6-4905-BDA3-7939BF49AE33}" presName="spacer" presStyleCnt="0"/>
      <dgm:spPr/>
    </dgm:pt>
    <dgm:pt modelId="{8D4EAE6B-8CFA-45EF-93B3-35C119B53B6F}" type="pres">
      <dgm:prSet presAssocID="{7B8B5D01-034C-41C5-9A49-34476AC5330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7E780-46B3-4CE9-B7C7-7F7679FD201D}" type="pres">
      <dgm:prSet presAssocID="{7B8B5D01-034C-41C5-9A49-34476AC5330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C812E-6CD9-43BE-9240-5EF78078668B}" type="pres">
      <dgm:prSet presAssocID="{242F94E9-BB9D-4C27-AB89-E353DF5684B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5ED657-F959-42CB-BAF3-6E92A53921FB}" type="presOf" srcId="{E4F3F717-FA36-41C3-99CF-A378323D59C6}" destId="{EF97E780-46B3-4CE9-B7C7-7F7679FD201D}" srcOrd="0" destOrd="0" presId="urn:microsoft.com/office/officeart/2005/8/layout/vList2"/>
    <dgm:cxn modelId="{1983F402-60E7-49C9-B952-2EB30D387DC1}" srcId="{AFE5387B-559B-4418-9AAD-228308605C99}" destId="{242F94E9-BB9D-4C27-AB89-E353DF5684BD}" srcOrd="3" destOrd="0" parTransId="{0C22D0A5-E2D3-44FC-A1E0-B9E2EBB1A03F}" sibTransId="{449479DD-6D72-4CAB-AFF1-5DBDBF6C616C}"/>
    <dgm:cxn modelId="{3C6A8D8D-6D8B-4920-A6B8-0688D930355A}" srcId="{AFE5387B-559B-4418-9AAD-228308605C99}" destId="{7B8B5D01-034C-41C5-9A49-34476AC53304}" srcOrd="2" destOrd="0" parTransId="{CAFCD9EA-58BB-48A8-A852-35BFD620183F}" sibTransId="{9B15D2A6-C465-4270-B314-9B6DF7749E9D}"/>
    <dgm:cxn modelId="{E703EAB0-18A3-4642-B650-C608C0C03230}" srcId="{5334EB16-2957-4675-9D69-0B1F000F9804}" destId="{F70A83E9-A50B-49F9-BE2C-2A4162492F80}" srcOrd="0" destOrd="0" parTransId="{34C66DF2-8EB1-472C-B3AA-49427BF2475C}" sibTransId="{F6CE270A-6149-445E-AA21-B067751F442A}"/>
    <dgm:cxn modelId="{54AE3871-2ECE-42EF-9453-63EAF03EA283}" type="presOf" srcId="{5334EB16-2957-4675-9D69-0B1F000F9804}" destId="{6DCFAA8D-9C82-4428-87A0-9EBAA7E39558}" srcOrd="0" destOrd="0" presId="urn:microsoft.com/office/officeart/2005/8/layout/vList2"/>
    <dgm:cxn modelId="{5268481A-CA40-4AC9-9D9D-019A8A063324}" type="presOf" srcId="{15774C67-B0F4-4FF1-9051-E35DB8DCFEF6}" destId="{AD80CB45-749A-45DF-9451-FF7F384F98BD}" srcOrd="0" destOrd="0" presId="urn:microsoft.com/office/officeart/2005/8/layout/vList2"/>
    <dgm:cxn modelId="{C4489363-E148-42F3-BEF4-E3A81F809D88}" type="presOf" srcId="{AFE5387B-559B-4418-9AAD-228308605C99}" destId="{F99566EC-85F0-485F-AF34-3F5C533572EF}" srcOrd="0" destOrd="0" presId="urn:microsoft.com/office/officeart/2005/8/layout/vList2"/>
    <dgm:cxn modelId="{98DFD306-5B4B-4741-9121-B19519F2FA1B}" srcId="{7B8B5D01-034C-41C5-9A49-34476AC53304}" destId="{E4F3F717-FA36-41C3-99CF-A378323D59C6}" srcOrd="0" destOrd="0" parTransId="{77299A93-AC34-4E5D-8D47-33182F38F0AD}" sibTransId="{882AD94D-AF8C-4174-AA57-FA3321F9D18C}"/>
    <dgm:cxn modelId="{62BA4784-86F8-4A67-B99F-C012DDA26725}" type="presOf" srcId="{7B8B5D01-034C-41C5-9A49-34476AC53304}" destId="{8D4EAE6B-8CFA-45EF-93B3-35C119B53B6F}" srcOrd="0" destOrd="0" presId="urn:microsoft.com/office/officeart/2005/8/layout/vList2"/>
    <dgm:cxn modelId="{DB28E975-F916-46D4-869D-D34B77C72F0A}" type="presOf" srcId="{F70A83E9-A50B-49F9-BE2C-2A4162492F80}" destId="{5D9F947E-2D0F-484C-8AC7-2B5ADE556607}" srcOrd="0" destOrd="0" presId="urn:microsoft.com/office/officeart/2005/8/layout/vList2"/>
    <dgm:cxn modelId="{0EB5D4C1-5E0B-4191-8E12-8C91BFFABB4E}" type="presOf" srcId="{242F94E9-BB9D-4C27-AB89-E353DF5684BD}" destId="{818C812E-6CD9-43BE-9240-5EF78078668B}" srcOrd="0" destOrd="0" presId="urn:microsoft.com/office/officeart/2005/8/layout/vList2"/>
    <dgm:cxn modelId="{76DD6179-8468-4707-86B4-CDDA4E202068}" srcId="{AFE5387B-559B-4418-9AAD-228308605C99}" destId="{15774C67-B0F4-4FF1-9051-E35DB8DCFEF6}" srcOrd="1" destOrd="0" parTransId="{671D33F7-230B-4EF3-83C6-65F246C559EA}" sibTransId="{13A30A87-63D6-4905-BDA3-7939BF49AE33}"/>
    <dgm:cxn modelId="{A886CC0A-88AE-45B4-896B-90558237B0CE}" srcId="{AFE5387B-559B-4418-9AAD-228308605C99}" destId="{5334EB16-2957-4675-9D69-0B1F000F9804}" srcOrd="0" destOrd="0" parTransId="{FBA1267A-BEE0-4D73-B0AD-555DAA7AD85A}" sibTransId="{A2CD55F6-CB09-4636-B241-9A48FCB25D1F}"/>
    <dgm:cxn modelId="{A5BA7B72-8D65-42AF-93BA-4185031E0BF3}" type="presParOf" srcId="{F99566EC-85F0-485F-AF34-3F5C533572EF}" destId="{6DCFAA8D-9C82-4428-87A0-9EBAA7E39558}" srcOrd="0" destOrd="0" presId="urn:microsoft.com/office/officeart/2005/8/layout/vList2"/>
    <dgm:cxn modelId="{F292C380-7898-41A0-8EBF-55E672792DB1}" type="presParOf" srcId="{F99566EC-85F0-485F-AF34-3F5C533572EF}" destId="{5D9F947E-2D0F-484C-8AC7-2B5ADE556607}" srcOrd="1" destOrd="0" presId="urn:microsoft.com/office/officeart/2005/8/layout/vList2"/>
    <dgm:cxn modelId="{559B7C4B-1E53-4FF4-B93E-7E7B764304C0}" type="presParOf" srcId="{F99566EC-85F0-485F-AF34-3F5C533572EF}" destId="{AD80CB45-749A-45DF-9451-FF7F384F98BD}" srcOrd="2" destOrd="0" presId="urn:microsoft.com/office/officeart/2005/8/layout/vList2"/>
    <dgm:cxn modelId="{9DA8A73E-0FD9-4F29-805E-3D31425CE65C}" type="presParOf" srcId="{F99566EC-85F0-485F-AF34-3F5C533572EF}" destId="{47EE681D-C16A-4DBC-BA99-FF3E684FFF6B}" srcOrd="3" destOrd="0" presId="urn:microsoft.com/office/officeart/2005/8/layout/vList2"/>
    <dgm:cxn modelId="{79628E0D-E2A4-480D-9B00-FA80ABCC7978}" type="presParOf" srcId="{F99566EC-85F0-485F-AF34-3F5C533572EF}" destId="{8D4EAE6B-8CFA-45EF-93B3-35C119B53B6F}" srcOrd="4" destOrd="0" presId="urn:microsoft.com/office/officeart/2005/8/layout/vList2"/>
    <dgm:cxn modelId="{519B1987-A198-4359-B8A8-6D857FDDBBBB}" type="presParOf" srcId="{F99566EC-85F0-485F-AF34-3F5C533572EF}" destId="{EF97E780-46B3-4CE9-B7C7-7F7679FD201D}" srcOrd="5" destOrd="0" presId="urn:microsoft.com/office/officeart/2005/8/layout/vList2"/>
    <dgm:cxn modelId="{257C0329-2D83-429B-A518-EED55A6BD834}" type="presParOf" srcId="{F99566EC-85F0-485F-AF34-3F5C533572EF}" destId="{818C812E-6CD9-43BE-9240-5EF7807866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709DD-3483-4793-8870-4E6992F0646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A5BCAED-DFEF-4D03-A177-5C864702B3FC}">
      <dgm:prSet/>
      <dgm:spPr/>
      <dgm:t>
        <a:bodyPr/>
        <a:lstStyle/>
        <a:p>
          <a:pPr rtl="0"/>
          <a:r>
            <a:rPr lang="en-US" smtClean="0"/>
            <a:t>5.Cluster Manager</a:t>
          </a:r>
          <a:r>
            <a:rPr lang="zh-CN" smtClean="0"/>
            <a:t>为</a:t>
          </a:r>
          <a:r>
            <a:rPr lang="en-US" smtClean="0"/>
            <a:t>Tasks</a:t>
          </a:r>
          <a:r>
            <a:rPr lang="zh-CN" smtClean="0"/>
            <a:t>分配满足要求的</a:t>
          </a:r>
          <a:r>
            <a:rPr lang="en-US" smtClean="0"/>
            <a:t>Worker Nodes</a:t>
          </a:r>
          <a:r>
            <a:rPr lang="zh-CN" smtClean="0"/>
            <a:t>，并在</a:t>
          </a:r>
          <a:r>
            <a:rPr lang="en-US" smtClean="0"/>
            <a:t>Worker Node</a:t>
          </a:r>
          <a:r>
            <a:rPr lang="zh-CN" smtClean="0"/>
            <a:t>上创建</a:t>
          </a:r>
          <a:r>
            <a:rPr lang="en-US" smtClean="0"/>
            <a:t>Executors</a:t>
          </a:r>
          <a:r>
            <a:rPr lang="zh-CN" smtClean="0"/>
            <a:t>；</a:t>
          </a:r>
          <a:endParaRPr lang="zh-CN"/>
        </a:p>
      </dgm:t>
    </dgm:pt>
    <dgm:pt modelId="{21FEAF9E-30B0-412C-AD4F-64CAEF882938}" cxnId="{CD772C73-7F3F-451D-B1D9-B8373A9EA964}" type="parTrans">
      <dgm:prSet/>
      <dgm:spPr/>
      <dgm:t>
        <a:bodyPr/>
        <a:lstStyle/>
        <a:p>
          <a:endParaRPr lang="zh-CN" altLang="en-US"/>
        </a:p>
      </dgm:t>
    </dgm:pt>
    <dgm:pt modelId="{EE643232-0C0C-455D-80DB-DDF87C7F642D}" cxnId="{CD772C73-7F3F-451D-B1D9-B8373A9EA964}" type="sibTrans">
      <dgm:prSet/>
      <dgm:spPr/>
      <dgm:t>
        <a:bodyPr/>
        <a:lstStyle/>
        <a:p>
          <a:endParaRPr lang="zh-CN" altLang="en-US"/>
        </a:p>
      </dgm:t>
    </dgm:pt>
    <dgm:pt modelId="{BFCA434C-86A2-418A-8852-0554078D2271}">
      <dgm:prSet/>
      <dgm:spPr/>
      <dgm:t>
        <a:bodyPr/>
        <a:lstStyle/>
        <a:p>
          <a:pPr rtl="0"/>
          <a:r>
            <a:rPr lang="en-US" smtClean="0"/>
            <a:t>6.</a:t>
          </a:r>
          <a:r>
            <a:rPr lang="zh-CN" smtClean="0"/>
            <a:t>已创建的</a:t>
          </a:r>
          <a:r>
            <a:rPr lang="en-US" smtClean="0"/>
            <a:t>Executors</a:t>
          </a:r>
          <a:r>
            <a:rPr lang="zh-CN" smtClean="0"/>
            <a:t>向</a:t>
          </a:r>
          <a:r>
            <a:rPr lang="en-US" smtClean="0"/>
            <a:t>Driver Program</a:t>
          </a:r>
          <a:r>
            <a:rPr lang="zh-CN" smtClean="0"/>
            <a:t>注册自己的信息；</a:t>
          </a:r>
          <a:endParaRPr lang="zh-CN"/>
        </a:p>
      </dgm:t>
    </dgm:pt>
    <dgm:pt modelId="{A7C9CC14-7C53-47FA-8CC4-1D90BF26525E}" cxnId="{D3B05874-FE20-452C-B23F-C5B5765A6196}" type="parTrans">
      <dgm:prSet/>
      <dgm:spPr/>
      <dgm:t>
        <a:bodyPr/>
        <a:lstStyle/>
        <a:p>
          <a:endParaRPr lang="zh-CN" altLang="en-US"/>
        </a:p>
      </dgm:t>
    </dgm:pt>
    <dgm:pt modelId="{5F4DC31D-21B2-4DA5-97AC-AD3D271F540B}" cxnId="{D3B05874-FE20-452C-B23F-C5B5765A6196}" type="sibTrans">
      <dgm:prSet/>
      <dgm:spPr/>
      <dgm:t>
        <a:bodyPr/>
        <a:lstStyle/>
        <a:p>
          <a:endParaRPr lang="zh-CN" altLang="en-US"/>
        </a:p>
      </dgm:t>
    </dgm:pt>
    <dgm:pt modelId="{C98B3B1E-7C18-45D5-A4C2-A298AFF8C5EB}">
      <dgm:prSet/>
      <dgm:spPr/>
      <dgm:t>
        <a:bodyPr/>
        <a:lstStyle/>
        <a:p>
          <a:pPr rtl="0"/>
          <a:r>
            <a:rPr lang="en-US" smtClean="0"/>
            <a:t>7.Driver Program</a:t>
          </a:r>
          <a:r>
            <a:rPr lang="zh-CN" smtClean="0"/>
            <a:t>将</a:t>
          </a:r>
          <a:r>
            <a:rPr lang="en-US" smtClean="0"/>
            <a:t>Spark</a:t>
          </a:r>
          <a:r>
            <a:rPr lang="zh-CN" smtClean="0"/>
            <a:t>应用程序的代码和文件传送给对应的</a:t>
          </a:r>
          <a:r>
            <a:rPr lang="en-US" smtClean="0"/>
            <a:t>Executor</a:t>
          </a:r>
          <a:r>
            <a:rPr lang="zh-CN" smtClean="0"/>
            <a:t>； </a:t>
          </a:r>
          <a:endParaRPr lang="zh-CN"/>
        </a:p>
      </dgm:t>
    </dgm:pt>
    <dgm:pt modelId="{E37BF0CF-1BAA-4A9F-A0BD-BE62833F75BD}" cxnId="{B8FFDBDC-FB63-41C3-98E6-37BFFC571875}" type="parTrans">
      <dgm:prSet/>
      <dgm:spPr/>
      <dgm:t>
        <a:bodyPr/>
        <a:lstStyle/>
        <a:p>
          <a:endParaRPr lang="zh-CN" altLang="en-US"/>
        </a:p>
      </dgm:t>
    </dgm:pt>
    <dgm:pt modelId="{2B472227-AF7F-4E76-8169-9490EE382168}" cxnId="{B8FFDBDC-FB63-41C3-98E6-37BFFC571875}" type="sibTrans">
      <dgm:prSet/>
      <dgm:spPr/>
      <dgm:t>
        <a:bodyPr/>
        <a:lstStyle/>
        <a:p>
          <a:endParaRPr lang="zh-CN" altLang="en-US"/>
        </a:p>
      </dgm:t>
    </dgm:pt>
    <dgm:pt modelId="{35B76C09-97C8-46F2-854A-53CC594F77D6}">
      <dgm:prSet/>
      <dgm:spPr/>
      <dgm:t>
        <a:bodyPr/>
        <a:lstStyle/>
        <a:p>
          <a:pPr rtl="0"/>
          <a:r>
            <a:rPr lang="en-US" dirty="0" smtClean="0"/>
            <a:t>8.Executors</a:t>
          </a:r>
          <a:r>
            <a:rPr lang="zh-CN" dirty="0" smtClean="0"/>
            <a:t>运行</a:t>
          </a:r>
          <a:r>
            <a:rPr lang="en-US" dirty="0" smtClean="0"/>
            <a:t>Tasks</a:t>
          </a:r>
          <a:r>
            <a:rPr lang="zh-CN" dirty="0" smtClean="0"/>
            <a:t>，运行完之后将结果返回给</a:t>
          </a:r>
          <a:r>
            <a:rPr lang="en-US" dirty="0" smtClean="0"/>
            <a:t>Driver Program</a:t>
          </a:r>
          <a:r>
            <a:rPr lang="zh-CN" dirty="0" smtClean="0"/>
            <a:t>或者写入</a:t>
          </a:r>
          <a:r>
            <a:rPr lang="en-US" dirty="0" smtClean="0"/>
            <a:t>HDFS</a:t>
          </a:r>
          <a:r>
            <a:rPr lang="zh-CN" dirty="0" smtClean="0"/>
            <a:t>或其他介质。</a:t>
          </a:r>
          <a:endParaRPr lang="zh-CN" dirty="0"/>
        </a:p>
      </dgm:t>
    </dgm:pt>
    <dgm:pt modelId="{2BB72CDD-DB22-4DE5-8875-78D41B1A02A8}" cxnId="{FB52FF45-FAAD-496A-8B37-A01268D2DA65}" type="parTrans">
      <dgm:prSet/>
      <dgm:spPr/>
      <dgm:t>
        <a:bodyPr/>
        <a:lstStyle/>
        <a:p>
          <a:endParaRPr lang="zh-CN" altLang="en-US"/>
        </a:p>
      </dgm:t>
    </dgm:pt>
    <dgm:pt modelId="{CD4D36C1-CFA3-4B4C-A833-22710D018678}" cxnId="{FB52FF45-FAAD-496A-8B37-A01268D2DA65}" type="sibTrans">
      <dgm:prSet/>
      <dgm:spPr/>
      <dgm:t>
        <a:bodyPr/>
        <a:lstStyle/>
        <a:p>
          <a:endParaRPr lang="zh-CN" altLang="en-US"/>
        </a:p>
      </dgm:t>
    </dgm:pt>
    <dgm:pt modelId="{56F8A416-FABC-4B4C-B548-C63E3C9272ED}" type="pres">
      <dgm:prSet presAssocID="{87E709DD-3483-4793-8870-4E6992F064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00BF9E-E126-4265-840A-B94A386D19EB}" type="pres">
      <dgm:prSet presAssocID="{2A5BCAED-DFEF-4D03-A177-5C864702B3F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3656CE-343B-429C-A9FA-384518714132}" type="pres">
      <dgm:prSet presAssocID="{EE643232-0C0C-455D-80DB-DDF87C7F642D}" presName="spacer" presStyleCnt="0"/>
      <dgm:spPr/>
    </dgm:pt>
    <dgm:pt modelId="{DB3EC98A-B78F-4848-983C-A72F31E7DFAA}" type="pres">
      <dgm:prSet presAssocID="{BFCA434C-86A2-418A-8852-0554078D227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8C6EA-B6AE-4D42-8A8D-29994B6313A6}" type="pres">
      <dgm:prSet presAssocID="{5F4DC31D-21B2-4DA5-97AC-AD3D271F540B}" presName="spacer" presStyleCnt="0"/>
      <dgm:spPr/>
    </dgm:pt>
    <dgm:pt modelId="{6F76A4F7-1FB5-43BA-BF21-1938276A170F}" type="pres">
      <dgm:prSet presAssocID="{C98B3B1E-7C18-45D5-A4C2-A298AFF8C5E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945553-2F9B-44B2-9D51-B09664BBF224}" type="pres">
      <dgm:prSet presAssocID="{2B472227-AF7F-4E76-8169-9490EE382168}" presName="spacer" presStyleCnt="0"/>
      <dgm:spPr/>
    </dgm:pt>
    <dgm:pt modelId="{BF3DD10E-0913-4ECE-8E2F-5DA3C26B7164}" type="pres">
      <dgm:prSet presAssocID="{35B76C09-97C8-46F2-854A-53CC594F77D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D8075A-A326-4CC7-A351-7734F8628C49}" type="presOf" srcId="{C98B3B1E-7C18-45D5-A4C2-A298AFF8C5EB}" destId="{6F76A4F7-1FB5-43BA-BF21-1938276A170F}" srcOrd="0" destOrd="0" presId="urn:microsoft.com/office/officeart/2005/8/layout/vList2"/>
    <dgm:cxn modelId="{D3B05874-FE20-452C-B23F-C5B5765A6196}" srcId="{87E709DD-3483-4793-8870-4E6992F06460}" destId="{BFCA434C-86A2-418A-8852-0554078D2271}" srcOrd="1" destOrd="0" parTransId="{A7C9CC14-7C53-47FA-8CC4-1D90BF26525E}" sibTransId="{5F4DC31D-21B2-4DA5-97AC-AD3D271F540B}"/>
    <dgm:cxn modelId="{FB52FF45-FAAD-496A-8B37-A01268D2DA65}" srcId="{87E709DD-3483-4793-8870-4E6992F06460}" destId="{35B76C09-97C8-46F2-854A-53CC594F77D6}" srcOrd="3" destOrd="0" parTransId="{2BB72CDD-DB22-4DE5-8875-78D41B1A02A8}" sibTransId="{CD4D36C1-CFA3-4B4C-A833-22710D018678}"/>
    <dgm:cxn modelId="{6D78D788-5973-48F0-8949-8962120D1C7D}" type="presOf" srcId="{87E709DD-3483-4793-8870-4E6992F06460}" destId="{56F8A416-FABC-4B4C-B548-C63E3C9272ED}" srcOrd="0" destOrd="0" presId="urn:microsoft.com/office/officeart/2005/8/layout/vList2"/>
    <dgm:cxn modelId="{CD772C73-7F3F-451D-B1D9-B8373A9EA964}" srcId="{87E709DD-3483-4793-8870-4E6992F06460}" destId="{2A5BCAED-DFEF-4D03-A177-5C864702B3FC}" srcOrd="0" destOrd="0" parTransId="{21FEAF9E-30B0-412C-AD4F-64CAEF882938}" sibTransId="{EE643232-0C0C-455D-80DB-DDF87C7F642D}"/>
    <dgm:cxn modelId="{64706CBE-0A05-4226-931B-C99D601C8876}" type="presOf" srcId="{35B76C09-97C8-46F2-854A-53CC594F77D6}" destId="{BF3DD10E-0913-4ECE-8E2F-5DA3C26B7164}" srcOrd="0" destOrd="0" presId="urn:microsoft.com/office/officeart/2005/8/layout/vList2"/>
    <dgm:cxn modelId="{91A55123-0962-4B26-A582-906D91F9EC0F}" type="presOf" srcId="{BFCA434C-86A2-418A-8852-0554078D2271}" destId="{DB3EC98A-B78F-4848-983C-A72F31E7DFAA}" srcOrd="0" destOrd="0" presId="urn:microsoft.com/office/officeart/2005/8/layout/vList2"/>
    <dgm:cxn modelId="{859FDF7A-4FB7-4D2F-B5C4-CA00D4343568}" type="presOf" srcId="{2A5BCAED-DFEF-4D03-A177-5C864702B3FC}" destId="{BE00BF9E-E126-4265-840A-B94A386D19EB}" srcOrd="0" destOrd="0" presId="urn:microsoft.com/office/officeart/2005/8/layout/vList2"/>
    <dgm:cxn modelId="{B8FFDBDC-FB63-41C3-98E6-37BFFC571875}" srcId="{87E709DD-3483-4793-8870-4E6992F06460}" destId="{C98B3B1E-7C18-45D5-A4C2-A298AFF8C5EB}" srcOrd="2" destOrd="0" parTransId="{E37BF0CF-1BAA-4A9F-A0BD-BE62833F75BD}" sibTransId="{2B472227-AF7F-4E76-8169-9490EE382168}"/>
    <dgm:cxn modelId="{6E72B1FC-BB23-4706-AEF7-5999800EA472}" type="presParOf" srcId="{56F8A416-FABC-4B4C-B548-C63E3C9272ED}" destId="{BE00BF9E-E126-4265-840A-B94A386D19EB}" srcOrd="0" destOrd="0" presId="urn:microsoft.com/office/officeart/2005/8/layout/vList2"/>
    <dgm:cxn modelId="{F1211CEA-8C9D-468D-99BF-EE9337929F7F}" type="presParOf" srcId="{56F8A416-FABC-4B4C-B548-C63E3C9272ED}" destId="{AC3656CE-343B-429C-A9FA-384518714132}" srcOrd="1" destOrd="0" presId="urn:microsoft.com/office/officeart/2005/8/layout/vList2"/>
    <dgm:cxn modelId="{730B9500-B3F0-44E8-87A3-E4FAA59FE185}" type="presParOf" srcId="{56F8A416-FABC-4B4C-B548-C63E3C9272ED}" destId="{DB3EC98A-B78F-4848-983C-A72F31E7DFAA}" srcOrd="2" destOrd="0" presId="urn:microsoft.com/office/officeart/2005/8/layout/vList2"/>
    <dgm:cxn modelId="{65DA6E55-6880-4836-9740-4F567ED3C802}" type="presParOf" srcId="{56F8A416-FABC-4B4C-B548-C63E3C9272ED}" destId="{66C8C6EA-B6AE-4D42-8A8D-29994B6313A6}" srcOrd="3" destOrd="0" presId="urn:microsoft.com/office/officeart/2005/8/layout/vList2"/>
    <dgm:cxn modelId="{F9484CCB-003F-4827-B35E-2645B71BFA60}" type="presParOf" srcId="{56F8A416-FABC-4B4C-B548-C63E3C9272ED}" destId="{6F76A4F7-1FB5-43BA-BF21-1938276A170F}" srcOrd="4" destOrd="0" presId="urn:microsoft.com/office/officeart/2005/8/layout/vList2"/>
    <dgm:cxn modelId="{2C766798-EB56-4302-8459-DEAF9D55D0DF}" type="presParOf" srcId="{56F8A416-FABC-4B4C-B548-C63E3C9272ED}" destId="{01945553-2F9B-44B2-9D51-B09664BBF224}" srcOrd="5" destOrd="0" presId="urn:microsoft.com/office/officeart/2005/8/layout/vList2"/>
    <dgm:cxn modelId="{44F95144-C571-4ECC-A037-CECEB32A9BB0}" type="presParOf" srcId="{56F8A416-FABC-4B4C-B548-C63E3C9272ED}" destId="{BF3DD10E-0913-4ECE-8E2F-5DA3C26B71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79031E-26BA-4D26-8B3A-110C528CEDB0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16B85C-99D3-4489-9AF2-6CBCB738678B}">
      <dgm:prSet custT="1"/>
      <dgm:spPr/>
      <dgm:t>
        <a:bodyPr/>
        <a:lstStyle/>
        <a:p>
          <a:pPr rtl="0"/>
          <a:r>
            <a:rPr lang="en-US" sz="2400" smtClean="0"/>
            <a:t>Standalone</a:t>
          </a:r>
          <a:r>
            <a:rPr lang="zh-CN" sz="2400" smtClean="0"/>
            <a:t>模式</a:t>
          </a:r>
          <a:endParaRPr lang="zh-CN" sz="2400"/>
        </a:p>
      </dgm:t>
    </dgm:pt>
    <dgm:pt modelId="{15249459-7E6D-45D2-AB71-FEDD2B15E9CA}" cxnId="{99A71382-B0B7-45DA-9FAA-28651BA8D5C8}" type="parTrans">
      <dgm:prSet/>
      <dgm:spPr/>
      <dgm:t>
        <a:bodyPr/>
        <a:lstStyle/>
        <a:p>
          <a:endParaRPr lang="zh-CN" altLang="en-US" sz="1400"/>
        </a:p>
      </dgm:t>
    </dgm:pt>
    <dgm:pt modelId="{C9953D90-1212-47FE-BE5A-D218CFAE6C63}" cxnId="{99A71382-B0B7-45DA-9FAA-28651BA8D5C8}" type="sibTrans">
      <dgm:prSet/>
      <dgm:spPr/>
      <dgm:t>
        <a:bodyPr/>
        <a:lstStyle/>
        <a:p>
          <a:endParaRPr lang="zh-CN" altLang="en-US" sz="1400"/>
        </a:p>
      </dgm:t>
    </dgm:pt>
    <dgm:pt modelId="{C23BC0E6-3C6A-49F7-A093-D9C5594FC135}">
      <dgm:prSet custT="1"/>
      <dgm:spPr/>
      <dgm:t>
        <a:bodyPr/>
        <a:lstStyle/>
        <a:p>
          <a:pPr rtl="0"/>
          <a:r>
            <a:rPr lang="en-US" sz="2400" dirty="0" smtClean="0"/>
            <a:t>Spark</a:t>
          </a:r>
          <a:r>
            <a:rPr lang="zh-CN" sz="2400" dirty="0" smtClean="0"/>
            <a:t>自带的简单集群管理模式</a:t>
          </a:r>
          <a:endParaRPr lang="zh-CN" sz="2400" dirty="0"/>
        </a:p>
      </dgm:t>
    </dgm:pt>
    <dgm:pt modelId="{46ACACB2-07BD-49F9-A676-C173C547768F}" cxnId="{43AF8093-D65C-4C8D-BA52-BE1D626F4F66}" type="parTrans">
      <dgm:prSet/>
      <dgm:spPr/>
      <dgm:t>
        <a:bodyPr/>
        <a:lstStyle/>
        <a:p>
          <a:endParaRPr lang="zh-CN" altLang="en-US" sz="1400"/>
        </a:p>
      </dgm:t>
    </dgm:pt>
    <dgm:pt modelId="{D10BA352-DC2A-4EF2-80BF-7F861AD2AC27}" cxnId="{43AF8093-D65C-4C8D-BA52-BE1D626F4F66}" type="sibTrans">
      <dgm:prSet/>
      <dgm:spPr/>
      <dgm:t>
        <a:bodyPr/>
        <a:lstStyle/>
        <a:p>
          <a:endParaRPr lang="zh-CN" altLang="en-US" sz="1400"/>
        </a:p>
      </dgm:t>
    </dgm:pt>
    <dgm:pt modelId="{790374AB-0074-4387-9C8C-5DB836D94C63}">
      <dgm:prSet custT="1"/>
      <dgm:spPr/>
      <dgm:t>
        <a:bodyPr/>
        <a:lstStyle/>
        <a:p>
          <a:pPr rtl="0"/>
          <a:r>
            <a:rPr lang="en-US" sz="2400" smtClean="0"/>
            <a:t>YARN</a:t>
          </a:r>
          <a:r>
            <a:rPr lang="zh-CN" sz="2400" smtClean="0"/>
            <a:t>模式</a:t>
          </a:r>
          <a:endParaRPr lang="zh-CN" sz="2400"/>
        </a:p>
      </dgm:t>
    </dgm:pt>
    <dgm:pt modelId="{26D163AF-2779-4ECC-940E-06DF99EAD7B6}" cxnId="{80621BD8-B20C-4E89-BF7C-683CB1EB29AC}" type="parTrans">
      <dgm:prSet/>
      <dgm:spPr/>
      <dgm:t>
        <a:bodyPr/>
        <a:lstStyle/>
        <a:p>
          <a:endParaRPr lang="zh-CN" altLang="en-US" sz="1400"/>
        </a:p>
      </dgm:t>
    </dgm:pt>
    <dgm:pt modelId="{20328BD0-9499-42A7-8014-6C187DD833B9}" cxnId="{80621BD8-B20C-4E89-BF7C-683CB1EB29AC}" type="sibTrans">
      <dgm:prSet/>
      <dgm:spPr/>
      <dgm:t>
        <a:bodyPr/>
        <a:lstStyle/>
        <a:p>
          <a:endParaRPr lang="zh-CN" altLang="en-US" sz="1400"/>
        </a:p>
      </dgm:t>
    </dgm:pt>
    <dgm:pt modelId="{CDFA78EC-2524-4DCE-9DFF-B4E6637F518C}">
      <dgm:prSet custT="1"/>
      <dgm:spPr/>
      <dgm:t>
        <a:bodyPr/>
        <a:lstStyle/>
        <a:p>
          <a:pPr rtl="0"/>
          <a:r>
            <a:rPr lang="en-US" sz="2400" smtClean="0"/>
            <a:t>Hadoop 2.0 </a:t>
          </a:r>
          <a:r>
            <a:rPr lang="zh-CN" sz="2400" smtClean="0"/>
            <a:t>中的资源管理系统</a:t>
          </a:r>
          <a:endParaRPr lang="zh-CN" sz="2400"/>
        </a:p>
      </dgm:t>
    </dgm:pt>
    <dgm:pt modelId="{E7BD8624-1CC1-4B88-819E-0DCD320467F4}" cxnId="{08AEA41F-934E-46E7-83D8-1ED509BC5D22}" type="parTrans">
      <dgm:prSet/>
      <dgm:spPr/>
      <dgm:t>
        <a:bodyPr/>
        <a:lstStyle/>
        <a:p>
          <a:endParaRPr lang="zh-CN" altLang="en-US" sz="1400"/>
        </a:p>
      </dgm:t>
    </dgm:pt>
    <dgm:pt modelId="{ECB8A7A0-2F70-4073-8F54-9AEA6D6C748E}" cxnId="{08AEA41F-934E-46E7-83D8-1ED509BC5D22}" type="sibTrans">
      <dgm:prSet/>
      <dgm:spPr/>
      <dgm:t>
        <a:bodyPr/>
        <a:lstStyle/>
        <a:p>
          <a:endParaRPr lang="zh-CN" altLang="en-US" sz="1400"/>
        </a:p>
      </dgm:t>
    </dgm:pt>
    <dgm:pt modelId="{7C9E7AFF-0080-4775-85DE-D6C55C832DE2}">
      <dgm:prSet custT="1"/>
      <dgm:spPr/>
      <dgm:t>
        <a:bodyPr/>
        <a:lstStyle/>
        <a:p>
          <a:pPr rtl="0"/>
          <a:r>
            <a:rPr lang="en-US" sz="2400" smtClean="0"/>
            <a:t>Mesos</a:t>
          </a:r>
          <a:r>
            <a:rPr lang="zh-CN" sz="2400" smtClean="0"/>
            <a:t>模式</a:t>
          </a:r>
          <a:endParaRPr lang="zh-CN" sz="2400"/>
        </a:p>
      </dgm:t>
    </dgm:pt>
    <dgm:pt modelId="{5EF21EB9-7650-4084-913B-4D06C9C372A2}" cxnId="{E41CB4D3-C5DE-40E3-B061-AD6586B714DF}" type="parTrans">
      <dgm:prSet/>
      <dgm:spPr/>
      <dgm:t>
        <a:bodyPr/>
        <a:lstStyle/>
        <a:p>
          <a:endParaRPr lang="zh-CN" altLang="en-US" sz="1400"/>
        </a:p>
      </dgm:t>
    </dgm:pt>
    <dgm:pt modelId="{0F6B00CE-7273-4102-85B6-4F57D6659D97}" cxnId="{E41CB4D3-C5DE-40E3-B061-AD6586B714DF}" type="sibTrans">
      <dgm:prSet/>
      <dgm:spPr/>
      <dgm:t>
        <a:bodyPr/>
        <a:lstStyle/>
        <a:p>
          <a:endParaRPr lang="zh-CN" altLang="en-US" sz="1400"/>
        </a:p>
      </dgm:t>
    </dgm:pt>
    <dgm:pt modelId="{0D6B28C6-C989-4CF7-B5BF-441F8D05FEB5}">
      <dgm:prSet custT="1"/>
      <dgm:spPr/>
      <dgm:t>
        <a:bodyPr/>
        <a:lstStyle/>
        <a:p>
          <a:pPr rtl="0"/>
          <a:r>
            <a:rPr lang="en-US" sz="2400" dirty="0" smtClean="0"/>
            <a:t>Apache</a:t>
          </a:r>
          <a:r>
            <a:rPr lang="zh-CN" sz="2400" dirty="0" smtClean="0"/>
            <a:t>旗下的开源分布式资源管理框架</a:t>
          </a:r>
          <a:endParaRPr lang="zh-CN" sz="2400" dirty="0"/>
        </a:p>
      </dgm:t>
    </dgm:pt>
    <dgm:pt modelId="{38D557AB-64EA-44C0-B0AA-48AC1DCEBFE5}" cxnId="{15F89373-B422-43C1-B9D8-5C1BCEB784E6}" type="parTrans">
      <dgm:prSet/>
      <dgm:spPr/>
      <dgm:t>
        <a:bodyPr/>
        <a:lstStyle/>
        <a:p>
          <a:endParaRPr lang="zh-CN" altLang="en-US" sz="1400"/>
        </a:p>
      </dgm:t>
    </dgm:pt>
    <dgm:pt modelId="{8535C948-AFC9-4BEE-9508-4845C3CEAA00}" cxnId="{15F89373-B422-43C1-B9D8-5C1BCEB784E6}" type="sibTrans">
      <dgm:prSet/>
      <dgm:spPr/>
      <dgm:t>
        <a:bodyPr/>
        <a:lstStyle/>
        <a:p>
          <a:endParaRPr lang="zh-CN" altLang="en-US" sz="1400"/>
        </a:p>
      </dgm:t>
    </dgm:pt>
    <dgm:pt modelId="{FA389C76-7073-4048-8B43-56720FA8C41D}">
      <dgm:prSet custT="1"/>
      <dgm:spPr/>
      <dgm:t>
        <a:bodyPr/>
        <a:lstStyle/>
        <a:p>
          <a:pPr rtl="0"/>
          <a:r>
            <a:rPr lang="zh-CN" sz="2400" dirty="0" smtClean="0"/>
            <a:t>起源于</a:t>
          </a:r>
          <a:r>
            <a:rPr lang="en-US" sz="2400" dirty="0" smtClean="0"/>
            <a:t>Google</a:t>
          </a:r>
          <a:r>
            <a:rPr lang="zh-CN" sz="2400" dirty="0" smtClean="0"/>
            <a:t>的数据中心资源管理系统</a:t>
          </a:r>
          <a:r>
            <a:rPr lang="en-US" sz="2400" dirty="0" smtClean="0"/>
            <a:t>Borg</a:t>
          </a:r>
          <a:r>
            <a:rPr lang="zh-CN" sz="2400" dirty="0" smtClean="0"/>
            <a:t>。</a:t>
          </a:r>
          <a:endParaRPr lang="zh-CN" sz="2400" dirty="0"/>
        </a:p>
      </dgm:t>
    </dgm:pt>
    <dgm:pt modelId="{9B573EF8-35EB-4840-9865-62FEBF53E7C6}" cxnId="{5BBD2095-10D7-4203-97A0-65ED0F9A9038}" type="parTrans">
      <dgm:prSet/>
      <dgm:spPr/>
      <dgm:t>
        <a:bodyPr/>
        <a:lstStyle/>
        <a:p>
          <a:endParaRPr lang="zh-CN" altLang="en-US"/>
        </a:p>
      </dgm:t>
    </dgm:pt>
    <dgm:pt modelId="{3AB126F1-E2A5-45AE-8DD8-9BB40E8B3714}" cxnId="{5BBD2095-10D7-4203-97A0-65ED0F9A9038}" type="sibTrans">
      <dgm:prSet/>
      <dgm:spPr/>
      <dgm:t>
        <a:bodyPr/>
        <a:lstStyle/>
        <a:p>
          <a:endParaRPr lang="zh-CN" altLang="en-US"/>
        </a:p>
      </dgm:t>
    </dgm:pt>
    <dgm:pt modelId="{205173D8-07D1-46FF-BC0D-F58BEBAF67B2}">
      <dgm:prSet custT="1"/>
      <dgm:spPr/>
      <dgm:t>
        <a:bodyPr/>
        <a:lstStyle/>
        <a:p>
          <a:pPr rtl="0"/>
          <a:r>
            <a:rPr lang="zh-CN" sz="2400" dirty="0" smtClean="0"/>
            <a:t>可单独部署到一个集群中，</a:t>
          </a:r>
          <a:r>
            <a:rPr lang="zh-CN" sz="2400" dirty="0" smtClean="0">
              <a:solidFill>
                <a:srgbClr val="FF0000"/>
              </a:solidFill>
            </a:rPr>
            <a:t>无需依赖任何其他资源管理系统</a:t>
          </a:r>
          <a:endParaRPr lang="zh-CN" sz="2400" dirty="0">
            <a:solidFill>
              <a:srgbClr val="FF0000"/>
            </a:solidFill>
          </a:endParaRPr>
        </a:p>
      </dgm:t>
    </dgm:pt>
    <dgm:pt modelId="{7082A533-A8D3-40A2-B3D6-83BB68B6868D}" cxnId="{125BC207-2F97-4213-96BB-EED4798ECD6C}" type="parTrans">
      <dgm:prSet/>
      <dgm:spPr/>
      <dgm:t>
        <a:bodyPr/>
        <a:lstStyle/>
        <a:p>
          <a:endParaRPr lang="zh-CN" altLang="en-US"/>
        </a:p>
      </dgm:t>
    </dgm:pt>
    <dgm:pt modelId="{B1048602-6CC6-4290-A2E8-5B30B187728C}" cxnId="{125BC207-2F97-4213-96BB-EED4798ECD6C}" type="sibTrans">
      <dgm:prSet/>
      <dgm:spPr/>
      <dgm:t>
        <a:bodyPr/>
        <a:lstStyle/>
        <a:p>
          <a:endParaRPr lang="zh-CN" altLang="en-US"/>
        </a:p>
      </dgm:t>
    </dgm:pt>
    <dgm:pt modelId="{64C29782-8143-424E-8213-5F8106B589AE}" type="pres">
      <dgm:prSet presAssocID="{3A79031E-26BA-4D26-8B3A-110C528CED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7920ED-CD0C-45CC-AA0D-481D1EE785D9}" type="pres">
      <dgm:prSet presAssocID="{3B16B85C-99D3-4489-9AF2-6CBCB738678B}" presName="composite" presStyleCnt="0"/>
      <dgm:spPr/>
    </dgm:pt>
    <dgm:pt modelId="{A76D48D1-E99F-470C-8106-3AFBF68F7B51}" type="pres">
      <dgm:prSet presAssocID="{3B16B85C-99D3-4489-9AF2-6CBCB73867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A350A-79EF-4ACF-9B7F-B53DC0D4DF18}" type="pres">
      <dgm:prSet presAssocID="{3B16B85C-99D3-4489-9AF2-6CBCB738678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112F3-F2F2-4564-8481-80278A5D0ACA}" type="pres">
      <dgm:prSet presAssocID="{C9953D90-1212-47FE-BE5A-D218CFAE6C63}" presName="space" presStyleCnt="0"/>
      <dgm:spPr/>
    </dgm:pt>
    <dgm:pt modelId="{DF2A9E3E-22E2-43C8-BD53-6E34689944C3}" type="pres">
      <dgm:prSet presAssocID="{790374AB-0074-4387-9C8C-5DB836D94C63}" presName="composite" presStyleCnt="0"/>
      <dgm:spPr/>
    </dgm:pt>
    <dgm:pt modelId="{6D1D7BD5-F424-4A9A-9B1A-168246D35954}" type="pres">
      <dgm:prSet presAssocID="{790374AB-0074-4387-9C8C-5DB836D94C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69D17-7572-4DB7-9937-AE7EFCE9C27A}" type="pres">
      <dgm:prSet presAssocID="{790374AB-0074-4387-9C8C-5DB836D94C6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5A3C3-1B42-44B4-8BC6-989AA74893C8}" type="pres">
      <dgm:prSet presAssocID="{20328BD0-9499-42A7-8014-6C187DD833B9}" presName="space" presStyleCnt="0"/>
      <dgm:spPr/>
    </dgm:pt>
    <dgm:pt modelId="{7EE1DB43-5DD9-43D6-98D5-1ED5C24CACCD}" type="pres">
      <dgm:prSet presAssocID="{7C9E7AFF-0080-4775-85DE-D6C55C832DE2}" presName="composite" presStyleCnt="0"/>
      <dgm:spPr/>
    </dgm:pt>
    <dgm:pt modelId="{1C8FB962-C726-4BE9-9303-E063040EF7BF}" type="pres">
      <dgm:prSet presAssocID="{7C9E7AFF-0080-4775-85DE-D6C55C832D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DC1BDE-1484-49CA-9B9E-698A6D49E142}" type="pres">
      <dgm:prSet presAssocID="{7C9E7AFF-0080-4775-85DE-D6C55C832DE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F89373-B422-43C1-B9D8-5C1BCEB784E6}" srcId="{7C9E7AFF-0080-4775-85DE-D6C55C832DE2}" destId="{0D6B28C6-C989-4CF7-B5BF-441F8D05FEB5}" srcOrd="0" destOrd="0" parTransId="{38D557AB-64EA-44C0-B0AA-48AC1DCEBFE5}" sibTransId="{8535C948-AFC9-4BEE-9508-4845C3CEAA00}"/>
    <dgm:cxn modelId="{9C7D3FE8-3537-49FF-B876-6E4E1FE77BF6}" type="presOf" srcId="{790374AB-0074-4387-9C8C-5DB836D94C63}" destId="{6D1D7BD5-F424-4A9A-9B1A-168246D35954}" srcOrd="0" destOrd="0" presId="urn:microsoft.com/office/officeart/2005/8/layout/hList1"/>
    <dgm:cxn modelId="{25BA4CB4-1C00-44DC-9E56-B635ECEAB874}" type="presOf" srcId="{0D6B28C6-C989-4CF7-B5BF-441F8D05FEB5}" destId="{C4DC1BDE-1484-49CA-9B9E-698A6D49E142}" srcOrd="0" destOrd="0" presId="urn:microsoft.com/office/officeart/2005/8/layout/hList1"/>
    <dgm:cxn modelId="{80621BD8-B20C-4E89-BF7C-683CB1EB29AC}" srcId="{3A79031E-26BA-4D26-8B3A-110C528CEDB0}" destId="{790374AB-0074-4387-9C8C-5DB836D94C63}" srcOrd="1" destOrd="0" parTransId="{26D163AF-2779-4ECC-940E-06DF99EAD7B6}" sibTransId="{20328BD0-9499-42A7-8014-6C187DD833B9}"/>
    <dgm:cxn modelId="{99A71382-B0B7-45DA-9FAA-28651BA8D5C8}" srcId="{3A79031E-26BA-4D26-8B3A-110C528CEDB0}" destId="{3B16B85C-99D3-4489-9AF2-6CBCB738678B}" srcOrd="0" destOrd="0" parTransId="{15249459-7E6D-45D2-AB71-FEDD2B15E9CA}" sibTransId="{C9953D90-1212-47FE-BE5A-D218CFAE6C63}"/>
    <dgm:cxn modelId="{125BC207-2F97-4213-96BB-EED4798ECD6C}" srcId="{3B16B85C-99D3-4489-9AF2-6CBCB738678B}" destId="{205173D8-07D1-46FF-BC0D-F58BEBAF67B2}" srcOrd="1" destOrd="0" parTransId="{7082A533-A8D3-40A2-B3D6-83BB68B6868D}" sibTransId="{B1048602-6CC6-4290-A2E8-5B30B187728C}"/>
    <dgm:cxn modelId="{43AF8093-D65C-4C8D-BA52-BE1D626F4F66}" srcId="{3B16B85C-99D3-4489-9AF2-6CBCB738678B}" destId="{C23BC0E6-3C6A-49F7-A093-D9C5594FC135}" srcOrd="0" destOrd="0" parTransId="{46ACACB2-07BD-49F9-A676-C173C547768F}" sibTransId="{D10BA352-DC2A-4EF2-80BF-7F861AD2AC27}"/>
    <dgm:cxn modelId="{B1614DA7-5F2B-46C6-8613-E11E981204C3}" type="presOf" srcId="{205173D8-07D1-46FF-BC0D-F58BEBAF67B2}" destId="{D4AA350A-79EF-4ACF-9B7F-B53DC0D4DF18}" srcOrd="0" destOrd="1" presId="urn:microsoft.com/office/officeart/2005/8/layout/hList1"/>
    <dgm:cxn modelId="{E2C6B971-1EEA-4452-B493-CE4FFEA247A8}" type="presOf" srcId="{FA389C76-7073-4048-8B43-56720FA8C41D}" destId="{C4DC1BDE-1484-49CA-9B9E-698A6D49E142}" srcOrd="0" destOrd="1" presId="urn:microsoft.com/office/officeart/2005/8/layout/hList1"/>
    <dgm:cxn modelId="{31FC6EB4-D948-4007-86DA-93CB59B5C70B}" type="presOf" srcId="{7C9E7AFF-0080-4775-85DE-D6C55C832DE2}" destId="{1C8FB962-C726-4BE9-9303-E063040EF7BF}" srcOrd="0" destOrd="0" presId="urn:microsoft.com/office/officeart/2005/8/layout/hList1"/>
    <dgm:cxn modelId="{CBBC974E-7237-4C1E-9005-20C1255817AE}" type="presOf" srcId="{CDFA78EC-2524-4DCE-9DFF-B4E6637F518C}" destId="{65669D17-7572-4DB7-9937-AE7EFCE9C27A}" srcOrd="0" destOrd="0" presId="urn:microsoft.com/office/officeart/2005/8/layout/hList1"/>
    <dgm:cxn modelId="{7B3D05D9-5FD2-45B7-B2D6-C1CE61DE0B8A}" type="presOf" srcId="{3B16B85C-99D3-4489-9AF2-6CBCB738678B}" destId="{A76D48D1-E99F-470C-8106-3AFBF68F7B51}" srcOrd="0" destOrd="0" presId="urn:microsoft.com/office/officeart/2005/8/layout/hList1"/>
    <dgm:cxn modelId="{5BBD2095-10D7-4203-97A0-65ED0F9A9038}" srcId="{7C9E7AFF-0080-4775-85DE-D6C55C832DE2}" destId="{FA389C76-7073-4048-8B43-56720FA8C41D}" srcOrd="1" destOrd="0" parTransId="{9B573EF8-35EB-4840-9865-62FEBF53E7C6}" sibTransId="{3AB126F1-E2A5-45AE-8DD8-9BB40E8B3714}"/>
    <dgm:cxn modelId="{E41CB4D3-C5DE-40E3-B061-AD6586B714DF}" srcId="{3A79031E-26BA-4D26-8B3A-110C528CEDB0}" destId="{7C9E7AFF-0080-4775-85DE-D6C55C832DE2}" srcOrd="2" destOrd="0" parTransId="{5EF21EB9-7650-4084-913B-4D06C9C372A2}" sibTransId="{0F6B00CE-7273-4102-85B6-4F57D6659D97}"/>
    <dgm:cxn modelId="{F13DE192-3F0E-4E46-90CB-5C326C821799}" type="presOf" srcId="{3A79031E-26BA-4D26-8B3A-110C528CEDB0}" destId="{64C29782-8143-424E-8213-5F8106B589AE}" srcOrd="0" destOrd="0" presId="urn:microsoft.com/office/officeart/2005/8/layout/hList1"/>
    <dgm:cxn modelId="{6787983E-A7C5-470E-AD7A-6AD66B6B2011}" type="presOf" srcId="{C23BC0E6-3C6A-49F7-A093-D9C5594FC135}" destId="{D4AA350A-79EF-4ACF-9B7F-B53DC0D4DF18}" srcOrd="0" destOrd="0" presId="urn:microsoft.com/office/officeart/2005/8/layout/hList1"/>
    <dgm:cxn modelId="{08AEA41F-934E-46E7-83D8-1ED509BC5D22}" srcId="{790374AB-0074-4387-9C8C-5DB836D94C63}" destId="{CDFA78EC-2524-4DCE-9DFF-B4E6637F518C}" srcOrd="0" destOrd="0" parTransId="{E7BD8624-1CC1-4B88-819E-0DCD320467F4}" sibTransId="{ECB8A7A0-2F70-4073-8F54-9AEA6D6C748E}"/>
    <dgm:cxn modelId="{7D636A3B-B353-4642-AA2C-1343AFA72551}" type="presParOf" srcId="{64C29782-8143-424E-8213-5F8106B589AE}" destId="{BA7920ED-CD0C-45CC-AA0D-481D1EE785D9}" srcOrd="0" destOrd="0" presId="urn:microsoft.com/office/officeart/2005/8/layout/hList1"/>
    <dgm:cxn modelId="{1DF2DF7B-2505-49DB-9EAD-34C444FFD1DC}" type="presParOf" srcId="{BA7920ED-CD0C-45CC-AA0D-481D1EE785D9}" destId="{A76D48D1-E99F-470C-8106-3AFBF68F7B51}" srcOrd="0" destOrd="0" presId="urn:microsoft.com/office/officeart/2005/8/layout/hList1"/>
    <dgm:cxn modelId="{0E26F374-DD62-4389-9445-0CC887DBF091}" type="presParOf" srcId="{BA7920ED-CD0C-45CC-AA0D-481D1EE785D9}" destId="{D4AA350A-79EF-4ACF-9B7F-B53DC0D4DF18}" srcOrd="1" destOrd="0" presId="urn:microsoft.com/office/officeart/2005/8/layout/hList1"/>
    <dgm:cxn modelId="{D1C18D6C-0088-497D-A6DF-8FAF4C05F38D}" type="presParOf" srcId="{64C29782-8143-424E-8213-5F8106B589AE}" destId="{D99112F3-F2F2-4564-8481-80278A5D0ACA}" srcOrd="1" destOrd="0" presId="urn:microsoft.com/office/officeart/2005/8/layout/hList1"/>
    <dgm:cxn modelId="{528C8D2A-0736-4F4F-B647-81FFC1E1BAA0}" type="presParOf" srcId="{64C29782-8143-424E-8213-5F8106B589AE}" destId="{DF2A9E3E-22E2-43C8-BD53-6E34689944C3}" srcOrd="2" destOrd="0" presId="urn:microsoft.com/office/officeart/2005/8/layout/hList1"/>
    <dgm:cxn modelId="{FFFC29AE-FB12-42F1-8016-755C05F9390B}" type="presParOf" srcId="{DF2A9E3E-22E2-43C8-BD53-6E34689944C3}" destId="{6D1D7BD5-F424-4A9A-9B1A-168246D35954}" srcOrd="0" destOrd="0" presId="urn:microsoft.com/office/officeart/2005/8/layout/hList1"/>
    <dgm:cxn modelId="{117AFEC9-46AC-4143-9E7F-CD265180CE70}" type="presParOf" srcId="{DF2A9E3E-22E2-43C8-BD53-6E34689944C3}" destId="{65669D17-7572-4DB7-9937-AE7EFCE9C27A}" srcOrd="1" destOrd="0" presId="urn:microsoft.com/office/officeart/2005/8/layout/hList1"/>
    <dgm:cxn modelId="{23523868-823D-4CD1-9087-2E8F421387A1}" type="presParOf" srcId="{64C29782-8143-424E-8213-5F8106B589AE}" destId="{8FB5A3C3-1B42-44B4-8BC6-989AA74893C8}" srcOrd="3" destOrd="0" presId="urn:microsoft.com/office/officeart/2005/8/layout/hList1"/>
    <dgm:cxn modelId="{E327EF92-12EE-4D0F-9848-0555FE2DE1D9}" type="presParOf" srcId="{64C29782-8143-424E-8213-5F8106B589AE}" destId="{7EE1DB43-5DD9-43D6-98D5-1ED5C24CACCD}" srcOrd="4" destOrd="0" presId="urn:microsoft.com/office/officeart/2005/8/layout/hList1"/>
    <dgm:cxn modelId="{9519B89A-3CCF-4EF8-B33F-9B3A691B3437}" type="presParOf" srcId="{7EE1DB43-5DD9-43D6-98D5-1ED5C24CACCD}" destId="{1C8FB962-C726-4BE9-9303-E063040EF7BF}" srcOrd="0" destOrd="0" presId="urn:microsoft.com/office/officeart/2005/8/layout/hList1"/>
    <dgm:cxn modelId="{BBD9086D-074F-41DB-8631-4E15446F3490}" type="presParOf" srcId="{7EE1DB43-5DD9-43D6-98D5-1ED5C24CACCD}" destId="{C4DC1BDE-1484-49CA-9B9E-698A6D49E1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DF1AA2-3C6F-4252-BFB9-A3880441A8DB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EB56D7E-32D7-40EF-A53E-40F572D73658}">
      <dgm:prSet/>
      <dgm:spPr/>
      <dgm:t>
        <a:bodyPr/>
        <a:lstStyle/>
        <a:p>
          <a:pPr rtl="0"/>
          <a:r>
            <a:rPr lang="en-US" dirty="0" smtClean="0"/>
            <a:t>RDD</a:t>
          </a:r>
          <a:endParaRPr lang="zh-CN" dirty="0"/>
        </a:p>
      </dgm:t>
    </dgm:pt>
    <dgm:pt modelId="{BF885758-A500-4D87-BA25-491915F3F98E}" cxnId="{C87661C0-7D34-4009-9310-EDAD8CDBBAB7}" type="parTrans">
      <dgm:prSet/>
      <dgm:spPr/>
      <dgm:t>
        <a:bodyPr/>
        <a:lstStyle/>
        <a:p>
          <a:endParaRPr lang="zh-CN" altLang="en-US"/>
        </a:p>
      </dgm:t>
    </dgm:pt>
    <dgm:pt modelId="{0EC82940-BD20-4ED8-89BA-68C1E343E39D}" cxnId="{C87661C0-7D34-4009-9310-EDAD8CDBBAB7}" type="sibTrans">
      <dgm:prSet/>
      <dgm:spPr/>
      <dgm:t>
        <a:bodyPr/>
        <a:lstStyle/>
        <a:p>
          <a:endParaRPr lang="zh-CN" altLang="en-US"/>
        </a:p>
      </dgm:t>
    </dgm:pt>
    <dgm:pt modelId="{2C14AE8C-EC53-4C2E-BE75-8AA3160F8AC6}">
      <dgm:prSet/>
      <dgm:spPr/>
      <dgm:t>
        <a:bodyPr/>
        <a:lstStyle/>
        <a:p>
          <a:pPr rtl="0"/>
          <a:r>
            <a:rPr lang="en-US" b="0" i="0" dirty="0" smtClean="0"/>
            <a:t>Resilient Distributed Datasets</a:t>
          </a:r>
          <a:endParaRPr lang="zh-CN" dirty="0"/>
        </a:p>
      </dgm:t>
    </dgm:pt>
    <dgm:pt modelId="{4B7D9615-E8EE-4AC9-8B4B-89E94EB66C44}" cxnId="{5ED10216-D428-40C1-A793-7892C39F2EC0}" type="parTrans">
      <dgm:prSet/>
      <dgm:spPr/>
      <dgm:t>
        <a:bodyPr/>
        <a:lstStyle/>
        <a:p>
          <a:endParaRPr lang="zh-CN" altLang="en-US"/>
        </a:p>
      </dgm:t>
    </dgm:pt>
    <dgm:pt modelId="{CCD20F17-9374-498C-9F19-F5A046561B49}" cxnId="{5ED10216-D428-40C1-A793-7892C39F2EC0}" type="sibTrans">
      <dgm:prSet/>
      <dgm:spPr/>
      <dgm:t>
        <a:bodyPr/>
        <a:lstStyle/>
        <a:p>
          <a:endParaRPr lang="zh-CN" altLang="en-US"/>
        </a:p>
      </dgm:t>
    </dgm:pt>
    <dgm:pt modelId="{845CC2FD-5B02-40EA-81AA-F0B7CA01AAE3}">
      <dgm:prSet/>
      <dgm:spPr/>
      <dgm:t>
        <a:bodyPr/>
        <a:lstStyle/>
        <a:p>
          <a:pPr rtl="0"/>
          <a:r>
            <a:rPr lang="en-US" smtClean="0"/>
            <a:t>Scheduler</a:t>
          </a:r>
          <a:endParaRPr lang="zh-CN"/>
        </a:p>
      </dgm:t>
    </dgm:pt>
    <dgm:pt modelId="{ECE029F1-BE2D-4F3E-8613-868A4F4B44B5}" cxnId="{A9179F9C-890D-47BC-A6B3-FC3926958271}" type="parTrans">
      <dgm:prSet/>
      <dgm:spPr/>
      <dgm:t>
        <a:bodyPr/>
        <a:lstStyle/>
        <a:p>
          <a:endParaRPr lang="zh-CN" altLang="en-US"/>
        </a:p>
      </dgm:t>
    </dgm:pt>
    <dgm:pt modelId="{CF0BEA84-531C-4B80-8AA0-13DAACF24E66}" cxnId="{A9179F9C-890D-47BC-A6B3-FC3926958271}" type="sibTrans">
      <dgm:prSet/>
      <dgm:spPr/>
      <dgm:t>
        <a:bodyPr/>
        <a:lstStyle/>
        <a:p>
          <a:endParaRPr lang="zh-CN" altLang="en-US"/>
        </a:p>
      </dgm:t>
    </dgm:pt>
    <dgm:pt modelId="{CDB26A89-A357-49D7-B4FE-445ED8383B1C}">
      <dgm:prSet/>
      <dgm:spPr/>
      <dgm:t>
        <a:bodyPr/>
        <a:lstStyle/>
        <a:p>
          <a:pPr rtl="0"/>
          <a:r>
            <a:rPr lang="zh-CN" dirty="0" smtClean="0"/>
            <a:t>是</a:t>
          </a:r>
          <a:r>
            <a:rPr lang="en-US" dirty="0" smtClean="0"/>
            <a:t>Spark</a:t>
          </a:r>
          <a:r>
            <a:rPr lang="zh-CN" dirty="0" smtClean="0"/>
            <a:t>的调度机制</a:t>
          </a:r>
          <a:endParaRPr lang="zh-CN" dirty="0"/>
        </a:p>
      </dgm:t>
    </dgm:pt>
    <dgm:pt modelId="{4C94BDC3-217B-4361-90C5-274DA2761C5D}" cxnId="{DA059467-8C27-4A7A-A516-FA1F6D1D6802}" type="parTrans">
      <dgm:prSet/>
      <dgm:spPr/>
      <dgm:t>
        <a:bodyPr/>
        <a:lstStyle/>
        <a:p>
          <a:endParaRPr lang="zh-CN" altLang="en-US"/>
        </a:p>
      </dgm:t>
    </dgm:pt>
    <dgm:pt modelId="{20EADEC5-E11A-4906-99DD-66694B62DF95}" cxnId="{DA059467-8C27-4A7A-A516-FA1F6D1D6802}" type="sibTrans">
      <dgm:prSet/>
      <dgm:spPr/>
      <dgm:t>
        <a:bodyPr/>
        <a:lstStyle/>
        <a:p>
          <a:endParaRPr lang="zh-CN" altLang="en-US"/>
        </a:p>
      </dgm:t>
    </dgm:pt>
    <dgm:pt modelId="{D152ABB9-EA0E-40C4-8A8F-024A69873DAD}">
      <dgm:prSet/>
      <dgm:spPr/>
      <dgm:t>
        <a:bodyPr/>
        <a:lstStyle/>
        <a:p>
          <a:pPr rtl="0"/>
          <a:r>
            <a:rPr lang="en-US" smtClean="0"/>
            <a:t>Storage</a:t>
          </a:r>
          <a:r>
            <a:rPr lang="zh-CN" smtClean="0"/>
            <a:t>模块</a:t>
          </a:r>
          <a:endParaRPr lang="zh-CN"/>
        </a:p>
      </dgm:t>
    </dgm:pt>
    <dgm:pt modelId="{2E89975D-AAA9-4F3E-9BC0-69516620C092}" cxnId="{3EB3267B-CE0F-4830-8C5C-50A2C1D5E7D6}" type="parTrans">
      <dgm:prSet/>
      <dgm:spPr/>
      <dgm:t>
        <a:bodyPr/>
        <a:lstStyle/>
        <a:p>
          <a:endParaRPr lang="zh-CN" altLang="en-US"/>
        </a:p>
      </dgm:t>
    </dgm:pt>
    <dgm:pt modelId="{B717A73A-29F6-4168-84A7-76F83D6D3196}" cxnId="{3EB3267B-CE0F-4830-8C5C-50A2C1D5E7D6}" type="sibTrans">
      <dgm:prSet/>
      <dgm:spPr/>
      <dgm:t>
        <a:bodyPr/>
        <a:lstStyle/>
        <a:p>
          <a:endParaRPr lang="zh-CN" altLang="en-US"/>
        </a:p>
      </dgm:t>
    </dgm:pt>
    <dgm:pt modelId="{4F4FB14F-9A7A-46F0-9A2F-8157F8B3F0AF}">
      <dgm:prSet/>
      <dgm:spPr/>
      <dgm:t>
        <a:bodyPr/>
        <a:lstStyle/>
        <a:p>
          <a:pPr rtl="0"/>
          <a:r>
            <a:rPr lang="zh-CN" dirty="0" smtClean="0"/>
            <a:t>主要管理</a:t>
          </a:r>
          <a:endParaRPr lang="zh-CN" dirty="0"/>
        </a:p>
      </dgm:t>
    </dgm:pt>
    <dgm:pt modelId="{3A394F7B-96AD-4E10-BA98-A845C29642AA}" cxnId="{535AA6F2-2DCC-413F-A4B9-889320C6E291}" type="parTrans">
      <dgm:prSet/>
      <dgm:spPr/>
      <dgm:t>
        <a:bodyPr/>
        <a:lstStyle/>
        <a:p>
          <a:endParaRPr lang="zh-CN" altLang="en-US"/>
        </a:p>
      </dgm:t>
    </dgm:pt>
    <dgm:pt modelId="{78F0BC19-22B1-41E1-BDE7-6285DE335D6E}" cxnId="{535AA6F2-2DCC-413F-A4B9-889320C6E291}" type="sibTrans">
      <dgm:prSet/>
      <dgm:spPr/>
      <dgm:t>
        <a:bodyPr/>
        <a:lstStyle/>
        <a:p>
          <a:endParaRPr lang="zh-CN" altLang="en-US"/>
        </a:p>
      </dgm:t>
    </dgm:pt>
    <dgm:pt modelId="{22C936EE-147E-4708-A644-F11C52106A7F}">
      <dgm:prSet/>
      <dgm:spPr/>
      <dgm:t>
        <a:bodyPr/>
        <a:lstStyle/>
        <a:p>
          <a:pPr rtl="0"/>
          <a:r>
            <a:rPr lang="en-US" smtClean="0"/>
            <a:t>Shuffle</a:t>
          </a:r>
          <a:endParaRPr lang="zh-CN"/>
        </a:p>
      </dgm:t>
    </dgm:pt>
    <dgm:pt modelId="{0DEC541C-F072-44E9-909A-9763882E3670}" cxnId="{937A6C04-977C-435A-B301-E564F07D2AE0}" type="parTrans">
      <dgm:prSet/>
      <dgm:spPr/>
      <dgm:t>
        <a:bodyPr/>
        <a:lstStyle/>
        <a:p>
          <a:endParaRPr lang="zh-CN" altLang="en-US"/>
        </a:p>
      </dgm:t>
    </dgm:pt>
    <dgm:pt modelId="{5FE25241-0C37-465F-8448-539045AD2454}" cxnId="{937A6C04-977C-435A-B301-E564F07D2AE0}" type="sibTrans">
      <dgm:prSet/>
      <dgm:spPr/>
      <dgm:t>
        <a:bodyPr/>
        <a:lstStyle/>
        <a:p>
          <a:endParaRPr lang="zh-CN" altLang="en-US"/>
        </a:p>
      </dgm:t>
    </dgm:pt>
    <dgm:pt modelId="{F78FA292-E212-4A7E-B7ED-92282A447DD0}">
      <dgm:prSet/>
      <dgm:spPr/>
      <dgm:t>
        <a:bodyPr/>
        <a:lstStyle/>
        <a:p>
          <a:pPr rtl="0"/>
          <a:r>
            <a:rPr lang="en-US" dirty="0" smtClean="0"/>
            <a:t>Hash</a:t>
          </a:r>
          <a:r>
            <a:rPr lang="zh-CN" dirty="0" smtClean="0"/>
            <a:t>方式</a:t>
          </a:r>
          <a:endParaRPr lang="zh-CN" dirty="0"/>
        </a:p>
      </dgm:t>
    </dgm:pt>
    <dgm:pt modelId="{C105ACBA-6C0A-4214-8DA7-6EBFD6B3B7B9}" cxnId="{36443845-58F9-4329-AE4B-C9855590D2F9}" type="parTrans">
      <dgm:prSet/>
      <dgm:spPr/>
      <dgm:t>
        <a:bodyPr/>
        <a:lstStyle/>
        <a:p>
          <a:endParaRPr lang="zh-CN" altLang="en-US"/>
        </a:p>
      </dgm:t>
    </dgm:pt>
    <dgm:pt modelId="{76036D31-7DFD-4F67-872A-34827D07EB31}" cxnId="{36443845-58F9-4329-AE4B-C9855590D2F9}" type="sibTrans">
      <dgm:prSet/>
      <dgm:spPr/>
      <dgm:t>
        <a:bodyPr/>
        <a:lstStyle/>
        <a:p>
          <a:endParaRPr lang="zh-CN" altLang="en-US"/>
        </a:p>
      </dgm:t>
    </dgm:pt>
    <dgm:pt modelId="{76DD3FB3-0B44-4B0C-9D94-89F179AF3E1C}">
      <dgm:prSet/>
      <dgm:spPr/>
      <dgm:t>
        <a:bodyPr/>
        <a:lstStyle/>
        <a:p>
          <a:pPr rtl="0"/>
          <a:r>
            <a:rPr lang="zh-CN" dirty="0" smtClean="0"/>
            <a:t>分为</a:t>
          </a:r>
          <a:endParaRPr lang="zh-CN" dirty="0"/>
        </a:p>
      </dgm:t>
    </dgm:pt>
    <dgm:pt modelId="{480AC54A-73AE-4A36-A23A-D11F68CBBB10}" cxnId="{17536974-18F8-48FB-A04E-85124339E045}" type="parTrans">
      <dgm:prSet/>
      <dgm:spPr/>
      <dgm:t>
        <a:bodyPr/>
        <a:lstStyle/>
        <a:p>
          <a:endParaRPr lang="zh-CN" altLang="en-US"/>
        </a:p>
      </dgm:t>
    </dgm:pt>
    <dgm:pt modelId="{66A14F16-60ED-476A-BF62-8C40E029B1ED}" cxnId="{17536974-18F8-48FB-A04E-85124339E045}" type="sibTrans">
      <dgm:prSet/>
      <dgm:spPr/>
      <dgm:t>
        <a:bodyPr/>
        <a:lstStyle/>
        <a:p>
          <a:endParaRPr lang="zh-CN" altLang="en-US"/>
        </a:p>
      </dgm:t>
    </dgm:pt>
    <dgm:pt modelId="{E5E56CC0-EEE9-4D3C-813A-3BA5C9D1E617}">
      <dgm:prSet/>
      <dgm:spPr/>
      <dgm:t>
        <a:bodyPr/>
        <a:lstStyle/>
        <a:p>
          <a:pPr rtl="0"/>
          <a:r>
            <a:rPr lang="zh-CN" dirty="0" smtClean="0"/>
            <a:t>已缓存</a:t>
          </a:r>
          <a:r>
            <a:rPr lang="en-US" dirty="0" smtClean="0"/>
            <a:t>RDD</a:t>
          </a:r>
          <a:endParaRPr lang="zh-CN" dirty="0"/>
        </a:p>
      </dgm:t>
    </dgm:pt>
    <dgm:pt modelId="{58582077-6085-4DC6-ADAB-6B843E01DCA9}" cxnId="{46811C04-66D0-420B-93D6-2511EAECAE17}" type="parTrans">
      <dgm:prSet/>
      <dgm:spPr/>
      <dgm:t>
        <a:bodyPr/>
        <a:lstStyle/>
        <a:p>
          <a:endParaRPr lang="zh-CN" altLang="en-US"/>
        </a:p>
      </dgm:t>
    </dgm:pt>
    <dgm:pt modelId="{DD04A18D-2476-4456-A98E-0754D961A379}" cxnId="{46811C04-66D0-420B-93D6-2511EAECAE17}" type="sibTrans">
      <dgm:prSet/>
      <dgm:spPr/>
      <dgm:t>
        <a:bodyPr/>
        <a:lstStyle/>
        <a:p>
          <a:endParaRPr lang="zh-CN" altLang="en-US"/>
        </a:p>
      </dgm:t>
    </dgm:pt>
    <dgm:pt modelId="{01B9C8D8-E14B-45CF-8D9E-8486E4447CFD}">
      <dgm:prSet/>
      <dgm:spPr/>
      <dgm:t>
        <a:bodyPr/>
        <a:lstStyle/>
        <a:p>
          <a:pPr rtl="0"/>
          <a:r>
            <a:rPr lang="en-US" dirty="0" smtClean="0"/>
            <a:t>shuffle</a:t>
          </a:r>
          <a:r>
            <a:rPr lang="zh-CN" dirty="0" smtClean="0"/>
            <a:t>中间结果数据</a:t>
          </a:r>
          <a:endParaRPr lang="zh-CN" dirty="0"/>
        </a:p>
      </dgm:t>
    </dgm:pt>
    <dgm:pt modelId="{D4401350-F4CB-4591-AC09-E11A7290B9D9}" cxnId="{AFD693F0-B62D-4F78-B3D2-F98710111E3E}" type="parTrans">
      <dgm:prSet/>
      <dgm:spPr/>
      <dgm:t>
        <a:bodyPr/>
        <a:lstStyle/>
        <a:p>
          <a:endParaRPr lang="zh-CN" altLang="en-US"/>
        </a:p>
      </dgm:t>
    </dgm:pt>
    <dgm:pt modelId="{70C12768-C4C0-4070-873F-4D68D894C924}" cxnId="{AFD693F0-B62D-4F78-B3D2-F98710111E3E}" type="sibTrans">
      <dgm:prSet/>
      <dgm:spPr/>
      <dgm:t>
        <a:bodyPr/>
        <a:lstStyle/>
        <a:p>
          <a:endParaRPr lang="zh-CN" altLang="en-US"/>
        </a:p>
      </dgm:t>
    </dgm:pt>
    <dgm:pt modelId="{0B8A91A5-B535-4359-ABE9-1D92A8D0F248}">
      <dgm:prSet/>
      <dgm:spPr/>
      <dgm:t>
        <a:bodyPr/>
        <a:lstStyle/>
        <a:p>
          <a:pPr rtl="0"/>
          <a:r>
            <a:rPr lang="zh-CN" dirty="0" smtClean="0"/>
            <a:t>广播数据</a:t>
          </a:r>
          <a:endParaRPr lang="zh-CN" dirty="0"/>
        </a:p>
      </dgm:t>
    </dgm:pt>
    <dgm:pt modelId="{FCA96BFC-0D6C-43BD-BB94-A6BA635843C1}" cxnId="{AFDA4753-0B67-419F-9C27-95BCA6D1AA78}" type="parTrans">
      <dgm:prSet/>
      <dgm:spPr/>
      <dgm:t>
        <a:bodyPr/>
        <a:lstStyle/>
        <a:p>
          <a:endParaRPr lang="zh-CN" altLang="en-US"/>
        </a:p>
      </dgm:t>
    </dgm:pt>
    <dgm:pt modelId="{5C49168C-7627-442C-AD9F-90FBCC71368D}" cxnId="{AFDA4753-0B67-419F-9C27-95BCA6D1AA78}" type="sibTrans">
      <dgm:prSet/>
      <dgm:spPr/>
      <dgm:t>
        <a:bodyPr/>
        <a:lstStyle/>
        <a:p>
          <a:endParaRPr lang="zh-CN" altLang="en-US"/>
        </a:p>
      </dgm:t>
    </dgm:pt>
    <dgm:pt modelId="{E71A7F8B-2565-4E97-81EB-894DA615861C}">
      <dgm:prSet/>
      <dgm:spPr/>
      <dgm:t>
        <a:bodyPr/>
        <a:lstStyle/>
        <a:p>
          <a:pPr rtl="0"/>
          <a:r>
            <a:rPr lang="en-US" dirty="0" err="1" smtClean="0"/>
            <a:t>DAGScheduler</a:t>
          </a:r>
          <a:endParaRPr lang="zh-CN" dirty="0"/>
        </a:p>
      </dgm:t>
    </dgm:pt>
    <dgm:pt modelId="{F8C1248A-3189-4E40-B970-97477C40D36B}" cxnId="{A69E895F-D9D1-42DC-8B3C-D0A73EC44181}" type="parTrans">
      <dgm:prSet/>
      <dgm:spPr/>
      <dgm:t>
        <a:bodyPr/>
        <a:lstStyle/>
        <a:p>
          <a:endParaRPr lang="zh-CN" altLang="en-US"/>
        </a:p>
      </dgm:t>
    </dgm:pt>
    <dgm:pt modelId="{F6EAD946-588A-409A-BAFB-4D3A706B4DFA}" cxnId="{A69E895F-D9D1-42DC-8B3C-D0A73EC44181}" type="sibTrans">
      <dgm:prSet/>
      <dgm:spPr/>
      <dgm:t>
        <a:bodyPr/>
        <a:lstStyle/>
        <a:p>
          <a:endParaRPr lang="zh-CN" altLang="en-US"/>
        </a:p>
      </dgm:t>
    </dgm:pt>
    <dgm:pt modelId="{5ED59400-A25A-43B1-828D-0DE9F2BC48CA}">
      <dgm:prSet/>
      <dgm:spPr/>
      <dgm:t>
        <a:bodyPr/>
        <a:lstStyle/>
        <a:p>
          <a:pPr rtl="0"/>
          <a:r>
            <a:rPr lang="en-US" dirty="0" err="1" smtClean="0"/>
            <a:t>TaskScheduler</a:t>
          </a:r>
          <a:endParaRPr lang="zh-CN" dirty="0"/>
        </a:p>
      </dgm:t>
    </dgm:pt>
    <dgm:pt modelId="{3506857D-EFCC-4A5B-B5DF-D307581B1CEE}" cxnId="{0CFCF67E-EE88-4197-AEAE-1E9913D33F7B}" type="parTrans">
      <dgm:prSet/>
      <dgm:spPr/>
      <dgm:t>
        <a:bodyPr/>
        <a:lstStyle/>
        <a:p>
          <a:endParaRPr lang="zh-CN" altLang="en-US"/>
        </a:p>
      </dgm:t>
    </dgm:pt>
    <dgm:pt modelId="{8C8C12F0-5966-47C3-AAE0-DDE98DC1B86A}" cxnId="{0CFCF67E-EE88-4197-AEAE-1E9913D33F7B}" type="sibTrans">
      <dgm:prSet/>
      <dgm:spPr/>
      <dgm:t>
        <a:bodyPr/>
        <a:lstStyle/>
        <a:p>
          <a:endParaRPr lang="zh-CN" altLang="en-US"/>
        </a:p>
      </dgm:t>
    </dgm:pt>
    <dgm:pt modelId="{17402246-A84E-43F4-B115-81E5484B40DD}">
      <dgm:prSet/>
      <dgm:spPr/>
      <dgm:t>
        <a:bodyPr/>
        <a:lstStyle/>
        <a:p>
          <a:pPr rtl="0"/>
          <a:r>
            <a:rPr lang="zh-CN" dirty="0" smtClean="0"/>
            <a:t>是</a:t>
          </a:r>
          <a:r>
            <a:rPr lang="en-US" dirty="0" smtClean="0"/>
            <a:t>Spark</a:t>
          </a:r>
          <a:r>
            <a:rPr lang="zh-CN" dirty="0" smtClean="0"/>
            <a:t>的抽象数据模型</a:t>
          </a:r>
          <a:endParaRPr lang="zh-CN" dirty="0"/>
        </a:p>
      </dgm:t>
    </dgm:pt>
    <dgm:pt modelId="{5EC4A38D-43C8-4C92-9A3E-6EBF22F25E61}" cxnId="{25B4DE72-449E-4CA9-AB58-4FD224C3BAEC}" type="parTrans">
      <dgm:prSet/>
      <dgm:spPr/>
      <dgm:t>
        <a:bodyPr/>
        <a:lstStyle/>
        <a:p>
          <a:endParaRPr lang="zh-CN" altLang="en-US"/>
        </a:p>
      </dgm:t>
    </dgm:pt>
    <dgm:pt modelId="{4D765D60-2B04-4582-9E86-F044A049F978}" cxnId="{25B4DE72-449E-4CA9-AB58-4FD224C3BAEC}" type="sibTrans">
      <dgm:prSet/>
      <dgm:spPr/>
      <dgm:t>
        <a:bodyPr/>
        <a:lstStyle/>
        <a:p>
          <a:endParaRPr lang="zh-CN" altLang="en-US"/>
        </a:p>
      </dgm:t>
    </dgm:pt>
    <dgm:pt modelId="{A780BFFF-3D2F-4ECB-87A2-4E7799201166}">
      <dgm:prSet/>
      <dgm:spPr/>
      <dgm:t>
        <a:bodyPr/>
        <a:lstStyle/>
        <a:p>
          <a:pPr rtl="0"/>
          <a:r>
            <a:rPr lang="en-US" dirty="0" smtClean="0"/>
            <a:t>Sort</a:t>
          </a:r>
          <a:r>
            <a:rPr lang="zh-CN" dirty="0" smtClean="0"/>
            <a:t>方式</a:t>
          </a:r>
          <a:endParaRPr lang="zh-CN" dirty="0"/>
        </a:p>
      </dgm:t>
    </dgm:pt>
    <dgm:pt modelId="{425ECD02-9AB1-42A5-BB5A-DCB5A5E24108}" cxnId="{91677350-BF6B-445A-A826-8C2E23BBBEAF}" type="parTrans">
      <dgm:prSet/>
      <dgm:spPr/>
      <dgm:t>
        <a:bodyPr/>
        <a:lstStyle/>
        <a:p>
          <a:endParaRPr lang="zh-CN" altLang="en-US"/>
        </a:p>
      </dgm:t>
    </dgm:pt>
    <dgm:pt modelId="{10374093-5BCD-491A-8A24-9B8CF2F1DDFD}" cxnId="{91677350-BF6B-445A-A826-8C2E23BBBEAF}" type="sibTrans">
      <dgm:prSet/>
      <dgm:spPr/>
      <dgm:t>
        <a:bodyPr/>
        <a:lstStyle/>
        <a:p>
          <a:endParaRPr lang="zh-CN" altLang="en-US"/>
        </a:p>
      </dgm:t>
    </dgm:pt>
    <dgm:pt modelId="{EACFF61F-8172-44DB-A93F-DF758544B148}" type="pres">
      <dgm:prSet presAssocID="{4FDF1AA2-3C6F-4252-BFB9-A3880441A8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0115A-1E52-45C7-82B1-7C030C79CD23}" type="pres">
      <dgm:prSet presAssocID="{EEB56D7E-32D7-40EF-A53E-40F572D73658}" presName="composite" presStyleCnt="0"/>
      <dgm:spPr/>
    </dgm:pt>
    <dgm:pt modelId="{7F294495-0EDF-4CD4-80F2-7469955D7599}" type="pres">
      <dgm:prSet presAssocID="{EEB56D7E-32D7-40EF-A53E-40F572D7365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BE028-79EC-482D-A83C-4FD290A6B4EE}" type="pres">
      <dgm:prSet presAssocID="{EEB56D7E-32D7-40EF-A53E-40F572D7365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69F08-F4A6-462B-AFE8-8885FFF689A0}" type="pres">
      <dgm:prSet presAssocID="{0EC82940-BD20-4ED8-89BA-68C1E343E39D}" presName="space" presStyleCnt="0"/>
      <dgm:spPr/>
    </dgm:pt>
    <dgm:pt modelId="{5B0A16D2-21A6-4F7E-828A-E13081AA060C}" type="pres">
      <dgm:prSet presAssocID="{845CC2FD-5B02-40EA-81AA-F0B7CA01AAE3}" presName="composite" presStyleCnt="0"/>
      <dgm:spPr/>
    </dgm:pt>
    <dgm:pt modelId="{BBFCE001-4D52-40D2-AB80-0BAE9CA195DB}" type="pres">
      <dgm:prSet presAssocID="{845CC2FD-5B02-40EA-81AA-F0B7CA01AAE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787487-B1D5-4A4B-9468-DFF694574FB2}" type="pres">
      <dgm:prSet presAssocID="{845CC2FD-5B02-40EA-81AA-F0B7CA01AAE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2D21C-6D62-47EE-89D5-F59F790BB56A}" type="pres">
      <dgm:prSet presAssocID="{CF0BEA84-531C-4B80-8AA0-13DAACF24E66}" presName="space" presStyleCnt="0"/>
      <dgm:spPr/>
    </dgm:pt>
    <dgm:pt modelId="{D75A1AD1-487D-42A6-81DE-394F24A6EF68}" type="pres">
      <dgm:prSet presAssocID="{D152ABB9-EA0E-40C4-8A8F-024A69873DAD}" presName="composite" presStyleCnt="0"/>
      <dgm:spPr/>
    </dgm:pt>
    <dgm:pt modelId="{023AA04E-8CB1-4CC8-94C0-5D5012F82CC9}" type="pres">
      <dgm:prSet presAssocID="{D152ABB9-EA0E-40C4-8A8F-024A69873DA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A0F66-B382-4B7B-9E47-D71E8DE3DF42}" type="pres">
      <dgm:prSet presAssocID="{D152ABB9-EA0E-40C4-8A8F-024A69873DA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F2459-8F1C-47EF-A765-9DA913D02EC5}" type="pres">
      <dgm:prSet presAssocID="{B717A73A-29F6-4168-84A7-76F83D6D3196}" presName="space" presStyleCnt="0"/>
      <dgm:spPr/>
    </dgm:pt>
    <dgm:pt modelId="{77AE6FCE-CF0A-4D0D-91C4-CAE7C64B7E78}" type="pres">
      <dgm:prSet presAssocID="{22C936EE-147E-4708-A644-F11C52106A7F}" presName="composite" presStyleCnt="0"/>
      <dgm:spPr/>
    </dgm:pt>
    <dgm:pt modelId="{2D09448A-D491-412A-A288-471055B874C0}" type="pres">
      <dgm:prSet presAssocID="{22C936EE-147E-4708-A644-F11C52106A7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41F7B5-F3CD-46BE-A598-14255F63B093}" type="pres">
      <dgm:prSet presAssocID="{22C936EE-147E-4708-A644-F11C52106A7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74808E-7F6B-4807-8652-DD8125E3562A}" type="presOf" srcId="{01B9C8D8-E14B-45CF-8D9E-8486E4447CFD}" destId="{3CBA0F66-B382-4B7B-9E47-D71E8DE3DF42}" srcOrd="0" destOrd="2" presId="urn:microsoft.com/office/officeart/2005/8/layout/hList1"/>
    <dgm:cxn modelId="{937A6C04-977C-435A-B301-E564F07D2AE0}" srcId="{4FDF1AA2-3C6F-4252-BFB9-A3880441A8DB}" destId="{22C936EE-147E-4708-A644-F11C52106A7F}" srcOrd="3" destOrd="0" parTransId="{0DEC541C-F072-44E9-909A-9763882E3670}" sibTransId="{5FE25241-0C37-465F-8448-539045AD2454}"/>
    <dgm:cxn modelId="{D8F2B532-7D7F-457D-A017-0EE8DF745E33}" type="presOf" srcId="{17402246-A84E-43F4-B115-81E5484B40DD}" destId="{F99BE028-79EC-482D-A83C-4FD290A6B4EE}" srcOrd="0" destOrd="1" presId="urn:microsoft.com/office/officeart/2005/8/layout/hList1"/>
    <dgm:cxn modelId="{AFD693F0-B62D-4F78-B3D2-F98710111E3E}" srcId="{4F4FB14F-9A7A-46F0-9A2F-8157F8B3F0AF}" destId="{01B9C8D8-E14B-45CF-8D9E-8486E4447CFD}" srcOrd="1" destOrd="0" parTransId="{D4401350-F4CB-4591-AC09-E11A7290B9D9}" sibTransId="{70C12768-C4C0-4070-873F-4D68D894C924}"/>
    <dgm:cxn modelId="{91677350-BF6B-445A-A826-8C2E23BBBEAF}" srcId="{22C936EE-147E-4708-A644-F11C52106A7F}" destId="{A780BFFF-3D2F-4ECB-87A2-4E7799201166}" srcOrd="1" destOrd="0" parTransId="{425ECD02-9AB1-42A5-BB5A-DCB5A5E24108}" sibTransId="{10374093-5BCD-491A-8A24-9B8CF2F1DDFD}"/>
    <dgm:cxn modelId="{25B4DE72-449E-4CA9-AB58-4FD224C3BAEC}" srcId="{EEB56D7E-32D7-40EF-A53E-40F572D73658}" destId="{17402246-A84E-43F4-B115-81E5484B40DD}" srcOrd="1" destOrd="0" parTransId="{5EC4A38D-43C8-4C92-9A3E-6EBF22F25E61}" sibTransId="{4D765D60-2B04-4582-9E86-F044A049F978}"/>
    <dgm:cxn modelId="{715B79E7-7188-43A9-85A3-CD8C17611AF0}" type="presOf" srcId="{E71A7F8B-2565-4E97-81EB-894DA615861C}" destId="{6E787487-B1D5-4A4B-9468-DFF694574FB2}" srcOrd="0" destOrd="2" presId="urn:microsoft.com/office/officeart/2005/8/layout/hList1"/>
    <dgm:cxn modelId="{5E70614D-BC36-4ABA-98B7-EE4F3EF91172}" type="presOf" srcId="{0B8A91A5-B535-4359-ABE9-1D92A8D0F248}" destId="{3CBA0F66-B382-4B7B-9E47-D71E8DE3DF42}" srcOrd="0" destOrd="3" presId="urn:microsoft.com/office/officeart/2005/8/layout/hList1"/>
    <dgm:cxn modelId="{3EB3267B-CE0F-4830-8C5C-50A2C1D5E7D6}" srcId="{4FDF1AA2-3C6F-4252-BFB9-A3880441A8DB}" destId="{D152ABB9-EA0E-40C4-8A8F-024A69873DAD}" srcOrd="2" destOrd="0" parTransId="{2E89975D-AAA9-4F3E-9BC0-69516620C092}" sibTransId="{B717A73A-29F6-4168-84A7-76F83D6D3196}"/>
    <dgm:cxn modelId="{17536974-18F8-48FB-A04E-85124339E045}" srcId="{845CC2FD-5B02-40EA-81AA-F0B7CA01AAE3}" destId="{76DD3FB3-0B44-4B0C-9D94-89F179AF3E1C}" srcOrd="1" destOrd="0" parTransId="{480AC54A-73AE-4A36-A23A-D11F68CBBB10}" sibTransId="{66A14F16-60ED-476A-BF62-8C40E029B1ED}"/>
    <dgm:cxn modelId="{36443845-58F9-4329-AE4B-C9855590D2F9}" srcId="{22C936EE-147E-4708-A644-F11C52106A7F}" destId="{F78FA292-E212-4A7E-B7ED-92282A447DD0}" srcOrd="0" destOrd="0" parTransId="{C105ACBA-6C0A-4214-8DA7-6EBFD6B3B7B9}" sibTransId="{76036D31-7DFD-4F67-872A-34827D07EB31}"/>
    <dgm:cxn modelId="{AFDA4753-0B67-419F-9C27-95BCA6D1AA78}" srcId="{4F4FB14F-9A7A-46F0-9A2F-8157F8B3F0AF}" destId="{0B8A91A5-B535-4359-ABE9-1D92A8D0F248}" srcOrd="2" destOrd="0" parTransId="{FCA96BFC-0D6C-43BD-BB94-A6BA635843C1}" sibTransId="{5C49168C-7627-442C-AD9F-90FBCC71368D}"/>
    <dgm:cxn modelId="{5ED10216-D428-40C1-A793-7892C39F2EC0}" srcId="{EEB56D7E-32D7-40EF-A53E-40F572D73658}" destId="{2C14AE8C-EC53-4C2E-BE75-8AA3160F8AC6}" srcOrd="0" destOrd="0" parTransId="{4B7D9615-E8EE-4AC9-8B4B-89E94EB66C44}" sibTransId="{CCD20F17-9374-498C-9F19-F5A046561B49}"/>
    <dgm:cxn modelId="{5AB34621-7DF0-4711-BC10-B7C8E14FBAC5}" type="presOf" srcId="{CDB26A89-A357-49D7-B4FE-445ED8383B1C}" destId="{6E787487-B1D5-4A4B-9468-DFF694574FB2}" srcOrd="0" destOrd="0" presId="urn:microsoft.com/office/officeart/2005/8/layout/hList1"/>
    <dgm:cxn modelId="{A95450F8-5DD7-4351-8C3B-52A4133E09F2}" type="presOf" srcId="{2C14AE8C-EC53-4C2E-BE75-8AA3160F8AC6}" destId="{F99BE028-79EC-482D-A83C-4FD290A6B4EE}" srcOrd="0" destOrd="0" presId="urn:microsoft.com/office/officeart/2005/8/layout/hList1"/>
    <dgm:cxn modelId="{DA059467-8C27-4A7A-A516-FA1F6D1D6802}" srcId="{845CC2FD-5B02-40EA-81AA-F0B7CA01AAE3}" destId="{CDB26A89-A357-49D7-B4FE-445ED8383B1C}" srcOrd="0" destOrd="0" parTransId="{4C94BDC3-217B-4361-90C5-274DA2761C5D}" sibTransId="{20EADEC5-E11A-4906-99DD-66694B62DF95}"/>
    <dgm:cxn modelId="{E4DA238B-DF2F-4FE1-B6A4-F34CC73AA761}" type="presOf" srcId="{22C936EE-147E-4708-A644-F11C52106A7F}" destId="{2D09448A-D491-412A-A288-471055B874C0}" srcOrd="0" destOrd="0" presId="urn:microsoft.com/office/officeart/2005/8/layout/hList1"/>
    <dgm:cxn modelId="{B7FA6AE1-8041-48E4-84D1-1E1A1813B1A2}" type="presOf" srcId="{E5E56CC0-EEE9-4D3C-813A-3BA5C9D1E617}" destId="{3CBA0F66-B382-4B7B-9E47-D71E8DE3DF42}" srcOrd="0" destOrd="1" presId="urn:microsoft.com/office/officeart/2005/8/layout/hList1"/>
    <dgm:cxn modelId="{2BABA336-F9D2-4FD2-9CF0-494883D004DE}" type="presOf" srcId="{4FDF1AA2-3C6F-4252-BFB9-A3880441A8DB}" destId="{EACFF61F-8172-44DB-A93F-DF758544B148}" srcOrd="0" destOrd="0" presId="urn:microsoft.com/office/officeart/2005/8/layout/hList1"/>
    <dgm:cxn modelId="{A69E895F-D9D1-42DC-8B3C-D0A73EC44181}" srcId="{76DD3FB3-0B44-4B0C-9D94-89F179AF3E1C}" destId="{E71A7F8B-2565-4E97-81EB-894DA615861C}" srcOrd="0" destOrd="0" parTransId="{F8C1248A-3189-4E40-B970-97477C40D36B}" sibTransId="{F6EAD946-588A-409A-BAFB-4D3A706B4DFA}"/>
    <dgm:cxn modelId="{9BAB36DC-7933-4456-A8BC-BF71F8079E5C}" type="presOf" srcId="{845CC2FD-5B02-40EA-81AA-F0B7CA01AAE3}" destId="{BBFCE001-4D52-40D2-AB80-0BAE9CA195DB}" srcOrd="0" destOrd="0" presId="urn:microsoft.com/office/officeart/2005/8/layout/hList1"/>
    <dgm:cxn modelId="{D1328708-31C7-42B3-B071-F27E27D95EAE}" type="presOf" srcId="{76DD3FB3-0B44-4B0C-9D94-89F179AF3E1C}" destId="{6E787487-B1D5-4A4B-9468-DFF694574FB2}" srcOrd="0" destOrd="1" presId="urn:microsoft.com/office/officeart/2005/8/layout/hList1"/>
    <dgm:cxn modelId="{31420F3B-1DEC-4E49-AE3F-882D2A12E634}" type="presOf" srcId="{EEB56D7E-32D7-40EF-A53E-40F572D73658}" destId="{7F294495-0EDF-4CD4-80F2-7469955D7599}" srcOrd="0" destOrd="0" presId="urn:microsoft.com/office/officeart/2005/8/layout/hList1"/>
    <dgm:cxn modelId="{0CFCF67E-EE88-4197-AEAE-1E9913D33F7B}" srcId="{76DD3FB3-0B44-4B0C-9D94-89F179AF3E1C}" destId="{5ED59400-A25A-43B1-828D-0DE9F2BC48CA}" srcOrd="1" destOrd="0" parTransId="{3506857D-EFCC-4A5B-B5DF-D307581B1CEE}" sibTransId="{8C8C12F0-5966-47C3-AAE0-DDE98DC1B86A}"/>
    <dgm:cxn modelId="{C87661C0-7D34-4009-9310-EDAD8CDBBAB7}" srcId="{4FDF1AA2-3C6F-4252-BFB9-A3880441A8DB}" destId="{EEB56D7E-32D7-40EF-A53E-40F572D73658}" srcOrd="0" destOrd="0" parTransId="{BF885758-A500-4D87-BA25-491915F3F98E}" sibTransId="{0EC82940-BD20-4ED8-89BA-68C1E343E39D}"/>
    <dgm:cxn modelId="{46811C04-66D0-420B-93D6-2511EAECAE17}" srcId="{4F4FB14F-9A7A-46F0-9A2F-8157F8B3F0AF}" destId="{E5E56CC0-EEE9-4D3C-813A-3BA5C9D1E617}" srcOrd="0" destOrd="0" parTransId="{58582077-6085-4DC6-ADAB-6B843E01DCA9}" sibTransId="{DD04A18D-2476-4456-A98E-0754D961A379}"/>
    <dgm:cxn modelId="{4CCEAC76-6630-4352-A0E6-8F0ED492B21A}" type="presOf" srcId="{A780BFFF-3D2F-4ECB-87A2-4E7799201166}" destId="{EA41F7B5-F3CD-46BE-A598-14255F63B093}" srcOrd="0" destOrd="1" presId="urn:microsoft.com/office/officeart/2005/8/layout/hList1"/>
    <dgm:cxn modelId="{7620360C-48AB-4E88-A4EC-2A66D4FDB9A3}" type="presOf" srcId="{F78FA292-E212-4A7E-B7ED-92282A447DD0}" destId="{EA41F7B5-F3CD-46BE-A598-14255F63B093}" srcOrd="0" destOrd="0" presId="urn:microsoft.com/office/officeart/2005/8/layout/hList1"/>
    <dgm:cxn modelId="{535AA6F2-2DCC-413F-A4B9-889320C6E291}" srcId="{D152ABB9-EA0E-40C4-8A8F-024A69873DAD}" destId="{4F4FB14F-9A7A-46F0-9A2F-8157F8B3F0AF}" srcOrd="0" destOrd="0" parTransId="{3A394F7B-96AD-4E10-BA98-A845C29642AA}" sibTransId="{78F0BC19-22B1-41E1-BDE7-6285DE335D6E}"/>
    <dgm:cxn modelId="{E40B4641-130D-43E2-A0D8-09731A17BE93}" type="presOf" srcId="{D152ABB9-EA0E-40C4-8A8F-024A69873DAD}" destId="{023AA04E-8CB1-4CC8-94C0-5D5012F82CC9}" srcOrd="0" destOrd="0" presId="urn:microsoft.com/office/officeart/2005/8/layout/hList1"/>
    <dgm:cxn modelId="{A9179F9C-890D-47BC-A6B3-FC3926958271}" srcId="{4FDF1AA2-3C6F-4252-BFB9-A3880441A8DB}" destId="{845CC2FD-5B02-40EA-81AA-F0B7CA01AAE3}" srcOrd="1" destOrd="0" parTransId="{ECE029F1-BE2D-4F3E-8613-868A4F4B44B5}" sibTransId="{CF0BEA84-531C-4B80-8AA0-13DAACF24E66}"/>
    <dgm:cxn modelId="{C8DB8AB5-2901-463C-BFEC-31799B20CD1E}" type="presOf" srcId="{4F4FB14F-9A7A-46F0-9A2F-8157F8B3F0AF}" destId="{3CBA0F66-B382-4B7B-9E47-D71E8DE3DF42}" srcOrd="0" destOrd="0" presId="urn:microsoft.com/office/officeart/2005/8/layout/hList1"/>
    <dgm:cxn modelId="{47585F93-4D90-49D0-B9F9-A06B28831D6A}" type="presOf" srcId="{5ED59400-A25A-43B1-828D-0DE9F2BC48CA}" destId="{6E787487-B1D5-4A4B-9468-DFF694574FB2}" srcOrd="0" destOrd="3" presId="urn:microsoft.com/office/officeart/2005/8/layout/hList1"/>
    <dgm:cxn modelId="{A3606B42-3979-411A-B5E9-6BDBE60A0614}" type="presParOf" srcId="{EACFF61F-8172-44DB-A93F-DF758544B148}" destId="{D840115A-1E52-45C7-82B1-7C030C79CD23}" srcOrd="0" destOrd="0" presId="urn:microsoft.com/office/officeart/2005/8/layout/hList1"/>
    <dgm:cxn modelId="{BDB8EEE9-B8CE-430A-999C-89B13433CAAB}" type="presParOf" srcId="{D840115A-1E52-45C7-82B1-7C030C79CD23}" destId="{7F294495-0EDF-4CD4-80F2-7469955D7599}" srcOrd="0" destOrd="0" presId="urn:microsoft.com/office/officeart/2005/8/layout/hList1"/>
    <dgm:cxn modelId="{ED1F8750-1387-4411-8324-BCDADE64DA3F}" type="presParOf" srcId="{D840115A-1E52-45C7-82B1-7C030C79CD23}" destId="{F99BE028-79EC-482D-A83C-4FD290A6B4EE}" srcOrd="1" destOrd="0" presId="urn:microsoft.com/office/officeart/2005/8/layout/hList1"/>
    <dgm:cxn modelId="{19398F3A-F982-4938-B54F-B48FCF34EFFC}" type="presParOf" srcId="{EACFF61F-8172-44DB-A93F-DF758544B148}" destId="{F3C69F08-F4A6-462B-AFE8-8885FFF689A0}" srcOrd="1" destOrd="0" presId="urn:microsoft.com/office/officeart/2005/8/layout/hList1"/>
    <dgm:cxn modelId="{6C60E939-3BD7-4C2D-A62E-E351DE636A88}" type="presParOf" srcId="{EACFF61F-8172-44DB-A93F-DF758544B148}" destId="{5B0A16D2-21A6-4F7E-828A-E13081AA060C}" srcOrd="2" destOrd="0" presId="urn:microsoft.com/office/officeart/2005/8/layout/hList1"/>
    <dgm:cxn modelId="{9D93AE46-09CC-4CE3-8890-82EF17172697}" type="presParOf" srcId="{5B0A16D2-21A6-4F7E-828A-E13081AA060C}" destId="{BBFCE001-4D52-40D2-AB80-0BAE9CA195DB}" srcOrd="0" destOrd="0" presId="urn:microsoft.com/office/officeart/2005/8/layout/hList1"/>
    <dgm:cxn modelId="{565DFC42-571B-4607-9696-C9235C1FC2B6}" type="presParOf" srcId="{5B0A16D2-21A6-4F7E-828A-E13081AA060C}" destId="{6E787487-B1D5-4A4B-9468-DFF694574FB2}" srcOrd="1" destOrd="0" presId="urn:microsoft.com/office/officeart/2005/8/layout/hList1"/>
    <dgm:cxn modelId="{484F5063-9815-4222-B83C-61D429C61527}" type="presParOf" srcId="{EACFF61F-8172-44DB-A93F-DF758544B148}" destId="{3622D21C-6D62-47EE-89D5-F59F790BB56A}" srcOrd="3" destOrd="0" presId="urn:microsoft.com/office/officeart/2005/8/layout/hList1"/>
    <dgm:cxn modelId="{162D1A81-D84A-4AB9-BEB0-9F9155C74920}" type="presParOf" srcId="{EACFF61F-8172-44DB-A93F-DF758544B148}" destId="{D75A1AD1-487D-42A6-81DE-394F24A6EF68}" srcOrd="4" destOrd="0" presId="urn:microsoft.com/office/officeart/2005/8/layout/hList1"/>
    <dgm:cxn modelId="{E346AFD9-2DA9-4543-B7F1-CD28134F62D2}" type="presParOf" srcId="{D75A1AD1-487D-42A6-81DE-394F24A6EF68}" destId="{023AA04E-8CB1-4CC8-94C0-5D5012F82CC9}" srcOrd="0" destOrd="0" presId="urn:microsoft.com/office/officeart/2005/8/layout/hList1"/>
    <dgm:cxn modelId="{0BD6977D-DCC6-431D-8752-CCD0DFF4FF31}" type="presParOf" srcId="{D75A1AD1-487D-42A6-81DE-394F24A6EF68}" destId="{3CBA0F66-B382-4B7B-9E47-D71E8DE3DF42}" srcOrd="1" destOrd="0" presId="urn:microsoft.com/office/officeart/2005/8/layout/hList1"/>
    <dgm:cxn modelId="{D7977C4F-4222-46C9-A8CE-793E81D1CF5B}" type="presParOf" srcId="{EACFF61F-8172-44DB-A93F-DF758544B148}" destId="{993F2459-8F1C-47EF-A765-9DA913D02EC5}" srcOrd="5" destOrd="0" presId="urn:microsoft.com/office/officeart/2005/8/layout/hList1"/>
    <dgm:cxn modelId="{00086292-F40D-4934-8973-F00F8D36BEDB}" type="presParOf" srcId="{EACFF61F-8172-44DB-A93F-DF758544B148}" destId="{77AE6FCE-CF0A-4D0D-91C4-CAE7C64B7E78}" srcOrd="6" destOrd="0" presId="urn:microsoft.com/office/officeart/2005/8/layout/hList1"/>
    <dgm:cxn modelId="{F5E866D4-77B7-4EF3-9293-DF20DB1ABDDD}" type="presParOf" srcId="{77AE6FCE-CF0A-4D0D-91C4-CAE7C64B7E78}" destId="{2D09448A-D491-412A-A288-471055B874C0}" srcOrd="0" destOrd="0" presId="urn:microsoft.com/office/officeart/2005/8/layout/hList1"/>
    <dgm:cxn modelId="{A7BAEA62-433F-4BE8-A54D-3466BC3E9B77}" type="presParOf" srcId="{77AE6FCE-CF0A-4D0D-91C4-CAE7C64B7E78}" destId="{EA41F7B5-F3CD-46BE-A598-14255F63B0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1A9C5B-F0FB-4F2B-B066-18BDA5D0223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F529628-73C6-4989-A044-8040B677ECBD}">
      <dgm:prSet/>
      <dgm:spPr/>
      <dgm:t>
        <a:bodyPr/>
        <a:lstStyle/>
        <a:p>
          <a:pPr rtl="0"/>
          <a:r>
            <a:rPr lang="en-US" dirty="0" smtClean="0"/>
            <a:t>Spark</a:t>
          </a:r>
          <a:r>
            <a:rPr lang="zh-CN" dirty="0" smtClean="0"/>
            <a:t>的主要数据抽象模型</a:t>
          </a:r>
          <a:endParaRPr lang="zh-CN" dirty="0"/>
        </a:p>
      </dgm:t>
    </dgm:pt>
    <dgm:pt modelId="{D147D1D3-D1A0-43AC-BDCE-8C893E8BE658}" cxnId="{5C629331-4FA6-4882-8C9C-13AC0F663E36}" type="parTrans">
      <dgm:prSet/>
      <dgm:spPr/>
      <dgm:t>
        <a:bodyPr/>
        <a:lstStyle/>
        <a:p>
          <a:endParaRPr lang="zh-CN" altLang="en-US"/>
        </a:p>
      </dgm:t>
    </dgm:pt>
    <dgm:pt modelId="{D296DB66-1E72-4D1A-BC84-769265209224}" cxnId="{5C629331-4FA6-4882-8C9C-13AC0F663E36}" type="sibTrans">
      <dgm:prSet/>
      <dgm:spPr/>
      <dgm:t>
        <a:bodyPr/>
        <a:lstStyle/>
        <a:p>
          <a:endParaRPr lang="zh-CN" altLang="en-US"/>
        </a:p>
      </dgm:t>
    </dgm:pt>
    <dgm:pt modelId="{3416B51B-3E74-466C-B3E8-E76896B278B7}">
      <dgm:prSet/>
      <dgm:spPr/>
      <dgm:t>
        <a:bodyPr/>
        <a:lstStyle/>
        <a:p>
          <a:pPr rtl="0"/>
          <a:r>
            <a:rPr lang="zh-CN" dirty="0" smtClean="0"/>
            <a:t>元素的分布式集</a:t>
          </a:r>
          <a:endParaRPr lang="zh-CN" dirty="0"/>
        </a:p>
      </dgm:t>
    </dgm:pt>
    <dgm:pt modelId="{0C170DAA-12C4-41FE-A636-F46A8D3323FE}" cxnId="{C93B7826-1B81-47E5-A660-F6021A25B462}" type="parTrans">
      <dgm:prSet/>
      <dgm:spPr/>
      <dgm:t>
        <a:bodyPr/>
        <a:lstStyle/>
        <a:p>
          <a:endParaRPr lang="zh-CN" altLang="en-US"/>
        </a:p>
      </dgm:t>
    </dgm:pt>
    <dgm:pt modelId="{E24C7854-2FA8-4ED6-A040-1A4D1D81390E}" cxnId="{C93B7826-1B81-47E5-A660-F6021A25B462}" type="sibTrans">
      <dgm:prSet/>
      <dgm:spPr/>
      <dgm:t>
        <a:bodyPr/>
        <a:lstStyle/>
        <a:p>
          <a:endParaRPr lang="zh-CN" altLang="en-US"/>
        </a:p>
      </dgm:t>
    </dgm:pt>
    <dgm:pt modelId="{2EC11B36-6D8E-44A0-9068-6EC514F3538B}">
      <dgm:prSet/>
      <dgm:spPr/>
      <dgm:t>
        <a:bodyPr/>
        <a:lstStyle/>
        <a:p>
          <a:pPr rtl="0"/>
          <a:r>
            <a:rPr lang="zh-CN" dirty="0" smtClean="0"/>
            <a:t>在集群中并行</a:t>
          </a:r>
          <a:endParaRPr lang="zh-CN" dirty="0"/>
        </a:p>
      </dgm:t>
    </dgm:pt>
    <dgm:pt modelId="{D1D05548-C59D-4C1E-A230-CC68A6474664}" cxnId="{324AC748-96E6-45FC-A98A-BEF995827ED1}" type="parTrans">
      <dgm:prSet/>
      <dgm:spPr/>
      <dgm:t>
        <a:bodyPr/>
        <a:lstStyle/>
        <a:p>
          <a:endParaRPr lang="zh-CN" altLang="en-US"/>
        </a:p>
      </dgm:t>
    </dgm:pt>
    <dgm:pt modelId="{49A4F4D0-85E8-4FD1-85C1-A2E797838840}" cxnId="{324AC748-96E6-45FC-A98A-BEF995827ED1}" type="sibTrans">
      <dgm:prSet/>
      <dgm:spPr/>
      <dgm:t>
        <a:bodyPr/>
        <a:lstStyle/>
        <a:p>
          <a:endParaRPr lang="zh-CN" altLang="en-US"/>
        </a:p>
      </dgm:t>
    </dgm:pt>
    <dgm:pt modelId="{2DDF7A2A-4B58-479F-B915-A6D279104D7F}">
      <dgm:prSet/>
      <dgm:spPr/>
      <dgm:t>
        <a:bodyPr/>
        <a:lstStyle/>
        <a:p>
          <a:pPr rtl="0"/>
          <a:r>
            <a:rPr lang="zh-CN" smtClean="0"/>
            <a:t>两种</a:t>
          </a:r>
          <a:r>
            <a:rPr lang="en-US" smtClean="0"/>
            <a:t>RDD</a:t>
          </a:r>
          <a:r>
            <a:rPr lang="zh-CN" smtClean="0"/>
            <a:t>操作</a:t>
          </a:r>
          <a:endParaRPr lang="zh-CN"/>
        </a:p>
      </dgm:t>
    </dgm:pt>
    <dgm:pt modelId="{FA1B3F11-5D24-4400-87DE-0CEC5A35565E}" cxnId="{486C1C9A-968C-4859-9182-6DB89DFAD06E}" type="parTrans">
      <dgm:prSet/>
      <dgm:spPr/>
      <dgm:t>
        <a:bodyPr/>
        <a:lstStyle/>
        <a:p>
          <a:endParaRPr lang="zh-CN" altLang="en-US"/>
        </a:p>
      </dgm:t>
    </dgm:pt>
    <dgm:pt modelId="{69CB9B81-D216-45F8-9485-0ADD32C82F82}" cxnId="{486C1C9A-968C-4859-9182-6DB89DFAD06E}" type="sibTrans">
      <dgm:prSet/>
      <dgm:spPr/>
      <dgm:t>
        <a:bodyPr/>
        <a:lstStyle/>
        <a:p>
          <a:endParaRPr lang="zh-CN" altLang="en-US"/>
        </a:p>
      </dgm:t>
    </dgm:pt>
    <dgm:pt modelId="{2EF9F05D-1B0E-46F9-9073-1B8D53189DA9}">
      <dgm:prSet/>
      <dgm:spPr/>
      <dgm:t>
        <a:bodyPr/>
        <a:lstStyle/>
        <a:p>
          <a:pPr rtl="0"/>
          <a:r>
            <a:rPr lang="en-US" smtClean="0"/>
            <a:t>Transformations</a:t>
          </a:r>
          <a:endParaRPr lang="zh-CN"/>
        </a:p>
      </dgm:t>
    </dgm:pt>
    <dgm:pt modelId="{04F717CB-3D94-4D70-9315-D1D0A4CE76A3}" cxnId="{5C54B440-01E7-45B6-A6CF-C407B3211FE1}" type="parTrans">
      <dgm:prSet/>
      <dgm:spPr/>
      <dgm:t>
        <a:bodyPr/>
        <a:lstStyle/>
        <a:p>
          <a:endParaRPr lang="zh-CN" altLang="en-US"/>
        </a:p>
      </dgm:t>
    </dgm:pt>
    <dgm:pt modelId="{F02A6AAA-413A-4F34-9F33-C4F526590995}" cxnId="{5C54B440-01E7-45B6-A6CF-C407B3211FE1}" type="sibTrans">
      <dgm:prSet/>
      <dgm:spPr/>
      <dgm:t>
        <a:bodyPr/>
        <a:lstStyle/>
        <a:p>
          <a:endParaRPr lang="zh-CN" altLang="en-US"/>
        </a:p>
      </dgm:t>
    </dgm:pt>
    <dgm:pt modelId="{B5455DAC-D030-4DD1-B438-588410DB7867}">
      <dgm:prSet/>
      <dgm:spPr/>
      <dgm:t>
        <a:bodyPr/>
        <a:lstStyle/>
        <a:p>
          <a:pPr rtl="0"/>
          <a:r>
            <a:rPr lang="zh-CN" smtClean="0"/>
            <a:t>创建一个</a:t>
          </a:r>
          <a:r>
            <a:rPr lang="en-US" smtClean="0"/>
            <a:t>DAG</a:t>
          </a:r>
          <a:endParaRPr lang="zh-CN"/>
        </a:p>
      </dgm:t>
    </dgm:pt>
    <dgm:pt modelId="{63EDB31E-4F12-49E3-A2A6-034163049CC1}" cxnId="{012603C4-D758-4948-A136-3ADC9EC766C8}" type="parTrans">
      <dgm:prSet/>
      <dgm:spPr/>
      <dgm:t>
        <a:bodyPr/>
        <a:lstStyle/>
        <a:p>
          <a:endParaRPr lang="zh-CN" altLang="en-US"/>
        </a:p>
      </dgm:t>
    </dgm:pt>
    <dgm:pt modelId="{D52CE35B-C433-411D-AE39-6AA359D706D7}" cxnId="{012603C4-D758-4948-A136-3ADC9EC766C8}" type="sibTrans">
      <dgm:prSet/>
      <dgm:spPr/>
      <dgm:t>
        <a:bodyPr/>
        <a:lstStyle/>
        <a:p>
          <a:endParaRPr lang="zh-CN" altLang="en-US"/>
        </a:p>
      </dgm:t>
    </dgm:pt>
    <dgm:pt modelId="{B0148E86-A822-4DCF-A07A-95D9D9EF6807}">
      <dgm:prSet/>
      <dgm:spPr/>
      <dgm:t>
        <a:bodyPr/>
        <a:lstStyle/>
        <a:p>
          <a:pPr rtl="0"/>
          <a:r>
            <a:rPr lang="zh-CN" smtClean="0"/>
            <a:t>惰性计算</a:t>
          </a:r>
          <a:endParaRPr lang="zh-CN"/>
        </a:p>
      </dgm:t>
    </dgm:pt>
    <dgm:pt modelId="{2FAF0C4E-5179-4C80-874C-7989180AC328}" cxnId="{A96AE8EA-FF08-4D51-9352-0799F4868FB2}" type="parTrans">
      <dgm:prSet/>
      <dgm:spPr/>
      <dgm:t>
        <a:bodyPr/>
        <a:lstStyle/>
        <a:p>
          <a:endParaRPr lang="zh-CN" altLang="en-US"/>
        </a:p>
      </dgm:t>
    </dgm:pt>
    <dgm:pt modelId="{FC8F5B53-60BE-4ADC-83C9-69B6BB78A22E}" cxnId="{A96AE8EA-FF08-4D51-9352-0799F4868FB2}" type="sibTrans">
      <dgm:prSet/>
      <dgm:spPr/>
      <dgm:t>
        <a:bodyPr/>
        <a:lstStyle/>
        <a:p>
          <a:endParaRPr lang="zh-CN" altLang="en-US"/>
        </a:p>
      </dgm:t>
    </dgm:pt>
    <dgm:pt modelId="{EBDC0158-093E-4406-89E5-59BBBA716BBB}">
      <dgm:prSet/>
      <dgm:spPr/>
      <dgm:t>
        <a:bodyPr/>
        <a:lstStyle/>
        <a:p>
          <a:pPr rtl="0"/>
          <a:r>
            <a:rPr lang="zh-CN" smtClean="0"/>
            <a:t>无返回值</a:t>
          </a:r>
          <a:endParaRPr lang="zh-CN"/>
        </a:p>
      </dgm:t>
    </dgm:pt>
    <dgm:pt modelId="{A8FA72F2-9269-4483-A093-AE88516781DC}" cxnId="{BCE6D664-74D0-48E6-91CF-4BEFEAE72FDD}" type="parTrans">
      <dgm:prSet/>
      <dgm:spPr/>
      <dgm:t>
        <a:bodyPr/>
        <a:lstStyle/>
        <a:p>
          <a:endParaRPr lang="zh-CN" altLang="en-US"/>
        </a:p>
      </dgm:t>
    </dgm:pt>
    <dgm:pt modelId="{5C035148-CFEE-4CC0-B874-307F69CB8625}" cxnId="{BCE6D664-74D0-48E6-91CF-4BEFEAE72FDD}" type="sibTrans">
      <dgm:prSet/>
      <dgm:spPr/>
      <dgm:t>
        <a:bodyPr/>
        <a:lstStyle/>
        <a:p>
          <a:endParaRPr lang="zh-CN" altLang="en-US"/>
        </a:p>
      </dgm:t>
    </dgm:pt>
    <dgm:pt modelId="{BEBADF9D-7A6D-48D2-A3A6-C63BB70D6420}">
      <dgm:prSet/>
      <dgm:spPr/>
      <dgm:t>
        <a:bodyPr/>
        <a:lstStyle/>
        <a:p>
          <a:pPr rtl="0"/>
          <a:r>
            <a:rPr lang="en-US" smtClean="0"/>
            <a:t>Actions</a:t>
          </a:r>
          <a:endParaRPr lang="zh-CN"/>
        </a:p>
      </dgm:t>
    </dgm:pt>
    <dgm:pt modelId="{74E6F3E2-3652-469C-A4CF-186A359D4A8C}" cxnId="{452FC114-0D95-417B-BC5E-AAE611A0E349}" type="parTrans">
      <dgm:prSet/>
      <dgm:spPr/>
      <dgm:t>
        <a:bodyPr/>
        <a:lstStyle/>
        <a:p>
          <a:endParaRPr lang="zh-CN" altLang="en-US"/>
        </a:p>
      </dgm:t>
    </dgm:pt>
    <dgm:pt modelId="{7B40E08F-697C-4F9B-8953-4873EBA62A97}" cxnId="{452FC114-0D95-417B-BC5E-AAE611A0E349}" type="sibTrans">
      <dgm:prSet/>
      <dgm:spPr/>
      <dgm:t>
        <a:bodyPr/>
        <a:lstStyle/>
        <a:p>
          <a:endParaRPr lang="zh-CN" altLang="en-US"/>
        </a:p>
      </dgm:t>
    </dgm:pt>
    <dgm:pt modelId="{D33D0FF2-37EA-44E5-A97D-F988C6CC23B8}">
      <dgm:prSet/>
      <dgm:spPr/>
      <dgm:t>
        <a:bodyPr/>
        <a:lstStyle/>
        <a:p>
          <a:pPr rtl="0"/>
          <a:r>
            <a:rPr lang="zh-CN" smtClean="0"/>
            <a:t>运行</a:t>
          </a:r>
          <a:r>
            <a:rPr lang="en-US" smtClean="0"/>
            <a:t>action</a:t>
          </a:r>
          <a:r>
            <a:rPr lang="zh-CN" smtClean="0"/>
            <a:t>之前的</a:t>
          </a:r>
          <a:r>
            <a:rPr lang="en-US" smtClean="0"/>
            <a:t>transformation</a:t>
          </a:r>
          <a:r>
            <a:rPr lang="zh-CN" smtClean="0"/>
            <a:t>和</a:t>
          </a:r>
          <a:r>
            <a:rPr lang="en-US" smtClean="0"/>
            <a:t>action</a:t>
          </a:r>
          <a:r>
            <a:rPr lang="zh-CN" smtClean="0"/>
            <a:t>本身</a:t>
          </a:r>
          <a:endParaRPr lang="zh-CN"/>
        </a:p>
      </dgm:t>
    </dgm:pt>
    <dgm:pt modelId="{147BB075-FBD5-4547-90B3-2B837D5035FD}" cxnId="{5AA37714-EA41-41C5-A68C-80AE10039739}" type="parTrans">
      <dgm:prSet/>
      <dgm:spPr/>
      <dgm:t>
        <a:bodyPr/>
        <a:lstStyle/>
        <a:p>
          <a:endParaRPr lang="zh-CN" altLang="en-US"/>
        </a:p>
      </dgm:t>
    </dgm:pt>
    <dgm:pt modelId="{3EBD2765-D177-47B8-9FEB-12B0A2B40B5C}" cxnId="{5AA37714-EA41-41C5-A68C-80AE10039739}" type="sibTrans">
      <dgm:prSet/>
      <dgm:spPr/>
      <dgm:t>
        <a:bodyPr/>
        <a:lstStyle/>
        <a:p>
          <a:endParaRPr lang="zh-CN" altLang="en-US"/>
        </a:p>
      </dgm:t>
    </dgm:pt>
    <dgm:pt modelId="{63F5064E-F3EE-4543-8987-DE6A3243B674}">
      <dgm:prSet/>
      <dgm:spPr/>
      <dgm:t>
        <a:bodyPr/>
        <a:lstStyle/>
        <a:p>
          <a:pPr rtl="0"/>
          <a:r>
            <a:rPr lang="zh-CN" smtClean="0"/>
            <a:t>返回值</a:t>
          </a:r>
          <a:endParaRPr lang="zh-CN"/>
        </a:p>
      </dgm:t>
    </dgm:pt>
    <dgm:pt modelId="{82C13055-6985-4EAF-B7B7-6ED76CB0A6ED}" cxnId="{6E92CA25-D40E-4A19-8DB9-EA4EAB45CEE3}" type="parTrans">
      <dgm:prSet/>
      <dgm:spPr/>
      <dgm:t>
        <a:bodyPr/>
        <a:lstStyle/>
        <a:p>
          <a:endParaRPr lang="zh-CN" altLang="en-US"/>
        </a:p>
      </dgm:t>
    </dgm:pt>
    <dgm:pt modelId="{984DD9AE-D70C-41EF-9118-2AA11608F50E}" cxnId="{6E92CA25-D40E-4A19-8DB9-EA4EAB45CEE3}" type="sibTrans">
      <dgm:prSet/>
      <dgm:spPr/>
      <dgm:t>
        <a:bodyPr/>
        <a:lstStyle/>
        <a:p>
          <a:endParaRPr lang="zh-CN" altLang="en-US"/>
        </a:p>
      </dgm:t>
    </dgm:pt>
    <dgm:pt modelId="{6E27653C-BEE4-41C9-8EA4-F45BA4A1495A}" type="pres">
      <dgm:prSet presAssocID="{F91A9C5B-F0FB-4F2B-B066-18BDA5D022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214BC2-2B86-4C6F-AB9F-F7A851FB3060}" type="pres">
      <dgm:prSet presAssocID="{4F529628-73C6-4989-A044-8040B677EC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B9688-0D57-4F35-986D-A07123F866F0}" type="pres">
      <dgm:prSet presAssocID="{4F529628-73C6-4989-A044-8040B677EC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6430E-BB75-4B7C-8C2D-2D519DA9C654}" type="pres">
      <dgm:prSet presAssocID="{2DDF7A2A-4B58-479F-B915-A6D279104D7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F7E4AE-CDC0-4EBD-9F9D-777F1DD18A0C}" type="pres">
      <dgm:prSet presAssocID="{2DDF7A2A-4B58-479F-B915-A6D279104D7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4AC748-96E6-45FC-A98A-BEF995827ED1}" srcId="{4F529628-73C6-4989-A044-8040B677ECBD}" destId="{2EC11B36-6D8E-44A0-9068-6EC514F3538B}" srcOrd="1" destOrd="0" parTransId="{D1D05548-C59D-4C1E-A230-CC68A6474664}" sibTransId="{49A4F4D0-85E8-4FD1-85C1-A2E797838840}"/>
    <dgm:cxn modelId="{EE777BAA-4671-4C4D-9F0B-9F513EDFA1C2}" type="presOf" srcId="{EBDC0158-093E-4406-89E5-59BBBA716BBB}" destId="{12F7E4AE-CDC0-4EBD-9F9D-777F1DD18A0C}" srcOrd="0" destOrd="3" presId="urn:microsoft.com/office/officeart/2005/8/layout/vList2"/>
    <dgm:cxn modelId="{452FC114-0D95-417B-BC5E-AAE611A0E349}" srcId="{2DDF7A2A-4B58-479F-B915-A6D279104D7F}" destId="{BEBADF9D-7A6D-48D2-A3A6-C63BB70D6420}" srcOrd="1" destOrd="0" parTransId="{74E6F3E2-3652-469C-A4CF-186A359D4A8C}" sibTransId="{7B40E08F-697C-4F9B-8953-4873EBA62A97}"/>
    <dgm:cxn modelId="{A96AE8EA-FF08-4D51-9352-0799F4868FB2}" srcId="{2EF9F05D-1B0E-46F9-9073-1B8D53189DA9}" destId="{B0148E86-A822-4DCF-A07A-95D9D9EF6807}" srcOrd="1" destOrd="0" parTransId="{2FAF0C4E-5179-4C80-874C-7989180AC328}" sibTransId="{FC8F5B53-60BE-4ADC-83C9-69B6BB78A22E}"/>
    <dgm:cxn modelId="{49137F26-0E2C-4FCB-8360-8C5B149AD3D8}" type="presOf" srcId="{2EF9F05D-1B0E-46F9-9073-1B8D53189DA9}" destId="{12F7E4AE-CDC0-4EBD-9F9D-777F1DD18A0C}" srcOrd="0" destOrd="0" presId="urn:microsoft.com/office/officeart/2005/8/layout/vList2"/>
    <dgm:cxn modelId="{C948B7BE-5D60-41FE-B6A5-A0D3141653A7}" type="presOf" srcId="{2DDF7A2A-4B58-479F-B915-A6D279104D7F}" destId="{8826430E-BB75-4B7C-8C2D-2D519DA9C654}" srcOrd="0" destOrd="0" presId="urn:microsoft.com/office/officeart/2005/8/layout/vList2"/>
    <dgm:cxn modelId="{9DAFB6F3-0AEC-4E5A-9972-0187676C2EF4}" type="presOf" srcId="{F91A9C5B-F0FB-4F2B-B066-18BDA5D02234}" destId="{6E27653C-BEE4-41C9-8EA4-F45BA4A1495A}" srcOrd="0" destOrd="0" presId="urn:microsoft.com/office/officeart/2005/8/layout/vList2"/>
    <dgm:cxn modelId="{E4080736-4A52-4EB7-A1CB-4167F5922C5B}" type="presOf" srcId="{BEBADF9D-7A6D-48D2-A3A6-C63BB70D6420}" destId="{12F7E4AE-CDC0-4EBD-9F9D-777F1DD18A0C}" srcOrd="0" destOrd="4" presId="urn:microsoft.com/office/officeart/2005/8/layout/vList2"/>
    <dgm:cxn modelId="{5C629331-4FA6-4882-8C9C-13AC0F663E36}" srcId="{F91A9C5B-F0FB-4F2B-B066-18BDA5D02234}" destId="{4F529628-73C6-4989-A044-8040B677ECBD}" srcOrd="0" destOrd="0" parTransId="{D147D1D3-D1A0-43AC-BDCE-8C893E8BE658}" sibTransId="{D296DB66-1E72-4D1A-BC84-769265209224}"/>
    <dgm:cxn modelId="{28EB55D1-345C-46CF-A708-FCDA2E1BFC71}" type="presOf" srcId="{63F5064E-F3EE-4543-8987-DE6A3243B674}" destId="{12F7E4AE-CDC0-4EBD-9F9D-777F1DD18A0C}" srcOrd="0" destOrd="6" presId="urn:microsoft.com/office/officeart/2005/8/layout/vList2"/>
    <dgm:cxn modelId="{CDEE4670-8E7E-4058-A675-60D5D1793697}" type="presOf" srcId="{4F529628-73C6-4989-A044-8040B677ECBD}" destId="{8C214BC2-2B86-4C6F-AB9F-F7A851FB3060}" srcOrd="0" destOrd="0" presId="urn:microsoft.com/office/officeart/2005/8/layout/vList2"/>
    <dgm:cxn modelId="{5AA37714-EA41-41C5-A68C-80AE10039739}" srcId="{BEBADF9D-7A6D-48D2-A3A6-C63BB70D6420}" destId="{D33D0FF2-37EA-44E5-A97D-F988C6CC23B8}" srcOrd="0" destOrd="0" parTransId="{147BB075-FBD5-4547-90B3-2B837D5035FD}" sibTransId="{3EBD2765-D177-47B8-9FEB-12B0A2B40B5C}"/>
    <dgm:cxn modelId="{C93B7826-1B81-47E5-A660-F6021A25B462}" srcId="{4F529628-73C6-4989-A044-8040B677ECBD}" destId="{3416B51B-3E74-466C-B3E8-E76896B278B7}" srcOrd="0" destOrd="0" parTransId="{0C170DAA-12C4-41FE-A636-F46A8D3323FE}" sibTransId="{E24C7854-2FA8-4ED6-A040-1A4D1D81390E}"/>
    <dgm:cxn modelId="{087FBF01-F46A-4B24-8373-8AFB672F5533}" type="presOf" srcId="{B5455DAC-D030-4DD1-B438-588410DB7867}" destId="{12F7E4AE-CDC0-4EBD-9F9D-777F1DD18A0C}" srcOrd="0" destOrd="1" presId="urn:microsoft.com/office/officeart/2005/8/layout/vList2"/>
    <dgm:cxn modelId="{B70E26AF-3CE5-4454-8345-7EB7BB6C93E0}" type="presOf" srcId="{2EC11B36-6D8E-44A0-9068-6EC514F3538B}" destId="{F4EB9688-0D57-4F35-986D-A07123F866F0}" srcOrd="0" destOrd="1" presId="urn:microsoft.com/office/officeart/2005/8/layout/vList2"/>
    <dgm:cxn modelId="{6E92CA25-D40E-4A19-8DB9-EA4EAB45CEE3}" srcId="{BEBADF9D-7A6D-48D2-A3A6-C63BB70D6420}" destId="{63F5064E-F3EE-4543-8987-DE6A3243B674}" srcOrd="1" destOrd="0" parTransId="{82C13055-6985-4EAF-B7B7-6ED76CB0A6ED}" sibTransId="{984DD9AE-D70C-41EF-9118-2AA11608F50E}"/>
    <dgm:cxn modelId="{DE899482-F9B3-4102-9D7D-25A283FB0A0E}" type="presOf" srcId="{B0148E86-A822-4DCF-A07A-95D9D9EF6807}" destId="{12F7E4AE-CDC0-4EBD-9F9D-777F1DD18A0C}" srcOrd="0" destOrd="2" presId="urn:microsoft.com/office/officeart/2005/8/layout/vList2"/>
    <dgm:cxn modelId="{012603C4-D758-4948-A136-3ADC9EC766C8}" srcId="{2EF9F05D-1B0E-46F9-9073-1B8D53189DA9}" destId="{B5455DAC-D030-4DD1-B438-588410DB7867}" srcOrd="0" destOrd="0" parTransId="{63EDB31E-4F12-49E3-A2A6-034163049CC1}" sibTransId="{D52CE35B-C433-411D-AE39-6AA359D706D7}"/>
    <dgm:cxn modelId="{1B8CC049-38A4-4EE0-A59A-E019A7767E93}" type="presOf" srcId="{D33D0FF2-37EA-44E5-A97D-F988C6CC23B8}" destId="{12F7E4AE-CDC0-4EBD-9F9D-777F1DD18A0C}" srcOrd="0" destOrd="5" presId="urn:microsoft.com/office/officeart/2005/8/layout/vList2"/>
    <dgm:cxn modelId="{CAA37E2D-F701-44C3-82F2-C9C412FA3F51}" type="presOf" srcId="{3416B51B-3E74-466C-B3E8-E76896B278B7}" destId="{F4EB9688-0D57-4F35-986D-A07123F866F0}" srcOrd="0" destOrd="0" presId="urn:microsoft.com/office/officeart/2005/8/layout/vList2"/>
    <dgm:cxn modelId="{BCE6D664-74D0-48E6-91CF-4BEFEAE72FDD}" srcId="{2EF9F05D-1B0E-46F9-9073-1B8D53189DA9}" destId="{EBDC0158-093E-4406-89E5-59BBBA716BBB}" srcOrd="2" destOrd="0" parTransId="{A8FA72F2-9269-4483-A093-AE88516781DC}" sibTransId="{5C035148-CFEE-4CC0-B874-307F69CB8625}"/>
    <dgm:cxn modelId="{5C54B440-01E7-45B6-A6CF-C407B3211FE1}" srcId="{2DDF7A2A-4B58-479F-B915-A6D279104D7F}" destId="{2EF9F05D-1B0E-46F9-9073-1B8D53189DA9}" srcOrd="0" destOrd="0" parTransId="{04F717CB-3D94-4D70-9315-D1D0A4CE76A3}" sibTransId="{F02A6AAA-413A-4F34-9F33-C4F526590995}"/>
    <dgm:cxn modelId="{486C1C9A-968C-4859-9182-6DB89DFAD06E}" srcId="{F91A9C5B-F0FB-4F2B-B066-18BDA5D02234}" destId="{2DDF7A2A-4B58-479F-B915-A6D279104D7F}" srcOrd="1" destOrd="0" parTransId="{FA1B3F11-5D24-4400-87DE-0CEC5A35565E}" sibTransId="{69CB9B81-D216-45F8-9485-0ADD32C82F82}"/>
    <dgm:cxn modelId="{15A950D2-5A23-47AA-BEE0-098B6BA30E01}" type="presParOf" srcId="{6E27653C-BEE4-41C9-8EA4-F45BA4A1495A}" destId="{8C214BC2-2B86-4C6F-AB9F-F7A851FB3060}" srcOrd="0" destOrd="0" presId="urn:microsoft.com/office/officeart/2005/8/layout/vList2"/>
    <dgm:cxn modelId="{0A2E7169-24D9-4D45-8D19-55C8954CD54B}" type="presParOf" srcId="{6E27653C-BEE4-41C9-8EA4-F45BA4A1495A}" destId="{F4EB9688-0D57-4F35-986D-A07123F866F0}" srcOrd="1" destOrd="0" presId="urn:microsoft.com/office/officeart/2005/8/layout/vList2"/>
    <dgm:cxn modelId="{1CF499E6-68BB-4DF6-B07F-8CD376BA4EB7}" type="presParOf" srcId="{6E27653C-BEE4-41C9-8EA4-F45BA4A1495A}" destId="{8826430E-BB75-4B7C-8C2D-2D519DA9C654}" srcOrd="2" destOrd="0" presId="urn:microsoft.com/office/officeart/2005/8/layout/vList2"/>
    <dgm:cxn modelId="{F197CA77-8F3A-4257-AE98-DB1EAD491E51}" type="presParOf" srcId="{6E27653C-BEE4-41C9-8EA4-F45BA4A1495A}" destId="{12F7E4AE-CDC0-4EBD-9F9D-777F1DD18A0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F409-5F05-4B5D-8610-B189335453F9}">
      <dsp:nvSpPr>
        <dsp:cNvPr id="0" name=""/>
        <dsp:cNvSpPr/>
      </dsp:nvSpPr>
      <dsp:spPr>
        <a:xfrm>
          <a:off x="0" y="73404"/>
          <a:ext cx="6363320" cy="5785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MapReduce </a:t>
          </a:r>
          <a:r>
            <a:rPr lang="zh-CN" sz="2300" kern="1200" smtClean="0"/>
            <a:t>的局限</a:t>
          </a:r>
          <a:endParaRPr lang="zh-CN" sz="2300" kern="1200"/>
        </a:p>
      </dsp:txBody>
      <dsp:txXfrm>
        <a:off x="28243" y="101647"/>
        <a:ext cx="6306834" cy="522079"/>
      </dsp:txXfrm>
    </dsp:sp>
    <dsp:sp modelId="{142F82C3-D0A8-404E-A537-3AA1E121AFA5}">
      <dsp:nvSpPr>
        <dsp:cNvPr id="0" name=""/>
        <dsp:cNvSpPr/>
      </dsp:nvSpPr>
      <dsp:spPr>
        <a:xfrm>
          <a:off x="0" y="651969"/>
          <a:ext cx="6363320" cy="99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3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dirty="0" smtClean="0"/>
            <a:t>在</a:t>
          </a:r>
          <a:r>
            <a:rPr lang="en-US" sz="1800" kern="1200" dirty="0" err="1" smtClean="0"/>
            <a:t>MapReduce</a:t>
          </a:r>
          <a:r>
            <a:rPr lang="zh-CN" sz="1800" kern="1200" dirty="0" smtClean="0"/>
            <a:t>中直接编程</a:t>
          </a:r>
          <a:r>
            <a:rPr lang="zh-CN" altLang="en-US" sz="1800" kern="1200" dirty="0" smtClean="0"/>
            <a:t>难度大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dirty="0" smtClean="0"/>
            <a:t>仅适用于批处理</a:t>
          </a:r>
          <a:r>
            <a:rPr lang="en-US" sz="1800" kern="1200" dirty="0" smtClean="0"/>
            <a:t> 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smtClean="0"/>
            <a:t>不适用于</a:t>
          </a:r>
          <a:r>
            <a:rPr lang="zh-CN" altLang="en-US" sz="1800" kern="1200" smtClean="0">
              <a:effectLst/>
              <a:latin typeface="+mn-lt"/>
              <a:ea typeface="+mn-ea"/>
              <a:cs typeface="+mn-cs"/>
            </a:rPr>
            <a:t>流计算、交互计算、图计算</a:t>
          </a:r>
          <a:endParaRPr lang="zh-CN" altLang="en-US" sz="1800" kern="1200" dirty="0"/>
        </a:p>
      </dsp:txBody>
      <dsp:txXfrm>
        <a:off x="0" y="651969"/>
        <a:ext cx="6363320" cy="999810"/>
      </dsp:txXfrm>
    </dsp:sp>
    <dsp:sp modelId="{7924104E-9DD4-461F-9A04-BA396AF1191A}">
      <dsp:nvSpPr>
        <dsp:cNvPr id="0" name=""/>
        <dsp:cNvSpPr/>
      </dsp:nvSpPr>
      <dsp:spPr>
        <a:xfrm>
          <a:off x="0" y="1651779"/>
          <a:ext cx="6363320" cy="57856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解决思路</a:t>
          </a:r>
          <a:endParaRPr lang="zh-CN" altLang="en-US" sz="2300" kern="1200"/>
        </a:p>
      </dsp:txBody>
      <dsp:txXfrm>
        <a:off x="28243" y="1680022"/>
        <a:ext cx="6306834" cy="522079"/>
      </dsp:txXfrm>
    </dsp:sp>
    <dsp:sp modelId="{EB8AC057-CCA0-49E8-BB56-21528B1E9EB8}">
      <dsp:nvSpPr>
        <dsp:cNvPr id="0" name=""/>
        <dsp:cNvSpPr/>
      </dsp:nvSpPr>
      <dsp:spPr>
        <a:xfrm>
          <a:off x="0" y="2230344"/>
          <a:ext cx="636332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3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dirty="0" smtClean="0"/>
            <a:t>面向特定任务的专用</a:t>
          </a:r>
          <a:r>
            <a:rPr lang="zh-CN" sz="1800" b="0" kern="1200" dirty="0" smtClean="0"/>
            <a:t>系统，如</a:t>
          </a:r>
          <a:r>
            <a:rPr lang="en-US" sz="1800" b="0" kern="1200" dirty="0" smtClean="0"/>
            <a:t>Storm</a:t>
          </a:r>
          <a:r>
            <a:rPr lang="zh-CN" altLang="en-US" sz="1800" b="0" kern="1200" dirty="0" smtClean="0"/>
            <a:t>（</a:t>
          </a:r>
          <a:r>
            <a:rPr lang="zh-CN" altLang="en-US" sz="1800" b="0" i="0" kern="1200" dirty="0" smtClean="0"/>
            <a:t>实时计算</a:t>
          </a:r>
          <a:r>
            <a:rPr lang="zh-CN" altLang="en-US" sz="1800" b="0" kern="1200" dirty="0" smtClean="0"/>
            <a:t>）</a:t>
          </a:r>
          <a:r>
            <a:rPr lang="en-US" sz="1800" b="0" kern="1200" dirty="0" smtClean="0"/>
            <a:t>, Impala</a:t>
          </a:r>
          <a:r>
            <a:rPr lang="zh-CN" altLang="en-US" sz="1800" b="0" kern="1200" dirty="0" smtClean="0"/>
            <a:t>（交互分析）</a:t>
          </a:r>
          <a:r>
            <a:rPr lang="en-US" sz="1800" b="0" kern="1200" dirty="0" smtClean="0"/>
            <a:t>, </a:t>
          </a:r>
          <a:r>
            <a:rPr lang="en-US" sz="1800" b="0" kern="1200" dirty="0" err="1" smtClean="0"/>
            <a:t>Giraph</a:t>
          </a:r>
          <a:r>
            <a:rPr lang="zh-CN" altLang="en-US" sz="1800" b="0" kern="1200" dirty="0" smtClean="0"/>
            <a:t>（图计算）</a:t>
          </a:r>
          <a:r>
            <a:rPr lang="zh-CN" sz="1800" b="0" kern="1200" dirty="0" smtClean="0"/>
            <a:t>等</a:t>
          </a:r>
          <a:endParaRPr lang="zh-CN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smtClean="0"/>
            <a:t>融合式通用系统，如</a:t>
          </a:r>
          <a:r>
            <a:rPr lang="en-US" sz="1800" kern="1200" smtClean="0"/>
            <a:t>Spark</a:t>
          </a:r>
          <a:endParaRPr lang="zh-CN" sz="1800" kern="1200"/>
        </a:p>
      </dsp:txBody>
      <dsp:txXfrm>
        <a:off x="0" y="2230344"/>
        <a:ext cx="6363320" cy="928395"/>
      </dsp:txXfrm>
    </dsp:sp>
    <dsp:sp modelId="{E3233319-372B-4A0A-BAD3-2AF76FEAF79C}">
      <dsp:nvSpPr>
        <dsp:cNvPr id="0" name=""/>
        <dsp:cNvSpPr/>
      </dsp:nvSpPr>
      <dsp:spPr>
        <a:xfrm>
          <a:off x="0" y="3158739"/>
          <a:ext cx="6363320" cy="57856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Spark</a:t>
          </a:r>
          <a:r>
            <a:rPr lang="zh-CN" sz="2300" kern="1200" smtClean="0"/>
            <a:t>的出现</a:t>
          </a:r>
          <a:endParaRPr lang="zh-CN" sz="2300" kern="1200"/>
        </a:p>
      </dsp:txBody>
      <dsp:txXfrm>
        <a:off x="28243" y="3186982"/>
        <a:ext cx="6306834" cy="522079"/>
      </dsp:txXfrm>
    </dsp:sp>
    <dsp:sp modelId="{D6B32EF7-9BDD-4428-9B5F-8BFCA746791D}">
      <dsp:nvSpPr>
        <dsp:cNvPr id="0" name=""/>
        <dsp:cNvSpPr/>
      </dsp:nvSpPr>
      <dsp:spPr>
        <a:xfrm>
          <a:off x="0" y="3737304"/>
          <a:ext cx="6363320" cy="95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3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2010 </a:t>
          </a:r>
          <a:r>
            <a:rPr lang="zh-CN" sz="1800" kern="1200" dirty="0" smtClean="0"/>
            <a:t>：</a:t>
          </a:r>
          <a:r>
            <a:rPr lang="en-US" sz="1800" kern="1200" dirty="0" smtClean="0"/>
            <a:t>Spark </a:t>
          </a:r>
          <a:r>
            <a:rPr lang="zh-CN" sz="1800" kern="1200" dirty="0" smtClean="0"/>
            <a:t>论文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2014</a:t>
          </a:r>
          <a:r>
            <a:rPr lang="zh-CN" sz="1800" kern="1200" dirty="0" smtClean="0"/>
            <a:t>：</a:t>
          </a:r>
          <a:r>
            <a:rPr lang="en-US" altLang="zh-CN" sz="1800" kern="1200" dirty="0" smtClean="0"/>
            <a:t>A</a:t>
          </a:r>
          <a:r>
            <a:rPr lang="en-US" sz="1800" kern="1200" dirty="0" smtClean="0"/>
            <a:t>pache Spark </a:t>
          </a:r>
          <a:r>
            <a:rPr lang="zh-CN" sz="1800" kern="1200" dirty="0" smtClean="0"/>
            <a:t>顶级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800" kern="1200" dirty="0"/>
        </a:p>
      </dsp:txBody>
      <dsp:txXfrm>
        <a:off x="0" y="3737304"/>
        <a:ext cx="6363320" cy="952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16979-78F5-4625-82D0-D053A2ED6DCB}">
      <dsp:nvSpPr>
        <dsp:cNvPr id="0" name=""/>
        <dsp:cNvSpPr/>
      </dsp:nvSpPr>
      <dsp:spPr>
        <a:xfrm>
          <a:off x="3113" y="211908"/>
          <a:ext cx="3035820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速度快</a:t>
          </a:r>
          <a:endParaRPr lang="zh-CN" altLang="en-US" sz="2200" kern="1200"/>
        </a:p>
      </dsp:txBody>
      <dsp:txXfrm>
        <a:off x="3113" y="211908"/>
        <a:ext cx="3035820" cy="633600"/>
      </dsp:txXfrm>
    </dsp:sp>
    <dsp:sp modelId="{1B4EB72C-232B-4DF6-A524-D9F43B0D49E8}">
      <dsp:nvSpPr>
        <dsp:cNvPr id="0" name=""/>
        <dsp:cNvSpPr/>
      </dsp:nvSpPr>
      <dsp:spPr>
        <a:xfrm>
          <a:off x="3113" y="845508"/>
          <a:ext cx="3035820" cy="370549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内存计算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让计算靠近数据</a:t>
          </a:r>
          <a:endParaRPr lang="zh-CN" altLang="en-US" sz="2200" kern="1200" dirty="0"/>
        </a:p>
      </dsp:txBody>
      <dsp:txXfrm>
        <a:off x="3113" y="845508"/>
        <a:ext cx="3035820" cy="3705492"/>
      </dsp:txXfrm>
    </dsp:sp>
    <dsp:sp modelId="{D4E56CF4-2AF9-404A-8CB6-3527D118FC6F}">
      <dsp:nvSpPr>
        <dsp:cNvPr id="0" name=""/>
        <dsp:cNvSpPr/>
      </dsp:nvSpPr>
      <dsp:spPr>
        <a:xfrm>
          <a:off x="3463949" y="211908"/>
          <a:ext cx="3035820" cy="633600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通用性</a:t>
          </a:r>
          <a:endParaRPr lang="zh-CN" altLang="en-US" sz="2200" kern="1200"/>
        </a:p>
      </dsp:txBody>
      <dsp:txXfrm>
        <a:off x="3463949" y="211908"/>
        <a:ext cx="3035820" cy="633600"/>
      </dsp:txXfrm>
    </dsp:sp>
    <dsp:sp modelId="{52977FE4-43F4-4BDB-9114-21CA2E85B6C9}">
      <dsp:nvSpPr>
        <dsp:cNvPr id="0" name=""/>
        <dsp:cNvSpPr/>
      </dsp:nvSpPr>
      <dsp:spPr>
        <a:xfrm>
          <a:off x="3463949" y="845508"/>
          <a:ext cx="3035820" cy="3705492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smtClean="0">
              <a:effectLst/>
              <a:latin typeface="+mn-lt"/>
              <a:ea typeface="+mn-ea"/>
              <a:cs typeface="+mn-cs"/>
            </a:rPr>
            <a:t>流计算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smtClean="0">
              <a:effectLst/>
              <a:latin typeface="+mn-lt"/>
              <a:ea typeface="+mn-ea"/>
              <a:cs typeface="+mn-cs"/>
            </a:rPr>
            <a:t>交互计算</a:t>
          </a:r>
          <a:endParaRPr lang="zh-CN" alt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smtClean="0">
              <a:effectLst/>
              <a:latin typeface="+mn-lt"/>
              <a:ea typeface="+mn-ea"/>
              <a:cs typeface="+mn-cs"/>
            </a:rPr>
            <a:t>图计算</a:t>
          </a:r>
          <a:endParaRPr lang="zh-CN" altLang="en-US" sz="2200" kern="1200" dirty="0"/>
        </a:p>
      </dsp:txBody>
      <dsp:txXfrm>
        <a:off x="3463949" y="845508"/>
        <a:ext cx="3035820" cy="3705492"/>
      </dsp:txXfrm>
    </dsp:sp>
    <dsp:sp modelId="{4F959ED2-0034-4371-8DD4-4BD6B7A7F37F}">
      <dsp:nvSpPr>
        <dsp:cNvPr id="0" name=""/>
        <dsp:cNvSpPr/>
      </dsp:nvSpPr>
      <dsp:spPr>
        <a:xfrm>
          <a:off x="6924785" y="211908"/>
          <a:ext cx="3035820" cy="6336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易用性</a:t>
          </a:r>
          <a:endParaRPr lang="zh-CN" altLang="en-US" sz="2200" kern="1200" dirty="0"/>
        </a:p>
      </dsp:txBody>
      <dsp:txXfrm>
        <a:off x="6924785" y="211908"/>
        <a:ext cx="3035820" cy="633600"/>
      </dsp:txXfrm>
    </dsp:sp>
    <dsp:sp modelId="{BA8D34B4-7F60-4FDC-A0DC-4408B091A6BA}">
      <dsp:nvSpPr>
        <dsp:cNvPr id="0" name=""/>
        <dsp:cNvSpPr/>
      </dsp:nvSpPr>
      <dsp:spPr>
        <a:xfrm>
          <a:off x="6924785" y="845508"/>
          <a:ext cx="3035820" cy="3705492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Scala, Python, Java</a:t>
          </a:r>
          <a:r>
            <a:rPr lang="zh-CN" sz="2200" kern="1200" dirty="0" smtClean="0"/>
            <a:t>的</a:t>
          </a:r>
          <a:r>
            <a:rPr lang="en-US" sz="2200" kern="1200" dirty="0" smtClean="0"/>
            <a:t>API</a:t>
          </a:r>
          <a:endParaRPr lang="zh-C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200" kern="1200" smtClean="0">
              <a:effectLst/>
              <a:latin typeface="+mn-lt"/>
              <a:ea typeface="+mn-ea"/>
              <a:cs typeface="+mn-cs"/>
            </a:rPr>
            <a:t>提供丰富的操作</a:t>
          </a:r>
          <a:r>
            <a:rPr lang="zh-CN" altLang="en-US" sz="2200" kern="1200" smtClean="0">
              <a:effectLst/>
              <a:latin typeface="+mn-lt"/>
              <a:ea typeface="+mn-ea"/>
              <a:cs typeface="+mn-cs"/>
            </a:rPr>
            <a:t>，如</a:t>
          </a:r>
          <a:r>
            <a:rPr lang="en-US" altLang="zh-CN" sz="2200" kern="1200" smtClean="0">
              <a:effectLst/>
              <a:latin typeface="+mn-lt"/>
              <a:ea typeface="+mn-ea"/>
              <a:cs typeface="+mn-cs"/>
            </a:rPr>
            <a:t>filter</a:t>
          </a:r>
          <a:r>
            <a:rPr lang="zh-CN" altLang="zh-CN" sz="2200" kern="1200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z="2200" kern="1200" smtClean="0">
              <a:effectLst/>
              <a:latin typeface="+mn-lt"/>
              <a:ea typeface="+mn-ea"/>
              <a:cs typeface="+mn-cs"/>
            </a:rPr>
            <a:t>sort</a:t>
          </a:r>
          <a:r>
            <a:rPr lang="zh-CN" altLang="zh-CN" sz="2200" kern="1200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z="2200" kern="1200" smtClean="0">
              <a:effectLst/>
              <a:latin typeface="+mn-lt"/>
              <a:ea typeface="+mn-ea"/>
              <a:cs typeface="+mn-cs"/>
            </a:rPr>
            <a:t>join</a:t>
          </a:r>
          <a:r>
            <a:rPr lang="zh-CN" altLang="zh-CN" sz="2200" kern="1200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z="2200" kern="1200" smtClean="0">
              <a:effectLst/>
              <a:latin typeface="+mn-lt"/>
              <a:ea typeface="+mn-ea"/>
              <a:cs typeface="+mn-cs"/>
            </a:rPr>
            <a:t>save</a:t>
          </a:r>
          <a:r>
            <a:rPr lang="zh-CN" altLang="zh-CN" sz="2200" kern="1200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z="2200" kern="1200" smtClean="0">
              <a:effectLst/>
              <a:latin typeface="+mn-lt"/>
              <a:ea typeface="+mn-ea"/>
              <a:cs typeface="+mn-cs"/>
            </a:rPr>
            <a:t>count</a:t>
          </a:r>
          <a:r>
            <a:rPr lang="zh-CN" altLang="en-US" sz="2200" kern="1200" smtClean="0">
              <a:effectLst/>
              <a:latin typeface="+mn-lt"/>
              <a:ea typeface="+mn-ea"/>
              <a:cs typeface="+mn-cs"/>
            </a:rPr>
            <a:t>、</a:t>
          </a:r>
          <a:r>
            <a:rPr lang="en-US" altLang="zh-CN" sz="2200" kern="1200" smtClean="0">
              <a:effectLst/>
              <a:latin typeface="+mn-lt"/>
              <a:ea typeface="+mn-ea"/>
              <a:cs typeface="+mn-cs"/>
            </a:rPr>
            <a:t>groupByKey..</a:t>
          </a: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SQL, </a:t>
          </a:r>
          <a:r>
            <a:rPr lang="zh-CN" sz="2200" kern="1200" dirty="0" smtClean="0"/>
            <a:t>机器学习</a:t>
          </a:r>
          <a:r>
            <a:rPr lang="en-US" sz="2200" kern="1200" dirty="0" smtClean="0"/>
            <a:t>, </a:t>
          </a:r>
          <a:r>
            <a:rPr lang="zh-CN" sz="2200" kern="1200" dirty="0" smtClean="0"/>
            <a:t>流处理和图形处理的库</a:t>
          </a:r>
          <a:endParaRPr lang="zh-CN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smtClean="0"/>
            <a:t>在</a:t>
          </a:r>
          <a:r>
            <a:rPr lang="en-US" sz="2200" kern="1200" smtClean="0"/>
            <a:t>Hadoop</a:t>
          </a:r>
          <a:r>
            <a:rPr lang="zh-CN" sz="2200" kern="1200" smtClean="0"/>
            <a:t>或者在单机上运行</a:t>
          </a:r>
          <a:endParaRPr lang="zh-CN" sz="2200" kern="1200"/>
        </a:p>
      </dsp:txBody>
      <dsp:txXfrm>
        <a:off x="6924785" y="845508"/>
        <a:ext cx="3035820" cy="3705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FAA8D-9C82-4428-87A0-9EBAA7E39558}">
      <dsp:nvSpPr>
        <dsp:cNvPr id="0" name=""/>
        <dsp:cNvSpPr/>
      </dsp:nvSpPr>
      <dsp:spPr>
        <a:xfrm>
          <a:off x="0" y="142349"/>
          <a:ext cx="5436626" cy="926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1.</a:t>
          </a:r>
          <a:r>
            <a:rPr lang="zh-CN" sz="2200" kern="1200" smtClean="0"/>
            <a:t>采用</a:t>
          </a:r>
          <a:r>
            <a:rPr lang="en-US" sz="2200" kern="1200" smtClean="0"/>
            <a:t>Spark Context</a:t>
          </a:r>
          <a:r>
            <a:rPr lang="zh-CN" sz="2200" kern="1200" smtClean="0"/>
            <a:t>创建一个</a:t>
          </a:r>
          <a:r>
            <a:rPr lang="en-US" sz="2200" kern="1200" smtClean="0"/>
            <a:t>Driver  Program</a:t>
          </a:r>
          <a:r>
            <a:rPr lang="zh-CN" sz="2200" kern="1200" smtClean="0"/>
            <a:t>。</a:t>
          </a:r>
          <a:endParaRPr lang="zh-CN" sz="2200" kern="1200"/>
        </a:p>
      </dsp:txBody>
      <dsp:txXfrm>
        <a:off x="45235" y="187584"/>
        <a:ext cx="5346156" cy="836170"/>
      </dsp:txXfrm>
    </dsp:sp>
    <dsp:sp modelId="{5D9F947E-2D0F-484C-8AC7-2B5ADE556607}">
      <dsp:nvSpPr>
        <dsp:cNvPr id="0" name=""/>
        <dsp:cNvSpPr/>
      </dsp:nvSpPr>
      <dsp:spPr>
        <a:xfrm>
          <a:off x="0" y="1068989"/>
          <a:ext cx="5436626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>
              <a:solidFill>
                <a:srgbClr val="FF0000"/>
              </a:solidFill>
            </a:rPr>
            <a:t>Driver Program</a:t>
          </a:r>
          <a:r>
            <a:rPr lang="zh-CN" sz="1700" kern="1200" dirty="0" smtClean="0">
              <a:solidFill>
                <a:srgbClr val="FF0000"/>
              </a:solidFill>
            </a:rPr>
            <a:t>的本质</a:t>
          </a:r>
          <a:r>
            <a:rPr lang="zh-CN" sz="1700" kern="1200" dirty="0" smtClean="0"/>
            <a:t>是运行</a:t>
          </a:r>
          <a:r>
            <a:rPr lang="en-US" sz="1700" kern="1200" dirty="0" smtClean="0"/>
            <a:t>main</a:t>
          </a:r>
          <a:r>
            <a:rPr lang="zh-CN" sz="1700" kern="1200" dirty="0" smtClean="0"/>
            <a:t>函数并且创建</a:t>
          </a:r>
          <a:r>
            <a:rPr lang="en-US" sz="1700" kern="1200" dirty="0" err="1" smtClean="0"/>
            <a:t>SparkContext</a:t>
          </a:r>
          <a:r>
            <a:rPr lang="zh-CN" sz="1700" kern="1200" dirty="0" smtClean="0"/>
            <a:t>的程序。</a:t>
          </a:r>
          <a:endParaRPr lang="zh-CN" sz="1700" kern="1200" dirty="0"/>
        </a:p>
      </dsp:txBody>
      <dsp:txXfrm>
        <a:off x="0" y="1068989"/>
        <a:ext cx="5436626" cy="569250"/>
      </dsp:txXfrm>
    </dsp:sp>
    <dsp:sp modelId="{AD80CB45-749A-45DF-9451-FF7F384F98BD}">
      <dsp:nvSpPr>
        <dsp:cNvPr id="0" name=""/>
        <dsp:cNvSpPr/>
      </dsp:nvSpPr>
      <dsp:spPr>
        <a:xfrm>
          <a:off x="0" y="1638239"/>
          <a:ext cx="5436626" cy="92664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2.</a:t>
          </a:r>
          <a:r>
            <a:rPr lang="zh-CN" sz="2200" kern="1200" smtClean="0"/>
            <a:t>用户向</a:t>
          </a:r>
          <a:r>
            <a:rPr lang="en-US" sz="2200" kern="1200" smtClean="0"/>
            <a:t>Driver Program</a:t>
          </a:r>
          <a:r>
            <a:rPr lang="zh-CN" sz="2200" kern="1200" smtClean="0"/>
            <a:t>提交自己的</a:t>
          </a:r>
          <a:r>
            <a:rPr lang="en-US" sz="2200" kern="1200" smtClean="0"/>
            <a:t>Job</a:t>
          </a:r>
          <a:r>
            <a:rPr lang="zh-CN" sz="2200" kern="1200" smtClean="0"/>
            <a:t>； </a:t>
          </a:r>
          <a:endParaRPr lang="zh-CN" sz="2200" kern="1200"/>
        </a:p>
      </dsp:txBody>
      <dsp:txXfrm>
        <a:off x="45235" y="1683474"/>
        <a:ext cx="5346156" cy="836170"/>
      </dsp:txXfrm>
    </dsp:sp>
    <dsp:sp modelId="{8D4EAE6B-8CFA-45EF-93B3-35C119B53B6F}">
      <dsp:nvSpPr>
        <dsp:cNvPr id="0" name=""/>
        <dsp:cNvSpPr/>
      </dsp:nvSpPr>
      <dsp:spPr>
        <a:xfrm>
          <a:off x="0" y="2628239"/>
          <a:ext cx="5436626" cy="92664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3.Stages</a:t>
          </a:r>
          <a:r>
            <a:rPr lang="zh-CN" sz="2200" kern="1200" smtClean="0"/>
            <a:t>与</a:t>
          </a:r>
          <a:r>
            <a:rPr lang="en-US" sz="2200" kern="1200" smtClean="0"/>
            <a:t>Tasks</a:t>
          </a:r>
          <a:r>
            <a:rPr lang="zh-CN" sz="2200" kern="1200" smtClean="0"/>
            <a:t>划分</a:t>
          </a:r>
          <a:endParaRPr lang="zh-CN" sz="2200" kern="1200"/>
        </a:p>
      </dsp:txBody>
      <dsp:txXfrm>
        <a:off x="45235" y="2673474"/>
        <a:ext cx="5346156" cy="836170"/>
      </dsp:txXfrm>
    </dsp:sp>
    <dsp:sp modelId="{EF97E780-46B3-4CE9-B7C7-7F7679FD201D}">
      <dsp:nvSpPr>
        <dsp:cNvPr id="0" name=""/>
        <dsp:cNvSpPr/>
      </dsp:nvSpPr>
      <dsp:spPr>
        <a:xfrm>
          <a:off x="0" y="3554879"/>
          <a:ext cx="5436626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1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smtClean="0"/>
            <a:t>Driver Program</a:t>
          </a:r>
          <a:r>
            <a:rPr lang="zh-CN" sz="1700" kern="1200" smtClean="0"/>
            <a:t>采用基于</a:t>
          </a:r>
          <a:r>
            <a:rPr lang="en-US" sz="1700" kern="1200" smtClean="0"/>
            <a:t>DAG</a:t>
          </a:r>
          <a:r>
            <a:rPr lang="zh-CN" sz="1700" kern="1200" smtClean="0"/>
            <a:t>的执行引擎，根据</a:t>
          </a:r>
          <a:r>
            <a:rPr lang="en-US" sz="1700" kern="1200" smtClean="0"/>
            <a:t>DAG</a:t>
          </a:r>
          <a:r>
            <a:rPr lang="zh-CN" sz="1700" kern="1200" smtClean="0"/>
            <a:t>中</a:t>
          </a:r>
          <a:r>
            <a:rPr lang="en-US" sz="1700" kern="1200" smtClean="0"/>
            <a:t>RDD</a:t>
          </a:r>
          <a:r>
            <a:rPr lang="zh-CN" sz="1700" kern="1200" smtClean="0"/>
            <a:t>之间的依赖关系（</a:t>
          </a:r>
          <a:r>
            <a:rPr lang="en-US" sz="1700" kern="1200" smtClean="0"/>
            <a:t>Lineage</a:t>
          </a:r>
          <a:r>
            <a:rPr lang="zh-CN" sz="1700" kern="1200" smtClean="0"/>
            <a:t>）将用户提交的</a:t>
          </a:r>
          <a:r>
            <a:rPr lang="en-US" sz="1700" kern="1200" smtClean="0"/>
            <a:t>Job</a:t>
          </a:r>
          <a:r>
            <a:rPr lang="zh-CN" sz="1700" kern="1200" smtClean="0"/>
            <a:t>进一步转换为</a:t>
          </a:r>
          <a:r>
            <a:rPr lang="en-US" sz="1700" kern="1200" smtClean="0"/>
            <a:t>Stages</a:t>
          </a:r>
          <a:r>
            <a:rPr lang="zh-CN" sz="1700" kern="1200" smtClean="0"/>
            <a:t>以及更小粒度的</a:t>
          </a:r>
          <a:r>
            <a:rPr lang="en-US" sz="1700" kern="1200" smtClean="0"/>
            <a:t>Tasks</a:t>
          </a:r>
          <a:r>
            <a:rPr lang="zh-CN" sz="1700" kern="1200" smtClean="0"/>
            <a:t>； </a:t>
          </a:r>
          <a:endParaRPr lang="zh-CN" sz="1700" kern="1200"/>
        </a:p>
      </dsp:txBody>
      <dsp:txXfrm>
        <a:off x="0" y="3554879"/>
        <a:ext cx="5436626" cy="819720"/>
      </dsp:txXfrm>
    </dsp:sp>
    <dsp:sp modelId="{818C812E-6CD9-43BE-9240-5EF78078668B}">
      <dsp:nvSpPr>
        <dsp:cNvPr id="0" name=""/>
        <dsp:cNvSpPr/>
      </dsp:nvSpPr>
      <dsp:spPr>
        <a:xfrm>
          <a:off x="0" y="4374599"/>
          <a:ext cx="5436626" cy="9266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4.Driver Program </a:t>
          </a:r>
          <a:r>
            <a:rPr lang="zh-CN" sz="2200" kern="1200" smtClean="0"/>
            <a:t>向</a:t>
          </a:r>
          <a:r>
            <a:rPr lang="en-US" sz="2200" kern="1200" smtClean="0"/>
            <a:t>Cluster Manager</a:t>
          </a:r>
          <a:r>
            <a:rPr lang="zh-CN" sz="2200" kern="1200" smtClean="0"/>
            <a:t>申请运行</a:t>
          </a:r>
          <a:r>
            <a:rPr lang="en-US" sz="2200" kern="1200" smtClean="0"/>
            <a:t>Tasks</a:t>
          </a:r>
          <a:r>
            <a:rPr lang="zh-CN" sz="2200" kern="1200" smtClean="0"/>
            <a:t>需要的资源。 </a:t>
          </a:r>
          <a:endParaRPr lang="zh-CN" sz="2200" kern="1200"/>
        </a:p>
      </dsp:txBody>
      <dsp:txXfrm>
        <a:off x="45235" y="4419834"/>
        <a:ext cx="5346156" cy="836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0BF9E-E126-4265-840A-B94A386D19EB}">
      <dsp:nvSpPr>
        <dsp:cNvPr id="0" name=""/>
        <dsp:cNvSpPr/>
      </dsp:nvSpPr>
      <dsp:spPr>
        <a:xfrm>
          <a:off x="0" y="16751"/>
          <a:ext cx="4896544" cy="1111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5.Cluster Manager</a:t>
          </a:r>
          <a:r>
            <a:rPr lang="zh-CN" sz="1900" kern="1200" smtClean="0"/>
            <a:t>为</a:t>
          </a:r>
          <a:r>
            <a:rPr lang="en-US" sz="1900" kern="1200" smtClean="0"/>
            <a:t>Tasks</a:t>
          </a:r>
          <a:r>
            <a:rPr lang="zh-CN" sz="1900" kern="1200" smtClean="0"/>
            <a:t>分配满足要求的</a:t>
          </a:r>
          <a:r>
            <a:rPr lang="en-US" sz="1900" kern="1200" smtClean="0"/>
            <a:t>Worker Nodes</a:t>
          </a:r>
          <a:r>
            <a:rPr lang="zh-CN" sz="1900" kern="1200" smtClean="0"/>
            <a:t>，并在</a:t>
          </a:r>
          <a:r>
            <a:rPr lang="en-US" sz="1900" kern="1200" smtClean="0"/>
            <a:t>Worker Node</a:t>
          </a:r>
          <a:r>
            <a:rPr lang="zh-CN" sz="1900" kern="1200" smtClean="0"/>
            <a:t>上创建</a:t>
          </a:r>
          <a:r>
            <a:rPr lang="en-US" sz="1900" kern="1200" smtClean="0"/>
            <a:t>Executors</a:t>
          </a:r>
          <a:r>
            <a:rPr lang="zh-CN" sz="1900" kern="1200" smtClean="0"/>
            <a:t>；</a:t>
          </a:r>
          <a:endParaRPr lang="zh-CN" sz="1900" kern="1200"/>
        </a:p>
      </dsp:txBody>
      <dsp:txXfrm>
        <a:off x="54259" y="71010"/>
        <a:ext cx="4788026" cy="1002982"/>
      </dsp:txXfrm>
    </dsp:sp>
    <dsp:sp modelId="{DB3EC98A-B78F-4848-983C-A72F31E7DFAA}">
      <dsp:nvSpPr>
        <dsp:cNvPr id="0" name=""/>
        <dsp:cNvSpPr/>
      </dsp:nvSpPr>
      <dsp:spPr>
        <a:xfrm>
          <a:off x="0" y="1182971"/>
          <a:ext cx="4896544" cy="111150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6.</a:t>
          </a:r>
          <a:r>
            <a:rPr lang="zh-CN" sz="1900" kern="1200" smtClean="0"/>
            <a:t>已创建的</a:t>
          </a:r>
          <a:r>
            <a:rPr lang="en-US" sz="1900" kern="1200" smtClean="0"/>
            <a:t>Executors</a:t>
          </a:r>
          <a:r>
            <a:rPr lang="zh-CN" sz="1900" kern="1200" smtClean="0"/>
            <a:t>向</a:t>
          </a:r>
          <a:r>
            <a:rPr lang="en-US" sz="1900" kern="1200" smtClean="0"/>
            <a:t>Driver Program</a:t>
          </a:r>
          <a:r>
            <a:rPr lang="zh-CN" sz="1900" kern="1200" smtClean="0"/>
            <a:t>注册自己的信息；</a:t>
          </a:r>
          <a:endParaRPr lang="zh-CN" sz="1900" kern="1200"/>
        </a:p>
      </dsp:txBody>
      <dsp:txXfrm>
        <a:off x="54259" y="1237230"/>
        <a:ext cx="4788026" cy="1002982"/>
      </dsp:txXfrm>
    </dsp:sp>
    <dsp:sp modelId="{6F76A4F7-1FB5-43BA-BF21-1938276A170F}">
      <dsp:nvSpPr>
        <dsp:cNvPr id="0" name=""/>
        <dsp:cNvSpPr/>
      </dsp:nvSpPr>
      <dsp:spPr>
        <a:xfrm>
          <a:off x="0" y="2349191"/>
          <a:ext cx="4896544" cy="111150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7.Driver Program</a:t>
          </a:r>
          <a:r>
            <a:rPr lang="zh-CN" sz="1900" kern="1200" smtClean="0"/>
            <a:t>将</a:t>
          </a:r>
          <a:r>
            <a:rPr lang="en-US" sz="1900" kern="1200" smtClean="0"/>
            <a:t>Spark</a:t>
          </a:r>
          <a:r>
            <a:rPr lang="zh-CN" sz="1900" kern="1200" smtClean="0"/>
            <a:t>应用程序的代码和文件传送给对应的</a:t>
          </a:r>
          <a:r>
            <a:rPr lang="en-US" sz="1900" kern="1200" smtClean="0"/>
            <a:t>Executor</a:t>
          </a:r>
          <a:r>
            <a:rPr lang="zh-CN" sz="1900" kern="1200" smtClean="0"/>
            <a:t>； </a:t>
          </a:r>
          <a:endParaRPr lang="zh-CN" sz="1900" kern="1200"/>
        </a:p>
      </dsp:txBody>
      <dsp:txXfrm>
        <a:off x="54259" y="2403450"/>
        <a:ext cx="4788026" cy="1002982"/>
      </dsp:txXfrm>
    </dsp:sp>
    <dsp:sp modelId="{BF3DD10E-0913-4ECE-8E2F-5DA3C26B7164}">
      <dsp:nvSpPr>
        <dsp:cNvPr id="0" name=""/>
        <dsp:cNvSpPr/>
      </dsp:nvSpPr>
      <dsp:spPr>
        <a:xfrm>
          <a:off x="0" y="3515411"/>
          <a:ext cx="4896544" cy="11115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8.Executors</a:t>
          </a:r>
          <a:r>
            <a:rPr lang="zh-CN" sz="1900" kern="1200" dirty="0" smtClean="0"/>
            <a:t>运行</a:t>
          </a:r>
          <a:r>
            <a:rPr lang="en-US" sz="1900" kern="1200" dirty="0" smtClean="0"/>
            <a:t>Tasks</a:t>
          </a:r>
          <a:r>
            <a:rPr lang="zh-CN" sz="1900" kern="1200" dirty="0" smtClean="0"/>
            <a:t>，运行完之后将结果返回给</a:t>
          </a:r>
          <a:r>
            <a:rPr lang="en-US" sz="1900" kern="1200" dirty="0" smtClean="0"/>
            <a:t>Driver Program</a:t>
          </a:r>
          <a:r>
            <a:rPr lang="zh-CN" sz="1900" kern="1200" dirty="0" smtClean="0"/>
            <a:t>或者写入</a:t>
          </a:r>
          <a:r>
            <a:rPr lang="en-US" sz="1900" kern="1200" dirty="0" smtClean="0"/>
            <a:t>HDFS</a:t>
          </a:r>
          <a:r>
            <a:rPr lang="zh-CN" sz="1900" kern="1200" dirty="0" smtClean="0"/>
            <a:t>或其他介质。</a:t>
          </a:r>
          <a:endParaRPr lang="zh-CN" sz="1900" kern="1200" dirty="0"/>
        </a:p>
      </dsp:txBody>
      <dsp:txXfrm>
        <a:off x="54259" y="3569670"/>
        <a:ext cx="4788026" cy="1002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D48D1-E99F-470C-8106-3AFBF68F7B51}">
      <dsp:nvSpPr>
        <dsp:cNvPr id="0" name=""/>
        <dsp:cNvSpPr/>
      </dsp:nvSpPr>
      <dsp:spPr>
        <a:xfrm>
          <a:off x="3023" y="364442"/>
          <a:ext cx="2948061" cy="1179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Standalone</a:t>
          </a:r>
          <a:r>
            <a:rPr lang="zh-CN" sz="2400" kern="1200" smtClean="0"/>
            <a:t>模式</a:t>
          </a:r>
          <a:endParaRPr lang="zh-CN" sz="2400" kern="1200"/>
        </a:p>
      </dsp:txBody>
      <dsp:txXfrm>
        <a:off x="3023" y="364442"/>
        <a:ext cx="2948061" cy="1179224"/>
      </dsp:txXfrm>
    </dsp:sp>
    <dsp:sp modelId="{D4AA350A-79EF-4ACF-9B7F-B53DC0D4DF18}">
      <dsp:nvSpPr>
        <dsp:cNvPr id="0" name=""/>
        <dsp:cNvSpPr/>
      </dsp:nvSpPr>
      <dsp:spPr>
        <a:xfrm>
          <a:off x="3023" y="1543667"/>
          <a:ext cx="2948061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Spark</a:t>
          </a:r>
          <a:r>
            <a:rPr lang="zh-CN" sz="2400" kern="1200" dirty="0" smtClean="0"/>
            <a:t>自带的简单集群管理模式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可单独部署到一个集群中，</a:t>
          </a:r>
          <a:r>
            <a:rPr lang="zh-CN" altLang="en-US" sz="2400" kern="1200" dirty="0" smtClean="0">
              <a:solidFill>
                <a:srgbClr val="FF0000"/>
              </a:solidFill>
            </a:rPr>
            <a:t>无需依赖任何其他资源管理系统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3023" y="1543667"/>
        <a:ext cx="2948061" cy="2854800"/>
      </dsp:txXfrm>
    </dsp:sp>
    <dsp:sp modelId="{6D1D7BD5-F424-4A9A-9B1A-168246D35954}">
      <dsp:nvSpPr>
        <dsp:cNvPr id="0" name=""/>
        <dsp:cNvSpPr/>
      </dsp:nvSpPr>
      <dsp:spPr>
        <a:xfrm>
          <a:off x="3363813" y="364442"/>
          <a:ext cx="2948061" cy="117922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YARN</a:t>
          </a:r>
          <a:r>
            <a:rPr lang="zh-CN" sz="2400" kern="1200" smtClean="0"/>
            <a:t>模式</a:t>
          </a:r>
          <a:endParaRPr lang="zh-CN" sz="2400" kern="1200"/>
        </a:p>
      </dsp:txBody>
      <dsp:txXfrm>
        <a:off x="3363813" y="364442"/>
        <a:ext cx="2948061" cy="1179224"/>
      </dsp:txXfrm>
    </dsp:sp>
    <dsp:sp modelId="{65669D17-7572-4DB7-9937-AE7EFCE9C27A}">
      <dsp:nvSpPr>
        <dsp:cNvPr id="0" name=""/>
        <dsp:cNvSpPr/>
      </dsp:nvSpPr>
      <dsp:spPr>
        <a:xfrm>
          <a:off x="3363813" y="1543667"/>
          <a:ext cx="2948061" cy="285480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Hadoop 2.0 </a:t>
          </a:r>
          <a:r>
            <a:rPr lang="zh-CN" sz="2400" kern="1200" smtClean="0"/>
            <a:t>中的资源管理系统</a:t>
          </a:r>
          <a:endParaRPr lang="zh-CN" sz="2400" kern="1200"/>
        </a:p>
      </dsp:txBody>
      <dsp:txXfrm>
        <a:off x="3363813" y="1543667"/>
        <a:ext cx="2948061" cy="2854800"/>
      </dsp:txXfrm>
    </dsp:sp>
    <dsp:sp modelId="{1C8FB962-C726-4BE9-9303-E063040EF7BF}">
      <dsp:nvSpPr>
        <dsp:cNvPr id="0" name=""/>
        <dsp:cNvSpPr/>
      </dsp:nvSpPr>
      <dsp:spPr>
        <a:xfrm>
          <a:off x="6724603" y="364442"/>
          <a:ext cx="2948061" cy="117922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Mesos</a:t>
          </a:r>
          <a:r>
            <a:rPr lang="zh-CN" sz="2400" kern="1200" smtClean="0"/>
            <a:t>模式</a:t>
          </a:r>
          <a:endParaRPr lang="zh-CN" sz="2400" kern="1200"/>
        </a:p>
      </dsp:txBody>
      <dsp:txXfrm>
        <a:off x="6724603" y="364442"/>
        <a:ext cx="2948061" cy="1179224"/>
      </dsp:txXfrm>
    </dsp:sp>
    <dsp:sp modelId="{C4DC1BDE-1484-49CA-9B9E-698A6D49E142}">
      <dsp:nvSpPr>
        <dsp:cNvPr id="0" name=""/>
        <dsp:cNvSpPr/>
      </dsp:nvSpPr>
      <dsp:spPr>
        <a:xfrm>
          <a:off x="6724603" y="1543667"/>
          <a:ext cx="2948061" cy="285480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Apache</a:t>
          </a:r>
          <a:r>
            <a:rPr lang="zh-CN" sz="2400" kern="1200" dirty="0" smtClean="0"/>
            <a:t>旗下的开源分布式资源管理框架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起源于</a:t>
          </a:r>
          <a:r>
            <a:rPr lang="en-US" sz="2400" kern="1200" dirty="0" smtClean="0"/>
            <a:t>Google</a:t>
          </a:r>
          <a:r>
            <a:rPr lang="zh-CN" sz="2400" kern="1200" dirty="0" smtClean="0"/>
            <a:t>的数据中心资源管理系统</a:t>
          </a:r>
          <a:r>
            <a:rPr lang="en-US" sz="2400" kern="1200" dirty="0" smtClean="0"/>
            <a:t>Borg</a:t>
          </a:r>
          <a:r>
            <a:rPr lang="zh-CN" sz="2400" kern="1200" dirty="0" smtClean="0"/>
            <a:t>。</a:t>
          </a:r>
          <a:endParaRPr lang="zh-CN" sz="2400" kern="1200" dirty="0"/>
        </a:p>
      </dsp:txBody>
      <dsp:txXfrm>
        <a:off x="6724603" y="1543667"/>
        <a:ext cx="2948061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94495-0EDF-4CD4-80F2-7469955D7599}">
      <dsp:nvSpPr>
        <dsp:cNvPr id="0" name=""/>
        <dsp:cNvSpPr/>
      </dsp:nvSpPr>
      <dsp:spPr>
        <a:xfrm>
          <a:off x="4016" y="1377721"/>
          <a:ext cx="2415331" cy="576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RDD</a:t>
          </a:r>
          <a:endParaRPr lang="zh-CN" sz="2000" kern="1200" dirty="0"/>
        </a:p>
      </dsp:txBody>
      <dsp:txXfrm>
        <a:off x="4016" y="1377721"/>
        <a:ext cx="2415331" cy="576000"/>
      </dsp:txXfrm>
    </dsp:sp>
    <dsp:sp modelId="{F99BE028-79EC-482D-A83C-4FD290A6B4EE}">
      <dsp:nvSpPr>
        <dsp:cNvPr id="0" name=""/>
        <dsp:cNvSpPr/>
      </dsp:nvSpPr>
      <dsp:spPr>
        <a:xfrm>
          <a:off x="4016" y="1953721"/>
          <a:ext cx="2415331" cy="19196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Resilient Distributed Datasets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是</a:t>
          </a:r>
          <a:r>
            <a:rPr lang="en-US" sz="2000" kern="1200" dirty="0" smtClean="0"/>
            <a:t>Spark</a:t>
          </a:r>
          <a:r>
            <a:rPr lang="zh-CN" sz="2000" kern="1200" dirty="0" smtClean="0"/>
            <a:t>的抽象数据模型</a:t>
          </a:r>
          <a:endParaRPr lang="zh-CN" sz="2000" kern="1200" dirty="0"/>
        </a:p>
      </dsp:txBody>
      <dsp:txXfrm>
        <a:off x="4016" y="1953721"/>
        <a:ext cx="2415331" cy="1919623"/>
      </dsp:txXfrm>
    </dsp:sp>
    <dsp:sp modelId="{BBFCE001-4D52-40D2-AB80-0BAE9CA195DB}">
      <dsp:nvSpPr>
        <dsp:cNvPr id="0" name=""/>
        <dsp:cNvSpPr/>
      </dsp:nvSpPr>
      <dsp:spPr>
        <a:xfrm>
          <a:off x="2757495" y="1377721"/>
          <a:ext cx="2415331" cy="576000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Scheduler</a:t>
          </a:r>
          <a:endParaRPr lang="zh-CN" sz="2000" kern="1200"/>
        </a:p>
      </dsp:txBody>
      <dsp:txXfrm>
        <a:off x="2757495" y="1377721"/>
        <a:ext cx="2415331" cy="576000"/>
      </dsp:txXfrm>
    </dsp:sp>
    <dsp:sp modelId="{6E787487-B1D5-4A4B-9468-DFF694574FB2}">
      <dsp:nvSpPr>
        <dsp:cNvPr id="0" name=""/>
        <dsp:cNvSpPr/>
      </dsp:nvSpPr>
      <dsp:spPr>
        <a:xfrm>
          <a:off x="2757495" y="1953721"/>
          <a:ext cx="2415331" cy="1919623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是</a:t>
          </a:r>
          <a:r>
            <a:rPr lang="en-US" sz="2000" kern="1200" dirty="0" smtClean="0"/>
            <a:t>Spark</a:t>
          </a:r>
          <a:r>
            <a:rPr lang="zh-CN" sz="2000" kern="1200" dirty="0" smtClean="0"/>
            <a:t>的调度机制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分为</a:t>
          </a:r>
          <a:endParaRPr lang="zh-CN" alt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DAGScheduler</a:t>
          </a:r>
          <a:endParaRPr lang="zh-CN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TaskScheduler</a:t>
          </a:r>
          <a:endParaRPr lang="zh-CN" sz="2000" kern="1200" dirty="0"/>
        </a:p>
      </dsp:txBody>
      <dsp:txXfrm>
        <a:off x="2757495" y="1953721"/>
        <a:ext cx="2415331" cy="1919623"/>
      </dsp:txXfrm>
    </dsp:sp>
    <dsp:sp modelId="{023AA04E-8CB1-4CC8-94C0-5D5012F82CC9}">
      <dsp:nvSpPr>
        <dsp:cNvPr id="0" name=""/>
        <dsp:cNvSpPr/>
      </dsp:nvSpPr>
      <dsp:spPr>
        <a:xfrm>
          <a:off x="5510973" y="1377721"/>
          <a:ext cx="2415331" cy="576000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Storage</a:t>
          </a:r>
          <a:r>
            <a:rPr lang="zh-CN" sz="2000" kern="1200" smtClean="0"/>
            <a:t>模块</a:t>
          </a:r>
          <a:endParaRPr lang="zh-CN" sz="2000" kern="1200"/>
        </a:p>
      </dsp:txBody>
      <dsp:txXfrm>
        <a:off x="5510973" y="1377721"/>
        <a:ext cx="2415331" cy="576000"/>
      </dsp:txXfrm>
    </dsp:sp>
    <dsp:sp modelId="{3CBA0F66-B382-4B7B-9E47-D71E8DE3DF42}">
      <dsp:nvSpPr>
        <dsp:cNvPr id="0" name=""/>
        <dsp:cNvSpPr/>
      </dsp:nvSpPr>
      <dsp:spPr>
        <a:xfrm>
          <a:off x="5510973" y="1953721"/>
          <a:ext cx="2415331" cy="1919623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主要管理</a:t>
          </a:r>
          <a:endParaRPr lang="zh-CN" alt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已缓存</a:t>
          </a:r>
          <a:r>
            <a:rPr lang="en-US" sz="2000" kern="1200" dirty="0" smtClean="0"/>
            <a:t>RDD</a:t>
          </a:r>
          <a:endParaRPr lang="zh-CN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shuffle</a:t>
          </a:r>
          <a:r>
            <a:rPr lang="zh-CN" sz="2000" kern="1200" dirty="0" smtClean="0"/>
            <a:t>中间结果数据</a:t>
          </a:r>
          <a:endParaRPr lang="zh-CN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广播数据</a:t>
          </a:r>
          <a:endParaRPr lang="zh-CN" altLang="en-US" sz="2000" kern="1200" dirty="0"/>
        </a:p>
      </dsp:txBody>
      <dsp:txXfrm>
        <a:off x="5510973" y="1953721"/>
        <a:ext cx="2415331" cy="1919623"/>
      </dsp:txXfrm>
    </dsp:sp>
    <dsp:sp modelId="{2D09448A-D491-412A-A288-471055B874C0}">
      <dsp:nvSpPr>
        <dsp:cNvPr id="0" name=""/>
        <dsp:cNvSpPr/>
      </dsp:nvSpPr>
      <dsp:spPr>
        <a:xfrm>
          <a:off x="8264451" y="1377721"/>
          <a:ext cx="2415331" cy="5760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Shuffle</a:t>
          </a:r>
          <a:endParaRPr lang="zh-CN" sz="2000" kern="1200"/>
        </a:p>
      </dsp:txBody>
      <dsp:txXfrm>
        <a:off x="8264451" y="1377721"/>
        <a:ext cx="2415331" cy="576000"/>
      </dsp:txXfrm>
    </dsp:sp>
    <dsp:sp modelId="{EA41F7B5-F3CD-46BE-A598-14255F63B093}">
      <dsp:nvSpPr>
        <dsp:cNvPr id="0" name=""/>
        <dsp:cNvSpPr/>
      </dsp:nvSpPr>
      <dsp:spPr>
        <a:xfrm>
          <a:off x="8264451" y="1953721"/>
          <a:ext cx="2415331" cy="1919623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Hash</a:t>
          </a:r>
          <a:r>
            <a:rPr lang="zh-CN" sz="2000" kern="1200" dirty="0" smtClean="0"/>
            <a:t>方式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Sort</a:t>
          </a:r>
          <a:r>
            <a:rPr lang="zh-CN" sz="2000" kern="1200" dirty="0" smtClean="0"/>
            <a:t>方式</a:t>
          </a:r>
          <a:endParaRPr lang="zh-CN" sz="2000" kern="1200" dirty="0"/>
        </a:p>
      </dsp:txBody>
      <dsp:txXfrm>
        <a:off x="8264451" y="1953721"/>
        <a:ext cx="2415331" cy="1919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14BC2-2B86-4C6F-AB9F-F7A851FB3060}">
      <dsp:nvSpPr>
        <dsp:cNvPr id="0" name=""/>
        <dsp:cNvSpPr/>
      </dsp:nvSpPr>
      <dsp:spPr>
        <a:xfrm>
          <a:off x="0" y="4611"/>
          <a:ext cx="6795368" cy="6791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Spark</a:t>
          </a:r>
          <a:r>
            <a:rPr lang="zh-CN" sz="2700" kern="1200" dirty="0" smtClean="0"/>
            <a:t>的主要数据抽象模型</a:t>
          </a:r>
          <a:endParaRPr lang="zh-CN" sz="2700" kern="1200" dirty="0"/>
        </a:p>
      </dsp:txBody>
      <dsp:txXfrm>
        <a:off x="33155" y="37766"/>
        <a:ext cx="6729058" cy="612874"/>
      </dsp:txXfrm>
    </dsp:sp>
    <dsp:sp modelId="{F4EB9688-0D57-4F35-986D-A07123F866F0}">
      <dsp:nvSpPr>
        <dsp:cNvPr id="0" name=""/>
        <dsp:cNvSpPr/>
      </dsp:nvSpPr>
      <dsp:spPr>
        <a:xfrm>
          <a:off x="0" y="683796"/>
          <a:ext cx="6795368" cy="76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元素的分布式集</a:t>
          </a:r>
          <a:endParaRPr lang="zh-CN" alt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在集群中并行</a:t>
          </a:r>
          <a:endParaRPr lang="zh-CN" altLang="en-US" sz="2100" kern="1200" dirty="0"/>
        </a:p>
      </dsp:txBody>
      <dsp:txXfrm>
        <a:off x="0" y="683796"/>
        <a:ext cx="6795368" cy="768487"/>
      </dsp:txXfrm>
    </dsp:sp>
    <dsp:sp modelId="{8826430E-BB75-4B7C-8C2D-2D519DA9C654}">
      <dsp:nvSpPr>
        <dsp:cNvPr id="0" name=""/>
        <dsp:cNvSpPr/>
      </dsp:nvSpPr>
      <dsp:spPr>
        <a:xfrm>
          <a:off x="0" y="1452283"/>
          <a:ext cx="6795368" cy="67918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两种</a:t>
          </a:r>
          <a:r>
            <a:rPr lang="en-US" sz="2700" kern="1200" smtClean="0"/>
            <a:t>RDD</a:t>
          </a:r>
          <a:r>
            <a:rPr lang="zh-CN" sz="2700" kern="1200" smtClean="0"/>
            <a:t>操作</a:t>
          </a:r>
          <a:endParaRPr lang="zh-CN" sz="2700" kern="1200"/>
        </a:p>
      </dsp:txBody>
      <dsp:txXfrm>
        <a:off x="33155" y="1485438"/>
        <a:ext cx="6729058" cy="612874"/>
      </dsp:txXfrm>
    </dsp:sp>
    <dsp:sp modelId="{12F7E4AE-CDC0-4EBD-9F9D-777F1DD18A0C}">
      <dsp:nvSpPr>
        <dsp:cNvPr id="0" name=""/>
        <dsp:cNvSpPr/>
      </dsp:nvSpPr>
      <dsp:spPr>
        <a:xfrm>
          <a:off x="0" y="2131468"/>
          <a:ext cx="6795368" cy="26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Transformations</a:t>
          </a:r>
          <a:endParaRPr lang="zh-CN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创建一个</a:t>
          </a:r>
          <a:r>
            <a:rPr lang="en-US" sz="2100" kern="1200" smtClean="0"/>
            <a:t>DAG</a:t>
          </a:r>
          <a:endParaRPr lang="zh-CN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惰性计算</a:t>
          </a:r>
          <a:endParaRPr lang="zh-CN" altLang="en-US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无返回值</a:t>
          </a:r>
          <a:endParaRPr lang="zh-CN" alt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Actions</a:t>
          </a:r>
          <a:endParaRPr lang="zh-CN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运行</a:t>
          </a:r>
          <a:r>
            <a:rPr lang="en-US" sz="2100" kern="1200" smtClean="0"/>
            <a:t>action</a:t>
          </a:r>
          <a:r>
            <a:rPr lang="zh-CN" sz="2100" kern="1200" smtClean="0"/>
            <a:t>之前的</a:t>
          </a:r>
          <a:r>
            <a:rPr lang="en-US" sz="2100" kern="1200" smtClean="0"/>
            <a:t>transformation</a:t>
          </a:r>
          <a:r>
            <a:rPr lang="zh-CN" sz="2100" kern="1200" smtClean="0"/>
            <a:t>和</a:t>
          </a:r>
          <a:r>
            <a:rPr lang="en-US" sz="2100" kern="1200" smtClean="0"/>
            <a:t>action</a:t>
          </a:r>
          <a:r>
            <a:rPr lang="zh-CN" sz="2100" kern="1200" smtClean="0"/>
            <a:t>本身</a:t>
          </a:r>
          <a:endParaRPr lang="zh-CN" sz="2100" kern="120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smtClean="0"/>
            <a:t>返回值</a:t>
          </a:r>
          <a:endParaRPr lang="zh-CN" altLang="en-US" sz="2100" kern="1200"/>
        </a:p>
      </dsp:txBody>
      <dsp:txXfrm>
        <a:off x="0" y="2131468"/>
        <a:ext cx="6795368" cy="2626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image" Target="../media/image3.emf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14204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3200" b="0" dirty="0" smtClean="0">
                <a:solidFill>
                  <a:srgbClr val="C00000"/>
                </a:solidFill>
              </a:rPr>
              <a:t>        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技术与工具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en-US" dirty="0" smtClean="0"/>
              <a:t>6.</a:t>
            </a:r>
            <a:r>
              <a:rPr lang="en-US" altLang="en-US" dirty="0"/>
              <a:t>RDD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9677375" y="1700808"/>
            <a:ext cx="1046162" cy="582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E4FF"/>
              </a:gs>
              <a:gs pos="64999">
                <a:srgbClr val="B6BFFF"/>
              </a:gs>
              <a:gs pos="100000">
                <a:srgbClr val="98A6FF"/>
              </a:gs>
            </a:gsLst>
            <a:lin ang="5400000" scaled="1"/>
          </a:gradFill>
          <a:ln w="9525">
            <a:solidFill>
              <a:srgbClr val="7283F9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HadoopRDD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Rounded Rectangle 5"/>
          <p:cNvSpPr>
            <a:spLocks noChangeArrowheads="1"/>
          </p:cNvSpPr>
          <p:nvPr/>
        </p:nvSpPr>
        <p:spPr bwMode="auto">
          <a:xfrm>
            <a:off x="9675787" y="3006123"/>
            <a:ext cx="1047750" cy="584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E4FF"/>
              </a:gs>
              <a:gs pos="64999">
                <a:srgbClr val="B6BFFF"/>
              </a:gs>
              <a:gs pos="100000">
                <a:srgbClr val="98A6FF"/>
              </a:gs>
            </a:gsLst>
            <a:lin ang="5400000" scaled="1"/>
          </a:gradFill>
          <a:ln w="9525">
            <a:solidFill>
              <a:srgbClr val="7283F9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FilteredRDD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Rounded Rectangle 6"/>
          <p:cNvSpPr>
            <a:spLocks noChangeArrowheads="1"/>
          </p:cNvSpPr>
          <p:nvPr/>
        </p:nvSpPr>
        <p:spPr bwMode="auto">
          <a:xfrm>
            <a:off x="9605937" y="5604810"/>
            <a:ext cx="1189037" cy="582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8F8F8"/>
              </a:gs>
              <a:gs pos="64999">
                <a:srgbClr val="C3EAEA"/>
              </a:gs>
              <a:gs pos="100000">
                <a:srgbClr val="A8E3E3"/>
              </a:gs>
            </a:gsLst>
            <a:lin ang="5400000" scaled="1"/>
          </a:gradFill>
          <a:ln w="9525">
            <a:solidFill>
              <a:srgbClr val="008A8A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Reduced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RDD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Rounded Rectangle 7"/>
          <p:cNvSpPr>
            <a:spLocks noChangeArrowheads="1"/>
          </p:cNvSpPr>
          <p:nvPr/>
        </p:nvSpPr>
        <p:spPr bwMode="auto">
          <a:xfrm>
            <a:off x="9675787" y="4356968"/>
            <a:ext cx="1046163" cy="584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0E4FF"/>
              </a:gs>
              <a:gs pos="64999">
                <a:srgbClr val="B6BFFF"/>
              </a:gs>
              <a:gs pos="100000">
                <a:srgbClr val="98A6FF"/>
              </a:gs>
            </a:gsLst>
            <a:lin ang="5400000" scaled="1"/>
          </a:gradFill>
          <a:ln w="9525">
            <a:solidFill>
              <a:srgbClr val="7283F9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MappedRDD</a:t>
            </a: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12" name="Straight Arrow Connector 12"/>
          <p:cNvCxnSpPr/>
          <p:nvPr/>
        </p:nvCxnSpPr>
        <p:spPr>
          <a:xfrm>
            <a:off x="10200456" y="2283603"/>
            <a:ext cx="0" cy="722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10200456" y="3634448"/>
            <a:ext cx="0" cy="722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2"/>
          <p:cNvCxnSpPr/>
          <p:nvPr/>
        </p:nvCxnSpPr>
        <p:spPr>
          <a:xfrm>
            <a:off x="10200456" y="4882290"/>
            <a:ext cx="0" cy="722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214BC2-2B86-4C6F-AB9F-F7A851FB3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8C214BC2-2B86-4C6F-AB9F-F7A851FB3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8C214BC2-2B86-4C6F-AB9F-F7A851FB3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EB9688-0D57-4F35-986D-A07123F86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F4EB9688-0D57-4F35-986D-A07123F86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4EB9688-0D57-4F35-986D-A07123F86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6430E-BB75-4B7C-8C2D-2D519DA9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8826430E-BB75-4B7C-8C2D-2D519DA9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8826430E-BB75-4B7C-8C2D-2D519DA9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F7E4AE-CDC0-4EBD-9F9D-777F1DD18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12F7E4AE-CDC0-4EBD-9F9D-777F1DD18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12F7E4AE-CDC0-4EBD-9F9D-777F1DD18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4.4  Spark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3633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2232" y="3861048"/>
            <a:ext cx="1662058" cy="221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289" y="980728"/>
            <a:ext cx="3739001" cy="2478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8188586" y="3677762"/>
            <a:ext cx="187220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Zaharia</a:t>
            </a:r>
            <a:r>
              <a:rPr lang="en-US" altLang="zh-CN" dirty="0"/>
              <a:t> M, Chowdhury M, Franklin M J, et al. Spark: cluster computing with working sets[J]. </a:t>
            </a:r>
            <a:r>
              <a:rPr lang="en-US" altLang="zh-CN" dirty="0" err="1"/>
              <a:t>HotCloud</a:t>
            </a:r>
            <a:r>
              <a:rPr lang="en-US" altLang="zh-CN" dirty="0"/>
              <a:t>, 2010, 10: 10-10.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C9F409-5F05-4B5D-8610-B1893354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5BC9F409-5F05-4B5D-8610-B1893354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5BC9F409-5F05-4B5D-8610-B1893354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2F82C3-D0A8-404E-A537-3AA1E121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42F82C3-D0A8-404E-A537-3AA1E121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42F82C3-D0A8-404E-A537-3AA1E121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24104E-9DD4-461F-9A04-BA396AF11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7924104E-9DD4-461F-9A04-BA396AF11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7924104E-9DD4-461F-9A04-BA396AF11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8AC057-CCA0-49E8-BB56-21528B1E9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EB8AC057-CCA0-49E8-BB56-21528B1E9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EB8AC057-CCA0-49E8-BB56-21528B1E9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233319-372B-4A0A-BAD3-2AF76FEAF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E3233319-372B-4A0A-BAD3-2AF76FEAF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E3233319-372B-4A0A-BAD3-2AF76FEAF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B32EF7-9BDD-4428-9B5F-8BFCA746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D6B32EF7-9BDD-4428-9B5F-8BFCA746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D6B32EF7-9BDD-4428-9B5F-8BFCA746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主要特点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9637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216979-78F5-4625-82D0-D053A2ED6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F216979-78F5-4625-82D0-D053A2ED6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F216979-78F5-4625-82D0-D053A2ED6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4EB72C-232B-4DF6-A524-D9F43B0D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B4EB72C-232B-4DF6-A524-D9F43B0D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B4EB72C-232B-4DF6-A524-D9F43B0D4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E56CF4-2AF9-404A-8CB6-3527D118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D4E56CF4-2AF9-404A-8CB6-3527D118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4E56CF4-2AF9-404A-8CB6-3527D118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977FE4-43F4-4BDB-9114-21CA2E85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52977FE4-43F4-4BDB-9114-21CA2E85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52977FE4-43F4-4BDB-9114-21CA2E85B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59ED2-0034-4371-8DD4-4BD6B7A7F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4F959ED2-0034-4371-8DD4-4BD6B7A7F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4F959ED2-0034-4371-8DD4-4BD6B7A7F3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8D34B4-7F60-4FDC-A0DC-4408B091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BA8D34B4-7F60-4FDC-A0DC-4408B091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BA8D34B4-7F60-4FDC-A0DC-4408B091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dirty="0" smtClean="0"/>
              <a:t>2.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架构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957705" y="1558290"/>
            <a:ext cx="7976870" cy="3924935"/>
            <a:chOff x="3535" y="3019"/>
            <a:chExt cx="9550" cy="487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35" y="3019"/>
              <a:ext cx="2208" cy="2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+mn-ea"/>
                </a:rPr>
                <a:t>Spark SQL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983" y="3019"/>
              <a:ext cx="2207" cy="2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+mn-ea"/>
                </a:rPr>
                <a:t>Spark Streaming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algn="ctr" eaLnBrk="1" hangingPunct="1"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+mn-lt"/>
                  <a:ea typeface="+mn-ea"/>
                </a:rPr>
                <a:t>real-time processing</a:t>
              </a:r>
              <a:endParaRPr lang="en-US" sz="12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430" y="3019"/>
              <a:ext cx="2208" cy="2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solidFill>
                    <a:schemeClr val="bg1"/>
                  </a:solidFill>
                  <a:latin typeface="+mn-lt"/>
                  <a:ea typeface="+mn-ea"/>
                </a:rPr>
                <a:t>MLlib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algn="ctr" eaLnBrk="1" hangingPunct="1"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+mn-lt"/>
                  <a:ea typeface="+mn-ea"/>
                </a:rPr>
                <a:t>machine learning</a:t>
              </a:r>
              <a:endParaRPr lang="en-US" sz="12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878" y="3019"/>
              <a:ext cx="2207" cy="2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solidFill>
                    <a:schemeClr val="bg1"/>
                  </a:solidFill>
                  <a:latin typeface="+mn-lt"/>
                  <a:ea typeface="+mn-ea"/>
                </a:rPr>
                <a:t>GraphX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algn="ctr" eaLnBrk="1" hangingPunct="1">
                <a:defRPr/>
              </a:pPr>
              <a:r>
                <a:rPr lang="en-US" sz="1200" i="1" dirty="0">
                  <a:solidFill>
                    <a:schemeClr val="bg1"/>
                  </a:solidFill>
                  <a:latin typeface="+mn-lt"/>
                  <a:ea typeface="+mn-ea"/>
                </a:rPr>
                <a:t>graph processing</a:t>
              </a:r>
              <a:endParaRPr lang="en-US" sz="12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535" y="5484"/>
              <a:ext cx="9550" cy="11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+mn-ea"/>
                </a:rPr>
                <a:t>Spark Core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535" y="6766"/>
              <a:ext cx="4775" cy="11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+mn-ea"/>
                </a:rPr>
                <a:t>Standalone Scheduler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8478" y="6766"/>
              <a:ext cx="2207" cy="11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+mn-ea"/>
                </a:rPr>
                <a:t>YARN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878" y="6766"/>
              <a:ext cx="2207" cy="11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solidFill>
                    <a:schemeClr val="bg1"/>
                  </a:solidFill>
                  <a:latin typeface="+mn-lt"/>
                  <a:ea typeface="+mn-ea"/>
                </a:rPr>
                <a:t>Mesos</a:t>
              </a: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运行流程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5" name="图片 14" descr="Spark cluster components"/>
          <p:cNvPicPr/>
          <p:nvPr/>
        </p:nvPicPr>
        <p:blipFill>
          <a:blip r:embed="rId1" cstate="print">
            <a:grayscl/>
          </a:blip>
          <a:srcRect/>
          <a:stretch>
            <a:fillRect/>
          </a:stretch>
        </p:blipFill>
        <p:spPr bwMode="auto">
          <a:xfrm>
            <a:off x="759484" y="2084676"/>
            <a:ext cx="5751909" cy="34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 flipH="1">
            <a:off x="1343472" y="26857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247897" y="36611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4416491" y="31294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9736" y="2564904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1725" y="4869160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6564030" y="1052736"/>
          <a:ext cx="5436626" cy="544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运行流程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5" name="图片 14" descr="Spark cluster components"/>
          <p:cNvPicPr/>
          <p:nvPr/>
        </p:nvPicPr>
        <p:blipFill>
          <a:blip r:embed="rId1" cstate="print">
            <a:grayscl/>
          </a:blip>
          <a:srcRect/>
          <a:stretch>
            <a:fillRect/>
          </a:stretch>
        </p:blipFill>
        <p:spPr bwMode="auto">
          <a:xfrm>
            <a:off x="759484" y="2084676"/>
            <a:ext cx="5751909" cy="34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图示 6"/>
          <p:cNvGraphicFramePr/>
          <p:nvPr/>
        </p:nvGraphicFramePr>
        <p:xfrm>
          <a:off x="7023373" y="1708645"/>
          <a:ext cx="4896544" cy="464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 flipH="1">
            <a:off x="1343472" y="26857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247897" y="36611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4416491" y="31294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9736" y="2564904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1725" y="4869160"/>
            <a:ext cx="62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00BF9E-E126-4265-840A-B94A386D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BE00BF9E-E126-4265-840A-B94A386D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BE00BF9E-E126-4265-840A-B94A386D1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3EC98A-B78F-4848-983C-A72F31E7D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DB3EC98A-B78F-4848-983C-A72F31E7D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DB3EC98A-B78F-4848-983C-A72F31E7D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76A4F7-1FB5-43BA-BF21-1938276A1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6F76A4F7-1FB5-43BA-BF21-1938276A1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6F76A4F7-1FB5-43BA-BF21-1938276A1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3DD10E-0913-4ECE-8E2F-5DA3C26B7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BF3DD10E-0913-4ECE-8E2F-5DA3C26B7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BF3DD10E-0913-4ECE-8E2F-5DA3C26B7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集群管理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67568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zh-CN" dirty="0" smtClean="0"/>
              <a:t>关键</a:t>
            </a:r>
            <a:r>
              <a:rPr lang="zh-CN" altLang="zh-CN" dirty="0"/>
              <a:t>技术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67408" y="1346285"/>
          <a:ext cx="10683800" cy="525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►4.4  Spark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682</Words>
  <Application>WPS 演示</Application>
  <PresentationFormat>宽屏</PresentationFormat>
  <Paragraphs>136</Paragraphs>
  <Slides>11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《数据科学理论与实践》之                    技术与工具</vt:lpstr>
      <vt:lpstr>4.4  Spark</vt:lpstr>
      <vt:lpstr>Spark</vt:lpstr>
      <vt:lpstr>1.主要特点</vt:lpstr>
      <vt:lpstr>2.技术架构</vt:lpstr>
      <vt:lpstr>3.运行流程</vt:lpstr>
      <vt:lpstr>3.运行流程</vt:lpstr>
      <vt:lpstr>4.集群管理</vt:lpstr>
      <vt:lpstr>5.关键技术</vt:lpstr>
      <vt:lpstr>6.RDD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2021-11-09T01:51:38Z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