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405" r:id="rId5"/>
    <p:sldId id="379" r:id="rId6"/>
    <p:sldId id="380" r:id="rId7"/>
    <p:sldId id="432" r:id="rId8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技术与工具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4.7  </a:t>
            </a:r>
            <a:r>
              <a:rPr lang="zh-CN" altLang="en-US" dirty="0">
                <a:solidFill>
                  <a:srgbClr val="C00000"/>
                </a:solidFill>
              </a:rPr>
              <a:t>发展趋势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92510"/>
            <a:ext cx="10251752" cy="821913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数据计算</a:t>
            </a:r>
            <a:r>
              <a:rPr lang="zh-CN" altLang="en-US" dirty="0" smtClean="0"/>
              <a:t>层的发展趋势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4.7  发展趋势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29316" y="2348879"/>
            <a:ext cx="187884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95600" y="1988840"/>
          <a:ext cx="6279100" cy="374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Visio" r:id="rId1" imgW="4389120" imgH="2640965" progId="Visio.Drawing.11">
                  <p:embed/>
                </p:oleObj>
              </mc:Choice>
              <mc:Fallback>
                <p:oleObj name="Visio" r:id="rId1" imgW="4389120" imgH="26409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988840"/>
                        <a:ext cx="6279100" cy="3744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92510"/>
            <a:ext cx="10251752" cy="82191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数据管理</a:t>
            </a:r>
            <a:r>
              <a:rPr lang="zh-CN" altLang="en-US" dirty="0" smtClean="0"/>
              <a:t>层的发展趋势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4.7  发展趋势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35560" y="13462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10384" y="1478148"/>
          <a:ext cx="5256584" cy="48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Visio" r:id="rId1" imgW="6896100" imgH="6311900" progId="Visio.Drawing.11">
                  <p:embed/>
                </p:oleObj>
              </mc:Choice>
              <mc:Fallback>
                <p:oleObj name="Visio" r:id="rId1" imgW="6896100" imgH="6311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384" y="1478148"/>
                        <a:ext cx="5256584" cy="485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WPS 演示</Application>
  <PresentationFormat>宽屏</PresentationFormat>
  <Paragraphs>45</Paragraphs>
  <Slides>5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NewBaskerville-Bold</vt:lpstr>
      <vt:lpstr>Segoe Print</vt:lpstr>
      <vt:lpstr>FranklinGothic-Book</vt:lpstr>
      <vt:lpstr>NewBaskerville-Roman</vt:lpstr>
      <vt:lpstr>吉祥如意</vt:lpstr>
      <vt:lpstr>Visio.Drawing.11</vt:lpstr>
      <vt:lpstr>Visio.Drawing.11</vt:lpstr>
      <vt:lpstr>《数据科学理论与实践》之                    技术与工具</vt:lpstr>
      <vt:lpstr>4.7  发展趋势</vt:lpstr>
      <vt:lpstr>1.数据计算层的发展趋势</vt:lpstr>
      <vt:lpstr>2.数据管理层的发展趋势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1464</cp:revision>
  <cp:lastPrinted>2018-05-28T02:55:00Z</cp:lastPrinted>
  <dcterms:created xsi:type="dcterms:W3CDTF">2007-03-02T11:26:00Z</dcterms:created>
  <dcterms:modified xsi:type="dcterms:W3CDTF">2021-11-09T01:53:33Z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