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406" r:id="rId5"/>
    <p:sldId id="408" r:id="rId6"/>
    <p:sldId id="409" r:id="rId7"/>
    <p:sldId id="410" r:id="rId8"/>
  </p:sldIdLst>
  <p:sldSz cx="12192000" cy="6858000"/>
  <p:notesSz cx="10234295" cy="710374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EDCDCB"/>
    <a:srgbClr val="A9CDCB"/>
    <a:srgbClr val="D1EBF1"/>
    <a:srgbClr val="EBF1DE"/>
    <a:srgbClr val="F1EEF4"/>
    <a:srgbClr val="DFF5A9"/>
    <a:srgbClr val="E5F7B9"/>
    <a:srgbClr val="009900"/>
    <a:srgbClr val="A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6" d="100"/>
          <a:sy n="86" d="100"/>
        </p:scale>
        <p:origin x="533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2238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819E68-79C1-4516-A5E0-A458F90D0E64}" type="doc">
      <dgm:prSet loTypeId="urn:microsoft.com/office/officeart/2009/3/layout/PlusandMinus" loCatId="relationship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5AFC82D-5ACD-489D-B55C-E77AC100CA97}">
      <dgm:prSet custT="1"/>
      <dgm:spPr/>
      <dgm:t>
        <a:bodyPr/>
        <a:lstStyle/>
        <a:p>
          <a:pPr rtl="0"/>
          <a:r>
            <a:rPr lang="zh-CN" sz="3400" dirty="0" smtClean="0"/>
            <a:t>传统产品的</a:t>
          </a:r>
          <a:r>
            <a:rPr lang="en-US" altLang="zh-CN" sz="3400" dirty="0" smtClean="0"/>
            <a:t/>
          </a:r>
          <a:br>
            <a:rPr lang="en-US" altLang="zh-CN" sz="3400" dirty="0" smtClean="0"/>
          </a:br>
          <a:r>
            <a:rPr lang="zh-CN" sz="3400" dirty="0" smtClean="0"/>
            <a:t>开发</a:t>
          </a:r>
          <a:endParaRPr lang="zh-CN" sz="3400" dirty="0"/>
        </a:p>
      </dgm:t>
    </dgm:pt>
    <dgm:pt modelId="{91D148F9-0D4D-4CA1-B9C5-A00B15B0F393}" cxnId="{0F0D95E2-DF27-4798-9EE0-A8F335AB5FC1}" type="parTrans">
      <dgm:prSet/>
      <dgm:spPr/>
      <dgm:t>
        <a:bodyPr/>
        <a:lstStyle/>
        <a:p>
          <a:endParaRPr lang="zh-CN" altLang="en-US"/>
        </a:p>
      </dgm:t>
    </dgm:pt>
    <dgm:pt modelId="{E70602AB-BFC9-4015-A442-F4786C3294BF}" cxnId="{0F0D95E2-DF27-4798-9EE0-A8F335AB5FC1}" type="sibTrans">
      <dgm:prSet/>
      <dgm:spPr/>
      <dgm:t>
        <a:bodyPr/>
        <a:lstStyle/>
        <a:p>
          <a:endParaRPr lang="zh-CN" altLang="en-US"/>
        </a:p>
      </dgm:t>
    </dgm:pt>
    <dgm:pt modelId="{97F5705F-487D-4A5E-B363-17C9530E7159}">
      <dgm:prSet/>
      <dgm:spPr/>
      <dgm:t>
        <a:bodyPr/>
        <a:lstStyle/>
        <a:p>
          <a:pPr rtl="0"/>
          <a:r>
            <a:rPr lang="zh-CN" altLang="en-US" sz="3000" dirty="0" smtClean="0"/>
            <a:t>三分技术</a:t>
          </a:r>
          <a:endParaRPr lang="zh-CN" altLang="en-US" sz="3000" dirty="0"/>
        </a:p>
      </dgm:t>
    </dgm:pt>
    <dgm:pt modelId="{C6AD86BD-AB63-437A-8695-83BF364C54D3}" cxnId="{7058BEC8-2BE5-428A-ADF2-EF4ACEAAF2D0}" type="parTrans">
      <dgm:prSet/>
      <dgm:spPr/>
      <dgm:t>
        <a:bodyPr/>
        <a:lstStyle/>
        <a:p>
          <a:endParaRPr lang="zh-CN" altLang="en-US"/>
        </a:p>
      </dgm:t>
    </dgm:pt>
    <dgm:pt modelId="{D808354F-2F94-4B60-ADD9-CE1D0D866F1E}" cxnId="{7058BEC8-2BE5-428A-ADF2-EF4ACEAAF2D0}" type="sibTrans">
      <dgm:prSet/>
      <dgm:spPr/>
      <dgm:t>
        <a:bodyPr/>
        <a:lstStyle/>
        <a:p>
          <a:endParaRPr lang="zh-CN" altLang="en-US"/>
        </a:p>
      </dgm:t>
    </dgm:pt>
    <dgm:pt modelId="{F4DC0662-57F8-476C-A9E5-D9838C8AE1B6}">
      <dgm:prSet custT="1"/>
      <dgm:spPr/>
      <dgm:t>
        <a:bodyPr/>
        <a:lstStyle/>
        <a:p>
          <a:pPr rtl="0"/>
          <a:r>
            <a:rPr lang="zh-CN" sz="3400" dirty="0" smtClean="0"/>
            <a:t>数据产品的</a:t>
          </a:r>
          <a:r>
            <a:rPr lang="en-US" altLang="zh-CN" sz="3400" dirty="0" smtClean="0"/>
            <a:t/>
          </a:r>
          <a:br>
            <a:rPr lang="en-US" altLang="zh-CN" sz="3400" dirty="0" smtClean="0"/>
          </a:br>
          <a:r>
            <a:rPr lang="zh-CN" sz="3400" dirty="0" smtClean="0"/>
            <a:t>开发</a:t>
          </a:r>
          <a:endParaRPr lang="zh-CN" sz="3400" dirty="0"/>
        </a:p>
      </dgm:t>
    </dgm:pt>
    <dgm:pt modelId="{CADEDD03-BE1E-4689-BF24-92845E427002}" cxnId="{F5EB3E33-AC0D-456E-A741-CC3D500C033A}" type="parTrans">
      <dgm:prSet/>
      <dgm:spPr/>
      <dgm:t>
        <a:bodyPr/>
        <a:lstStyle/>
        <a:p>
          <a:endParaRPr lang="zh-CN" altLang="en-US"/>
        </a:p>
      </dgm:t>
    </dgm:pt>
    <dgm:pt modelId="{F2F327F2-A491-4187-A126-9C548CF8053C}" cxnId="{F5EB3E33-AC0D-456E-A741-CC3D500C033A}" type="sibTrans">
      <dgm:prSet/>
      <dgm:spPr/>
      <dgm:t>
        <a:bodyPr/>
        <a:lstStyle/>
        <a:p>
          <a:endParaRPr lang="zh-CN" altLang="en-US"/>
        </a:p>
      </dgm:t>
    </dgm:pt>
    <dgm:pt modelId="{FE910195-E9FD-42CB-954C-003AE5CC0B83}">
      <dgm:prSet/>
      <dgm:spPr/>
      <dgm:t>
        <a:bodyPr/>
        <a:lstStyle/>
        <a:p>
          <a:pPr rtl="0"/>
          <a:r>
            <a:rPr lang="zh-CN" altLang="en-US" sz="3000" dirty="0" smtClean="0"/>
            <a:t>三分数据</a:t>
          </a:r>
          <a:endParaRPr lang="zh-CN" altLang="en-US" sz="3000" dirty="0"/>
        </a:p>
      </dgm:t>
    </dgm:pt>
    <dgm:pt modelId="{0A908E05-C01E-467F-80FC-4802D75CFB1B}" cxnId="{BCC52479-75C8-42EE-99C7-38B0DC7184E5}" type="parTrans">
      <dgm:prSet/>
      <dgm:spPr/>
      <dgm:t>
        <a:bodyPr/>
        <a:lstStyle/>
        <a:p>
          <a:endParaRPr lang="zh-CN" altLang="en-US"/>
        </a:p>
      </dgm:t>
    </dgm:pt>
    <dgm:pt modelId="{5F3F08CC-8D22-449F-8B93-7AFFC3DE8621}" cxnId="{BCC52479-75C8-42EE-99C7-38B0DC7184E5}" type="sibTrans">
      <dgm:prSet/>
      <dgm:spPr/>
      <dgm:t>
        <a:bodyPr/>
        <a:lstStyle/>
        <a:p>
          <a:endParaRPr lang="zh-CN" altLang="en-US"/>
        </a:p>
      </dgm:t>
    </dgm:pt>
    <dgm:pt modelId="{52628602-9B10-4385-B567-59CEE8244191}">
      <dgm:prSet/>
      <dgm:spPr/>
      <dgm:t>
        <a:bodyPr/>
        <a:lstStyle/>
        <a:p>
          <a:pPr rtl="0"/>
          <a:r>
            <a:rPr lang="zh-CN" altLang="en-US" sz="3000" dirty="0" smtClean="0"/>
            <a:t>七分管理</a:t>
          </a:r>
          <a:endParaRPr lang="zh-CN" altLang="en-US" sz="3000" dirty="0"/>
        </a:p>
      </dgm:t>
    </dgm:pt>
    <dgm:pt modelId="{0A6086A2-8955-4874-A887-69CC1213A811}" cxnId="{B65472A3-FFA0-44D9-8BFF-0351E339009E}" type="parTrans">
      <dgm:prSet/>
      <dgm:spPr/>
      <dgm:t>
        <a:bodyPr/>
        <a:lstStyle/>
        <a:p>
          <a:endParaRPr lang="zh-CN" altLang="en-US"/>
        </a:p>
      </dgm:t>
    </dgm:pt>
    <dgm:pt modelId="{BB2DBF3D-ADE9-44B3-A9CD-D74883D3E24F}" cxnId="{B65472A3-FFA0-44D9-8BFF-0351E339009E}" type="sibTrans">
      <dgm:prSet/>
      <dgm:spPr/>
      <dgm:t>
        <a:bodyPr/>
        <a:lstStyle/>
        <a:p>
          <a:endParaRPr lang="zh-CN" altLang="en-US"/>
        </a:p>
      </dgm:t>
    </dgm:pt>
    <dgm:pt modelId="{C0CCA261-8B6C-4495-B972-90EC75F2BAFF}">
      <dgm:prSet/>
      <dgm:spPr/>
      <dgm:t>
        <a:bodyPr/>
        <a:lstStyle/>
        <a:p>
          <a:pPr rtl="0"/>
          <a:r>
            <a:rPr lang="zh-CN" altLang="en-US" sz="3000" dirty="0" smtClean="0"/>
            <a:t>十二分数据</a:t>
          </a:r>
          <a:endParaRPr lang="zh-CN" altLang="en-US" sz="3000" dirty="0"/>
        </a:p>
      </dgm:t>
    </dgm:pt>
    <dgm:pt modelId="{F66E75BC-0398-474A-8884-C72559117522}" cxnId="{5A5B7AD7-6C26-46A7-B2EE-19F523184F0E}" type="parTrans">
      <dgm:prSet/>
      <dgm:spPr/>
      <dgm:t>
        <a:bodyPr/>
        <a:lstStyle/>
        <a:p>
          <a:endParaRPr lang="zh-CN" altLang="en-US"/>
        </a:p>
      </dgm:t>
    </dgm:pt>
    <dgm:pt modelId="{DD75D6D3-36E3-4A50-B749-6AAD1F0563F6}" cxnId="{5A5B7AD7-6C26-46A7-B2EE-19F523184F0E}" type="sibTrans">
      <dgm:prSet/>
      <dgm:spPr/>
      <dgm:t>
        <a:bodyPr/>
        <a:lstStyle/>
        <a:p>
          <a:endParaRPr lang="zh-CN" altLang="en-US"/>
        </a:p>
      </dgm:t>
    </dgm:pt>
    <dgm:pt modelId="{FE05E81D-687F-4D70-A349-E6B9E3FE32BB}">
      <dgm:prSet/>
      <dgm:spPr/>
      <dgm:t>
        <a:bodyPr/>
        <a:lstStyle/>
        <a:p>
          <a:pPr rtl="0"/>
          <a:r>
            <a:rPr lang="zh-CN" altLang="en-US" sz="3000" dirty="0" smtClean="0"/>
            <a:t>七分智慧</a:t>
          </a:r>
          <a:endParaRPr lang="zh-CN" altLang="en-US" sz="3000" dirty="0"/>
        </a:p>
      </dgm:t>
    </dgm:pt>
    <dgm:pt modelId="{B351002C-79CF-4E03-8ECD-7A9FF53E4F60}" cxnId="{E68144E6-197D-4FA5-B3A5-087FD30E6B02}" type="parTrans">
      <dgm:prSet/>
      <dgm:spPr/>
      <dgm:t>
        <a:bodyPr/>
        <a:lstStyle/>
        <a:p>
          <a:endParaRPr lang="zh-CN" altLang="en-US"/>
        </a:p>
      </dgm:t>
    </dgm:pt>
    <dgm:pt modelId="{7F7C0C1C-8099-4947-8D1D-BF81E1CDC896}" cxnId="{E68144E6-197D-4FA5-B3A5-087FD30E6B02}" type="sibTrans">
      <dgm:prSet/>
      <dgm:spPr/>
      <dgm:t>
        <a:bodyPr/>
        <a:lstStyle/>
        <a:p>
          <a:endParaRPr lang="zh-CN" altLang="en-US"/>
        </a:p>
      </dgm:t>
    </dgm:pt>
    <dgm:pt modelId="{17FB27D5-EC6E-4064-AA0B-51032165AABD}">
      <dgm:prSet/>
      <dgm:spPr/>
      <dgm:t>
        <a:bodyPr/>
        <a:lstStyle/>
        <a:p>
          <a:pPr rtl="0"/>
          <a:r>
            <a:rPr lang="zh-CN" altLang="en-US" sz="3000" dirty="0" smtClean="0"/>
            <a:t>十二分体验</a:t>
          </a:r>
          <a:endParaRPr lang="zh-CN" altLang="en-US" sz="3000" dirty="0"/>
        </a:p>
      </dgm:t>
    </dgm:pt>
    <dgm:pt modelId="{1AF9DC66-C7C5-41C5-BD0B-892A554F6AFC}" cxnId="{5E258F6C-0EE1-4B7B-AF48-F37C95654EF8}" type="parTrans">
      <dgm:prSet/>
      <dgm:spPr/>
      <dgm:t>
        <a:bodyPr/>
        <a:lstStyle/>
        <a:p>
          <a:endParaRPr lang="zh-CN" altLang="en-US"/>
        </a:p>
      </dgm:t>
    </dgm:pt>
    <dgm:pt modelId="{9B0E4D94-3D41-40B4-A9A5-BB111CE79981}" cxnId="{5E258F6C-0EE1-4B7B-AF48-F37C95654EF8}" type="sibTrans">
      <dgm:prSet/>
      <dgm:spPr/>
      <dgm:t>
        <a:bodyPr/>
        <a:lstStyle/>
        <a:p>
          <a:endParaRPr lang="zh-CN" altLang="en-US"/>
        </a:p>
      </dgm:t>
    </dgm:pt>
    <dgm:pt modelId="{1BF71364-8038-4154-900D-6D870A990811}" type="pres">
      <dgm:prSet presAssocID="{BD819E68-79C1-4516-A5E0-A458F90D0E64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224F204-CE45-4E8F-9EDC-E1BD888C685C}" type="pres">
      <dgm:prSet presAssocID="{BD819E68-79C1-4516-A5E0-A458F90D0E64}" presName="Background" presStyleLbl="bgImgPlace1" presStyleIdx="0" presStyleCnt="1"/>
      <dgm:spPr/>
      <dgm:t>
        <a:bodyPr/>
        <a:lstStyle/>
        <a:p>
          <a:endParaRPr lang="zh-CN" altLang="en-US"/>
        </a:p>
      </dgm:t>
    </dgm:pt>
    <dgm:pt modelId="{C0E141DE-AA0E-4392-8417-DF95ABDFCA1D}" type="pres">
      <dgm:prSet presAssocID="{BD819E68-79C1-4516-A5E0-A458F90D0E64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C1B21A-F573-4F64-A2BF-7AC1FC20590D}" type="pres">
      <dgm:prSet presAssocID="{BD819E68-79C1-4516-A5E0-A458F90D0E64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E6AF52-DBEC-46AB-ADC4-3AA7EAF45F02}" type="pres">
      <dgm:prSet presAssocID="{BD819E68-79C1-4516-A5E0-A458F90D0E64}" presName="Plus" presStyleLbl="alignNode1" presStyleIdx="0" presStyleCnt="2"/>
      <dgm:spPr/>
      <dgm:t>
        <a:bodyPr/>
        <a:lstStyle/>
        <a:p>
          <a:endParaRPr lang="zh-CN" altLang="en-US"/>
        </a:p>
      </dgm:t>
    </dgm:pt>
    <dgm:pt modelId="{73D62BB2-E1DF-466C-AAB4-A320743A25CD}" type="pres">
      <dgm:prSet presAssocID="{BD819E68-79C1-4516-A5E0-A458F90D0E64}" presName="Minus" presStyleLbl="alignNode1" presStyleIdx="1" presStyleCnt="2"/>
      <dgm:spPr/>
      <dgm:t>
        <a:bodyPr/>
        <a:lstStyle/>
        <a:p>
          <a:endParaRPr lang="zh-CN" altLang="en-US"/>
        </a:p>
      </dgm:t>
    </dgm:pt>
    <dgm:pt modelId="{A4B7BEFA-5446-456F-B8D7-A81CD3A58E38}" type="pres">
      <dgm:prSet presAssocID="{BD819E68-79C1-4516-A5E0-A458F90D0E64}" presName="Divider" presStyleLbl="parChTrans1D1" presStyleIdx="0" presStyleCnt="1"/>
      <dgm:spPr/>
      <dgm:t>
        <a:bodyPr/>
        <a:lstStyle/>
        <a:p>
          <a:endParaRPr lang="zh-CN" altLang="en-US"/>
        </a:p>
      </dgm:t>
    </dgm:pt>
  </dgm:ptLst>
  <dgm:cxnLst>
    <dgm:cxn modelId="{328B25C8-A7AD-4E91-9B71-79D51A1235A9}" type="presOf" srcId="{97F5705F-487D-4A5E-B363-17C9530E7159}" destId="{C0E141DE-AA0E-4392-8417-DF95ABDFCA1D}" srcOrd="0" destOrd="1" presId="urn:microsoft.com/office/officeart/2009/3/layout/PlusandMinus"/>
    <dgm:cxn modelId="{E106D74C-4363-4150-8955-127BC644DE0A}" type="presOf" srcId="{F4DC0662-57F8-476C-A9E5-D9838C8AE1B6}" destId="{10C1B21A-F573-4F64-A2BF-7AC1FC20590D}" srcOrd="0" destOrd="0" presId="urn:microsoft.com/office/officeart/2009/3/layout/PlusandMinus"/>
    <dgm:cxn modelId="{E68144E6-197D-4FA5-B3A5-087FD30E6B02}" srcId="{F4DC0662-57F8-476C-A9E5-D9838C8AE1B6}" destId="{FE05E81D-687F-4D70-A349-E6B9E3FE32BB}" srcOrd="1" destOrd="0" parTransId="{B351002C-79CF-4E03-8ECD-7A9FF53E4F60}" sibTransId="{7F7C0C1C-8099-4947-8D1D-BF81E1CDC896}"/>
    <dgm:cxn modelId="{5E258F6C-0EE1-4B7B-AF48-F37C95654EF8}" srcId="{F4DC0662-57F8-476C-A9E5-D9838C8AE1B6}" destId="{17FB27D5-EC6E-4064-AA0B-51032165AABD}" srcOrd="2" destOrd="0" parTransId="{1AF9DC66-C7C5-41C5-BD0B-892A554F6AFC}" sibTransId="{9B0E4D94-3D41-40B4-A9A5-BB111CE79981}"/>
    <dgm:cxn modelId="{BCC52479-75C8-42EE-99C7-38B0DC7184E5}" srcId="{F4DC0662-57F8-476C-A9E5-D9838C8AE1B6}" destId="{FE910195-E9FD-42CB-954C-003AE5CC0B83}" srcOrd="0" destOrd="0" parTransId="{0A908E05-C01E-467F-80FC-4802D75CFB1B}" sibTransId="{5F3F08CC-8D22-449F-8B93-7AFFC3DE8621}"/>
    <dgm:cxn modelId="{7058BEC8-2BE5-428A-ADF2-EF4ACEAAF2D0}" srcId="{E5AFC82D-5ACD-489D-B55C-E77AC100CA97}" destId="{97F5705F-487D-4A5E-B363-17C9530E7159}" srcOrd="0" destOrd="0" parTransId="{C6AD86BD-AB63-437A-8695-83BF364C54D3}" sibTransId="{D808354F-2F94-4B60-ADD9-CE1D0D866F1E}"/>
    <dgm:cxn modelId="{5A5B7AD7-6C26-46A7-B2EE-19F523184F0E}" srcId="{E5AFC82D-5ACD-489D-B55C-E77AC100CA97}" destId="{C0CCA261-8B6C-4495-B972-90EC75F2BAFF}" srcOrd="2" destOrd="0" parTransId="{F66E75BC-0398-474A-8884-C72559117522}" sibTransId="{DD75D6D3-36E3-4A50-B749-6AAD1F0563F6}"/>
    <dgm:cxn modelId="{0F0D95E2-DF27-4798-9EE0-A8F335AB5FC1}" srcId="{BD819E68-79C1-4516-A5E0-A458F90D0E64}" destId="{E5AFC82D-5ACD-489D-B55C-E77AC100CA97}" srcOrd="0" destOrd="0" parTransId="{91D148F9-0D4D-4CA1-B9C5-A00B15B0F393}" sibTransId="{E70602AB-BFC9-4015-A442-F4786C3294BF}"/>
    <dgm:cxn modelId="{4B413984-82BE-4E04-B941-E2F2B6CCAB1F}" type="presOf" srcId="{C0CCA261-8B6C-4495-B972-90EC75F2BAFF}" destId="{C0E141DE-AA0E-4392-8417-DF95ABDFCA1D}" srcOrd="0" destOrd="3" presId="urn:microsoft.com/office/officeart/2009/3/layout/PlusandMinus"/>
    <dgm:cxn modelId="{8ED54DB4-4B6A-49DD-828D-5CB3C0FE7DC6}" type="presOf" srcId="{E5AFC82D-5ACD-489D-B55C-E77AC100CA97}" destId="{C0E141DE-AA0E-4392-8417-DF95ABDFCA1D}" srcOrd="0" destOrd="0" presId="urn:microsoft.com/office/officeart/2009/3/layout/PlusandMinus"/>
    <dgm:cxn modelId="{F5EB3E33-AC0D-456E-A741-CC3D500C033A}" srcId="{BD819E68-79C1-4516-A5E0-A458F90D0E64}" destId="{F4DC0662-57F8-476C-A9E5-D9838C8AE1B6}" srcOrd="1" destOrd="0" parTransId="{CADEDD03-BE1E-4689-BF24-92845E427002}" sibTransId="{F2F327F2-A491-4187-A126-9C548CF8053C}"/>
    <dgm:cxn modelId="{4071C3EB-C227-4CAF-8B8C-927C5E0C3880}" type="presOf" srcId="{17FB27D5-EC6E-4064-AA0B-51032165AABD}" destId="{10C1B21A-F573-4F64-A2BF-7AC1FC20590D}" srcOrd="0" destOrd="3" presId="urn:microsoft.com/office/officeart/2009/3/layout/PlusandMinus"/>
    <dgm:cxn modelId="{B65472A3-FFA0-44D9-8BFF-0351E339009E}" srcId="{E5AFC82D-5ACD-489D-B55C-E77AC100CA97}" destId="{52628602-9B10-4385-B567-59CEE8244191}" srcOrd="1" destOrd="0" parTransId="{0A6086A2-8955-4874-A887-69CC1213A811}" sibTransId="{BB2DBF3D-ADE9-44B3-A9CD-D74883D3E24F}"/>
    <dgm:cxn modelId="{C6BC34C4-2641-4D6D-85E0-DDF3A3233D24}" type="presOf" srcId="{BD819E68-79C1-4516-A5E0-A458F90D0E64}" destId="{1BF71364-8038-4154-900D-6D870A990811}" srcOrd="0" destOrd="0" presId="urn:microsoft.com/office/officeart/2009/3/layout/PlusandMinus"/>
    <dgm:cxn modelId="{3BD5AA8F-4175-4DEF-9637-13ECE79D84F4}" type="presOf" srcId="{52628602-9B10-4385-B567-59CEE8244191}" destId="{C0E141DE-AA0E-4392-8417-DF95ABDFCA1D}" srcOrd="0" destOrd="2" presId="urn:microsoft.com/office/officeart/2009/3/layout/PlusandMinus"/>
    <dgm:cxn modelId="{D4D04D6E-954E-4B5D-BD74-4BCA41DCBDA1}" type="presOf" srcId="{FE910195-E9FD-42CB-954C-003AE5CC0B83}" destId="{10C1B21A-F573-4F64-A2BF-7AC1FC20590D}" srcOrd="0" destOrd="1" presId="urn:microsoft.com/office/officeart/2009/3/layout/PlusandMinus"/>
    <dgm:cxn modelId="{7F8AE76D-3B95-4741-B513-72AB7540B009}" type="presOf" srcId="{FE05E81D-687F-4D70-A349-E6B9E3FE32BB}" destId="{10C1B21A-F573-4F64-A2BF-7AC1FC20590D}" srcOrd="0" destOrd="2" presId="urn:microsoft.com/office/officeart/2009/3/layout/PlusandMinus"/>
    <dgm:cxn modelId="{55F5A095-EE45-48CF-AC03-5711928C8516}" type="presParOf" srcId="{1BF71364-8038-4154-900D-6D870A990811}" destId="{E224F204-CE45-4E8F-9EDC-E1BD888C685C}" srcOrd="0" destOrd="0" presId="urn:microsoft.com/office/officeart/2009/3/layout/PlusandMinus"/>
    <dgm:cxn modelId="{E2983E56-38DD-48E9-8166-32075E8DD82B}" type="presParOf" srcId="{1BF71364-8038-4154-900D-6D870A990811}" destId="{C0E141DE-AA0E-4392-8417-DF95ABDFCA1D}" srcOrd="1" destOrd="0" presId="urn:microsoft.com/office/officeart/2009/3/layout/PlusandMinus"/>
    <dgm:cxn modelId="{4F4C6E6D-7077-469F-911D-86F7A34A2962}" type="presParOf" srcId="{1BF71364-8038-4154-900D-6D870A990811}" destId="{10C1B21A-F573-4F64-A2BF-7AC1FC20590D}" srcOrd="2" destOrd="0" presId="urn:microsoft.com/office/officeart/2009/3/layout/PlusandMinus"/>
    <dgm:cxn modelId="{02FCBA13-A1ED-499F-A467-B69F2B26462F}" type="presParOf" srcId="{1BF71364-8038-4154-900D-6D870A990811}" destId="{E1E6AF52-DBEC-46AB-ADC4-3AA7EAF45F02}" srcOrd="3" destOrd="0" presId="urn:microsoft.com/office/officeart/2009/3/layout/PlusandMinus"/>
    <dgm:cxn modelId="{9F14F5F7-B9C0-465E-909E-3ADDA7D3B747}" type="presParOf" srcId="{1BF71364-8038-4154-900D-6D870A990811}" destId="{73D62BB2-E1DF-466C-AAB4-A320743A25CD}" srcOrd="4" destOrd="0" presId="urn:microsoft.com/office/officeart/2009/3/layout/PlusandMinus"/>
    <dgm:cxn modelId="{455D2A8C-7FD5-4C34-B84D-D96176DBB52F}" type="presParOf" srcId="{1BF71364-8038-4154-900D-6D870A990811}" destId="{A4B7BEFA-5446-456F-B8D7-A81CD3A58E38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6F4AEE-8404-41B1-907F-061BE0D80C67}" type="doc">
      <dgm:prSet loTypeId="urn:microsoft.com/office/officeart/2008/layout/AlternatingHexagons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61FAAC8B-E657-42E6-A2BB-6056F831A773}">
      <dgm:prSet custT="1"/>
      <dgm:spPr/>
      <dgm:t>
        <a:bodyPr/>
        <a:lstStyle/>
        <a:p>
          <a:pPr rtl="0"/>
          <a:r>
            <a:rPr lang="zh-CN" altLang="en-US" sz="2000" smtClean="0"/>
            <a:t>创造性设计</a:t>
          </a:r>
          <a:endParaRPr lang="zh-CN" altLang="en-US" sz="2000"/>
        </a:p>
      </dgm:t>
    </dgm:pt>
    <dgm:pt modelId="{C65B4490-27BF-4DCC-9CED-F5D387E66BD7}" cxnId="{4726205A-F4B8-4888-AB2D-C1D20EDE054D}" type="parTrans">
      <dgm:prSet/>
      <dgm:spPr/>
      <dgm:t>
        <a:bodyPr/>
        <a:lstStyle/>
        <a:p>
          <a:endParaRPr lang="zh-CN" altLang="en-US" sz="2000"/>
        </a:p>
      </dgm:t>
    </dgm:pt>
    <dgm:pt modelId="{B629A6EB-CD83-410E-A591-408865489A7E}" cxnId="{4726205A-F4B8-4888-AB2D-C1D20EDE054D}" type="sibTrans">
      <dgm:prSet custT="1"/>
      <dgm:spPr/>
      <dgm:t>
        <a:bodyPr/>
        <a:lstStyle/>
        <a:p>
          <a:endParaRPr lang="zh-CN" altLang="en-US" sz="2000"/>
        </a:p>
      </dgm:t>
    </dgm:pt>
    <dgm:pt modelId="{66EB526B-AB79-477A-8C00-1F8123644F7B}">
      <dgm:prSet custT="1"/>
      <dgm:spPr/>
      <dgm:t>
        <a:bodyPr/>
        <a:lstStyle/>
        <a:p>
          <a:pPr rtl="0"/>
          <a:r>
            <a:rPr lang="zh-CN" altLang="en-US" sz="2000" smtClean="0"/>
            <a:t>数据洞见</a:t>
          </a:r>
          <a:endParaRPr lang="zh-CN" altLang="en-US" sz="2000"/>
        </a:p>
      </dgm:t>
    </dgm:pt>
    <dgm:pt modelId="{5424C9D8-7BF2-4726-8562-939ACDF1F644}" cxnId="{86C19688-6985-4687-AF5B-81AE24EF1950}" type="parTrans">
      <dgm:prSet/>
      <dgm:spPr/>
      <dgm:t>
        <a:bodyPr/>
        <a:lstStyle/>
        <a:p>
          <a:endParaRPr lang="zh-CN" altLang="en-US" sz="2000"/>
        </a:p>
      </dgm:t>
    </dgm:pt>
    <dgm:pt modelId="{BCE4A704-EF07-46E4-8355-41ECD1475ECF}" cxnId="{86C19688-6985-4687-AF5B-81AE24EF1950}" type="sibTrans">
      <dgm:prSet custT="1"/>
      <dgm:spPr/>
      <dgm:t>
        <a:bodyPr/>
        <a:lstStyle/>
        <a:p>
          <a:endParaRPr lang="zh-CN" altLang="en-US" sz="2000"/>
        </a:p>
      </dgm:t>
    </dgm:pt>
    <dgm:pt modelId="{BC60CD7D-DBEA-4D1D-B630-CAAD9AA0D615}">
      <dgm:prSet custT="1"/>
      <dgm:spPr/>
      <dgm:t>
        <a:bodyPr/>
        <a:lstStyle/>
        <a:p>
          <a:pPr rtl="0"/>
          <a:r>
            <a:rPr lang="zh-CN" altLang="en-US" sz="2000" smtClean="0"/>
            <a:t>可视化</a:t>
          </a:r>
          <a:endParaRPr lang="zh-CN" altLang="en-US" sz="2000"/>
        </a:p>
      </dgm:t>
    </dgm:pt>
    <dgm:pt modelId="{0CB49BBF-97DB-42F3-84E0-EA9033175A94}" cxnId="{B81B912B-7FA0-4733-B662-F5D3A91747AD}" type="parTrans">
      <dgm:prSet/>
      <dgm:spPr/>
      <dgm:t>
        <a:bodyPr/>
        <a:lstStyle/>
        <a:p>
          <a:endParaRPr lang="zh-CN" altLang="en-US" sz="2000"/>
        </a:p>
      </dgm:t>
    </dgm:pt>
    <dgm:pt modelId="{25A7D881-9891-4029-AFE3-A342A2C39B87}" cxnId="{B81B912B-7FA0-4733-B662-F5D3A91747AD}" type="sibTrans">
      <dgm:prSet custT="1"/>
      <dgm:spPr/>
      <dgm:t>
        <a:bodyPr/>
        <a:lstStyle/>
        <a:p>
          <a:endParaRPr lang="zh-CN" altLang="en-US" sz="2000"/>
        </a:p>
      </dgm:t>
    </dgm:pt>
    <dgm:pt modelId="{E6AE2EC2-81DE-4F34-BFF3-111E10863DA7}">
      <dgm:prSet custT="1"/>
      <dgm:spPr/>
      <dgm:t>
        <a:bodyPr/>
        <a:lstStyle/>
        <a:p>
          <a:pPr rtl="0"/>
          <a:r>
            <a:rPr lang="zh-CN" altLang="en-US" sz="2000" smtClean="0"/>
            <a:t>故事化描述</a:t>
          </a:r>
          <a:endParaRPr lang="zh-CN" altLang="en-US" sz="2000"/>
        </a:p>
      </dgm:t>
    </dgm:pt>
    <dgm:pt modelId="{65F59794-F819-4134-AE10-A801B1548B99}" cxnId="{999421DE-8753-4C50-A49F-F7738CDCC0D0}" type="parTrans">
      <dgm:prSet/>
      <dgm:spPr/>
      <dgm:t>
        <a:bodyPr/>
        <a:lstStyle/>
        <a:p>
          <a:endParaRPr lang="zh-CN" altLang="en-US" sz="2000"/>
        </a:p>
      </dgm:t>
    </dgm:pt>
    <dgm:pt modelId="{66F5AA45-6DC1-46DA-B470-39E4A2AA9E30}" cxnId="{999421DE-8753-4C50-A49F-F7738CDCC0D0}" type="sibTrans">
      <dgm:prSet custT="1"/>
      <dgm:spPr/>
      <dgm:t>
        <a:bodyPr/>
        <a:lstStyle/>
        <a:p>
          <a:endParaRPr lang="zh-CN" altLang="en-US" sz="2000"/>
        </a:p>
      </dgm:t>
    </dgm:pt>
    <dgm:pt modelId="{A46C8514-2AEB-494F-B385-209F3D1E80B1}">
      <dgm:prSet custT="1"/>
      <dgm:spPr/>
      <dgm:t>
        <a:bodyPr/>
        <a:lstStyle/>
        <a:p>
          <a:pPr rtl="0"/>
          <a:r>
            <a:rPr lang="zh-CN" altLang="en-US" sz="2000" smtClean="0"/>
            <a:t>虚拟化</a:t>
          </a:r>
          <a:endParaRPr lang="zh-CN" altLang="en-US" sz="2000"/>
        </a:p>
      </dgm:t>
    </dgm:pt>
    <dgm:pt modelId="{CA70F63C-C0A7-4790-8408-D8839252A23D}" cxnId="{A03B5C25-4333-4E34-92FE-6A36B1D11C95}" type="parTrans">
      <dgm:prSet/>
      <dgm:spPr/>
      <dgm:t>
        <a:bodyPr/>
        <a:lstStyle/>
        <a:p>
          <a:endParaRPr lang="zh-CN" altLang="en-US" sz="2000"/>
        </a:p>
      </dgm:t>
    </dgm:pt>
    <dgm:pt modelId="{8A38F582-59C9-44DE-B9E3-20997771B71A}" cxnId="{A03B5C25-4333-4E34-92FE-6A36B1D11C95}" type="sibTrans">
      <dgm:prSet custT="1"/>
      <dgm:spPr/>
      <dgm:t>
        <a:bodyPr/>
        <a:lstStyle/>
        <a:p>
          <a:endParaRPr lang="zh-CN" altLang="en-US" sz="2000"/>
        </a:p>
      </dgm:t>
    </dgm:pt>
    <dgm:pt modelId="{972615FB-5E9D-4377-B116-EA4DAEB72574}" type="pres">
      <dgm:prSet presAssocID="{4C6F4AEE-8404-41B1-907F-061BE0D80C67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248314D6-EDDB-4F2D-BC21-BA0F3A0D52DC}" type="pres">
      <dgm:prSet presAssocID="{61FAAC8B-E657-42E6-A2BB-6056F831A773}" presName="composite" presStyleCnt="0"/>
      <dgm:spPr/>
      <dgm:t>
        <a:bodyPr/>
        <a:lstStyle/>
        <a:p>
          <a:endParaRPr lang="zh-CN" altLang="en-US"/>
        </a:p>
      </dgm:t>
    </dgm:pt>
    <dgm:pt modelId="{719E96B2-AE4D-40C2-B01F-11E236F28E70}" type="pres">
      <dgm:prSet presAssocID="{61FAAC8B-E657-42E6-A2BB-6056F831A773}" presName="Parent1" presStyleLbl="node1" presStyleIdx="0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E4D20F-A009-4972-88E3-FF4DB0C9FADE}" type="pres">
      <dgm:prSet presAssocID="{61FAAC8B-E657-42E6-A2BB-6056F831A773}" presName="Childtext1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27C837-B65D-4C8C-ABB8-C51CE4A44A0C}" type="pres">
      <dgm:prSet presAssocID="{61FAAC8B-E657-42E6-A2BB-6056F831A773}" presName="BalanceSpacing" presStyleCnt="0"/>
      <dgm:spPr/>
      <dgm:t>
        <a:bodyPr/>
        <a:lstStyle/>
        <a:p>
          <a:endParaRPr lang="zh-CN" altLang="en-US"/>
        </a:p>
      </dgm:t>
    </dgm:pt>
    <dgm:pt modelId="{68BF052C-3F2C-4529-8EAC-8EC860A01141}" type="pres">
      <dgm:prSet presAssocID="{61FAAC8B-E657-42E6-A2BB-6056F831A773}" presName="BalanceSpacing1" presStyleCnt="0"/>
      <dgm:spPr/>
      <dgm:t>
        <a:bodyPr/>
        <a:lstStyle/>
        <a:p>
          <a:endParaRPr lang="zh-CN" altLang="en-US"/>
        </a:p>
      </dgm:t>
    </dgm:pt>
    <dgm:pt modelId="{5A88589F-CFB6-4A04-9ED6-A5B370CBD106}" type="pres">
      <dgm:prSet presAssocID="{B629A6EB-CD83-410E-A591-408865489A7E}" presName="Accent1Text" presStyleLbl="node1" presStyleIdx="1" presStyleCnt="10"/>
      <dgm:spPr/>
      <dgm:t>
        <a:bodyPr/>
        <a:lstStyle/>
        <a:p>
          <a:endParaRPr lang="zh-CN" altLang="en-US"/>
        </a:p>
      </dgm:t>
    </dgm:pt>
    <dgm:pt modelId="{8AB26F93-A010-4FC9-BD5B-A72205F1F6A3}" type="pres">
      <dgm:prSet presAssocID="{B629A6EB-CD83-410E-A591-408865489A7E}" presName="spaceBetweenRectangles" presStyleCnt="0"/>
      <dgm:spPr/>
      <dgm:t>
        <a:bodyPr/>
        <a:lstStyle/>
        <a:p>
          <a:endParaRPr lang="zh-CN" altLang="en-US"/>
        </a:p>
      </dgm:t>
    </dgm:pt>
    <dgm:pt modelId="{589F27E4-7D1C-40B5-BF19-6E6FC7B76D9B}" type="pres">
      <dgm:prSet presAssocID="{66EB526B-AB79-477A-8C00-1F8123644F7B}" presName="composite" presStyleCnt="0"/>
      <dgm:spPr/>
      <dgm:t>
        <a:bodyPr/>
        <a:lstStyle/>
        <a:p>
          <a:endParaRPr lang="zh-CN" altLang="en-US"/>
        </a:p>
      </dgm:t>
    </dgm:pt>
    <dgm:pt modelId="{984CDEB3-0FEB-4673-8F48-69BF2F949BE0}" type="pres">
      <dgm:prSet presAssocID="{66EB526B-AB79-477A-8C00-1F8123644F7B}" presName="Parent1" presStyleLbl="node1" presStyleIdx="2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EDC355-AEB8-4879-81E1-046258ABA82B}" type="pres">
      <dgm:prSet presAssocID="{66EB526B-AB79-477A-8C00-1F8123644F7B}" presName="Childtext1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15DAF8-5C38-459C-8239-F85CDB05DBA8}" type="pres">
      <dgm:prSet presAssocID="{66EB526B-AB79-477A-8C00-1F8123644F7B}" presName="BalanceSpacing" presStyleCnt="0"/>
      <dgm:spPr/>
      <dgm:t>
        <a:bodyPr/>
        <a:lstStyle/>
        <a:p>
          <a:endParaRPr lang="zh-CN" altLang="en-US"/>
        </a:p>
      </dgm:t>
    </dgm:pt>
    <dgm:pt modelId="{EFF46270-C600-4216-A5B6-941EF350732D}" type="pres">
      <dgm:prSet presAssocID="{66EB526B-AB79-477A-8C00-1F8123644F7B}" presName="BalanceSpacing1" presStyleCnt="0"/>
      <dgm:spPr/>
      <dgm:t>
        <a:bodyPr/>
        <a:lstStyle/>
        <a:p>
          <a:endParaRPr lang="zh-CN" altLang="en-US"/>
        </a:p>
      </dgm:t>
    </dgm:pt>
    <dgm:pt modelId="{06908136-ABDA-4869-9884-1D1F7DC8E080}" type="pres">
      <dgm:prSet presAssocID="{BCE4A704-EF07-46E4-8355-41ECD1475ECF}" presName="Accent1Text" presStyleLbl="node1" presStyleIdx="3" presStyleCnt="10"/>
      <dgm:spPr/>
      <dgm:t>
        <a:bodyPr/>
        <a:lstStyle/>
        <a:p>
          <a:endParaRPr lang="zh-CN" altLang="en-US"/>
        </a:p>
      </dgm:t>
    </dgm:pt>
    <dgm:pt modelId="{C5C14435-8FA8-47C1-B96B-7905D2548D56}" type="pres">
      <dgm:prSet presAssocID="{BCE4A704-EF07-46E4-8355-41ECD1475ECF}" presName="spaceBetweenRectangles" presStyleCnt="0"/>
      <dgm:spPr/>
      <dgm:t>
        <a:bodyPr/>
        <a:lstStyle/>
        <a:p>
          <a:endParaRPr lang="zh-CN" altLang="en-US"/>
        </a:p>
      </dgm:t>
    </dgm:pt>
    <dgm:pt modelId="{4A172976-4EF3-4280-8348-479B6658ED09}" type="pres">
      <dgm:prSet presAssocID="{BC60CD7D-DBEA-4D1D-B630-CAAD9AA0D615}" presName="composite" presStyleCnt="0"/>
      <dgm:spPr/>
      <dgm:t>
        <a:bodyPr/>
        <a:lstStyle/>
        <a:p>
          <a:endParaRPr lang="zh-CN" altLang="en-US"/>
        </a:p>
      </dgm:t>
    </dgm:pt>
    <dgm:pt modelId="{2C73499D-14B2-42CA-A029-4345E3F44959}" type="pres">
      <dgm:prSet presAssocID="{BC60CD7D-DBEA-4D1D-B630-CAAD9AA0D615}" presName="Parent1" presStyleLbl="node1" presStyleIdx="4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D71B96-9084-43A8-AE05-1D91596A675C}" type="pres">
      <dgm:prSet presAssocID="{BC60CD7D-DBEA-4D1D-B630-CAAD9AA0D615}" presName="Childtext1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3FF0E3-1944-4494-A7EA-F9A8619B3A19}" type="pres">
      <dgm:prSet presAssocID="{BC60CD7D-DBEA-4D1D-B630-CAAD9AA0D615}" presName="BalanceSpacing" presStyleCnt="0"/>
      <dgm:spPr/>
      <dgm:t>
        <a:bodyPr/>
        <a:lstStyle/>
        <a:p>
          <a:endParaRPr lang="zh-CN" altLang="en-US"/>
        </a:p>
      </dgm:t>
    </dgm:pt>
    <dgm:pt modelId="{FC68F1CD-06E9-4C1B-8F20-55429666EBFB}" type="pres">
      <dgm:prSet presAssocID="{BC60CD7D-DBEA-4D1D-B630-CAAD9AA0D615}" presName="BalanceSpacing1" presStyleCnt="0"/>
      <dgm:spPr/>
      <dgm:t>
        <a:bodyPr/>
        <a:lstStyle/>
        <a:p>
          <a:endParaRPr lang="zh-CN" altLang="en-US"/>
        </a:p>
      </dgm:t>
    </dgm:pt>
    <dgm:pt modelId="{7C9BCBA1-CBF3-402D-BCB4-5031068DB3EC}" type="pres">
      <dgm:prSet presAssocID="{25A7D881-9891-4029-AFE3-A342A2C39B87}" presName="Accent1Text" presStyleLbl="node1" presStyleIdx="5" presStyleCnt="10"/>
      <dgm:spPr/>
      <dgm:t>
        <a:bodyPr/>
        <a:lstStyle/>
        <a:p>
          <a:endParaRPr lang="zh-CN" altLang="en-US"/>
        </a:p>
      </dgm:t>
    </dgm:pt>
    <dgm:pt modelId="{016D8183-D883-49E7-A753-AF5F605A6243}" type="pres">
      <dgm:prSet presAssocID="{25A7D881-9891-4029-AFE3-A342A2C39B87}" presName="spaceBetweenRectangles" presStyleCnt="0"/>
      <dgm:spPr/>
      <dgm:t>
        <a:bodyPr/>
        <a:lstStyle/>
        <a:p>
          <a:endParaRPr lang="zh-CN" altLang="en-US"/>
        </a:p>
      </dgm:t>
    </dgm:pt>
    <dgm:pt modelId="{D92813F1-4AB7-440D-B592-09BC6F44F9C2}" type="pres">
      <dgm:prSet presAssocID="{E6AE2EC2-81DE-4F34-BFF3-111E10863DA7}" presName="composite" presStyleCnt="0"/>
      <dgm:spPr/>
      <dgm:t>
        <a:bodyPr/>
        <a:lstStyle/>
        <a:p>
          <a:endParaRPr lang="zh-CN" altLang="en-US"/>
        </a:p>
      </dgm:t>
    </dgm:pt>
    <dgm:pt modelId="{5D843A32-0E64-47CA-8531-3A0EB2F32244}" type="pres">
      <dgm:prSet presAssocID="{E6AE2EC2-81DE-4F34-BFF3-111E10863DA7}" presName="Parent1" presStyleLbl="node1" presStyleIdx="6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B2DCDA-CD1F-4717-A470-78498B371BE1}" type="pres">
      <dgm:prSet presAssocID="{E6AE2EC2-81DE-4F34-BFF3-111E10863DA7}" presName="Childtext1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36D6E5-2C95-4009-97AD-A0B90C45A4F4}" type="pres">
      <dgm:prSet presAssocID="{E6AE2EC2-81DE-4F34-BFF3-111E10863DA7}" presName="BalanceSpacing" presStyleCnt="0"/>
      <dgm:spPr/>
      <dgm:t>
        <a:bodyPr/>
        <a:lstStyle/>
        <a:p>
          <a:endParaRPr lang="zh-CN" altLang="en-US"/>
        </a:p>
      </dgm:t>
    </dgm:pt>
    <dgm:pt modelId="{EEDD9292-689F-4C6C-A655-DF5AEE3E1FB3}" type="pres">
      <dgm:prSet presAssocID="{E6AE2EC2-81DE-4F34-BFF3-111E10863DA7}" presName="BalanceSpacing1" presStyleCnt="0"/>
      <dgm:spPr/>
      <dgm:t>
        <a:bodyPr/>
        <a:lstStyle/>
        <a:p>
          <a:endParaRPr lang="zh-CN" altLang="en-US"/>
        </a:p>
      </dgm:t>
    </dgm:pt>
    <dgm:pt modelId="{F02AE9D3-455F-4B0D-A084-473E9DC3E8B5}" type="pres">
      <dgm:prSet presAssocID="{66F5AA45-6DC1-46DA-B470-39E4A2AA9E30}" presName="Accent1Text" presStyleLbl="node1" presStyleIdx="7" presStyleCnt="10"/>
      <dgm:spPr/>
      <dgm:t>
        <a:bodyPr/>
        <a:lstStyle/>
        <a:p>
          <a:endParaRPr lang="zh-CN" altLang="en-US"/>
        </a:p>
      </dgm:t>
    </dgm:pt>
    <dgm:pt modelId="{D7207843-EE6F-454D-B6CA-660349B4E03C}" type="pres">
      <dgm:prSet presAssocID="{66F5AA45-6DC1-46DA-B470-39E4A2AA9E30}" presName="spaceBetweenRectangles" presStyleCnt="0"/>
      <dgm:spPr/>
      <dgm:t>
        <a:bodyPr/>
        <a:lstStyle/>
        <a:p>
          <a:endParaRPr lang="zh-CN" altLang="en-US"/>
        </a:p>
      </dgm:t>
    </dgm:pt>
    <dgm:pt modelId="{B62296B9-D714-4E90-8D08-022AF03BF706}" type="pres">
      <dgm:prSet presAssocID="{A46C8514-2AEB-494F-B385-209F3D1E80B1}" presName="composite" presStyleCnt="0"/>
      <dgm:spPr/>
      <dgm:t>
        <a:bodyPr/>
        <a:lstStyle/>
        <a:p>
          <a:endParaRPr lang="zh-CN" altLang="en-US"/>
        </a:p>
      </dgm:t>
    </dgm:pt>
    <dgm:pt modelId="{9D5CE5C6-0B22-4719-BCE4-71CA09C1C69F}" type="pres">
      <dgm:prSet presAssocID="{A46C8514-2AEB-494F-B385-209F3D1E80B1}" presName="Parent1" presStyleLbl="node1" presStyleIdx="8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07E4B5-47B9-459B-85BF-F2AF1F0CCA1C}" type="pres">
      <dgm:prSet presAssocID="{A46C8514-2AEB-494F-B385-209F3D1E80B1}" presName="Childtext1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889895-446E-408B-AD57-82B338D27F80}" type="pres">
      <dgm:prSet presAssocID="{A46C8514-2AEB-494F-B385-209F3D1E80B1}" presName="BalanceSpacing" presStyleCnt="0"/>
      <dgm:spPr/>
      <dgm:t>
        <a:bodyPr/>
        <a:lstStyle/>
        <a:p>
          <a:endParaRPr lang="zh-CN" altLang="en-US"/>
        </a:p>
      </dgm:t>
    </dgm:pt>
    <dgm:pt modelId="{D5715636-FA40-42A5-B4E2-8F85C11A867A}" type="pres">
      <dgm:prSet presAssocID="{A46C8514-2AEB-494F-B385-209F3D1E80B1}" presName="BalanceSpacing1" presStyleCnt="0"/>
      <dgm:spPr/>
      <dgm:t>
        <a:bodyPr/>
        <a:lstStyle/>
        <a:p>
          <a:endParaRPr lang="zh-CN" altLang="en-US"/>
        </a:p>
      </dgm:t>
    </dgm:pt>
    <dgm:pt modelId="{842BF33A-84C6-4948-B55E-1A85FE85AE17}" type="pres">
      <dgm:prSet presAssocID="{8A38F582-59C9-44DE-B9E3-20997771B71A}" presName="Accent1Text" presStyleLbl="node1" presStyleIdx="9" presStyleCnt="10"/>
      <dgm:spPr/>
      <dgm:t>
        <a:bodyPr/>
        <a:lstStyle/>
        <a:p>
          <a:endParaRPr lang="zh-CN" altLang="en-US"/>
        </a:p>
      </dgm:t>
    </dgm:pt>
  </dgm:ptLst>
  <dgm:cxnLst>
    <dgm:cxn modelId="{243EC7BB-1F60-4C12-875E-90D4495B67EB}" type="presOf" srcId="{B629A6EB-CD83-410E-A591-408865489A7E}" destId="{5A88589F-CFB6-4A04-9ED6-A5B370CBD106}" srcOrd="0" destOrd="0" presId="urn:microsoft.com/office/officeart/2008/layout/AlternatingHexagons"/>
    <dgm:cxn modelId="{71461365-0476-41D2-BB2E-98B532F6F26C}" type="presOf" srcId="{66F5AA45-6DC1-46DA-B470-39E4A2AA9E30}" destId="{F02AE9D3-455F-4B0D-A084-473E9DC3E8B5}" srcOrd="0" destOrd="0" presId="urn:microsoft.com/office/officeart/2008/layout/AlternatingHexagons"/>
    <dgm:cxn modelId="{5410CDC6-297C-4972-A2BF-1552C996D9A1}" type="presOf" srcId="{BCE4A704-EF07-46E4-8355-41ECD1475ECF}" destId="{06908136-ABDA-4869-9884-1D1F7DC8E080}" srcOrd="0" destOrd="0" presId="urn:microsoft.com/office/officeart/2008/layout/AlternatingHexagons"/>
    <dgm:cxn modelId="{1CD52237-6812-46D4-AC16-1D2CCC7B1A66}" type="presOf" srcId="{4C6F4AEE-8404-41B1-907F-061BE0D80C67}" destId="{972615FB-5E9D-4377-B116-EA4DAEB72574}" srcOrd="0" destOrd="0" presId="urn:microsoft.com/office/officeart/2008/layout/AlternatingHexagons"/>
    <dgm:cxn modelId="{4726205A-F4B8-4888-AB2D-C1D20EDE054D}" srcId="{4C6F4AEE-8404-41B1-907F-061BE0D80C67}" destId="{61FAAC8B-E657-42E6-A2BB-6056F831A773}" srcOrd="0" destOrd="0" parTransId="{C65B4490-27BF-4DCC-9CED-F5D387E66BD7}" sibTransId="{B629A6EB-CD83-410E-A591-408865489A7E}"/>
    <dgm:cxn modelId="{999421DE-8753-4C50-A49F-F7738CDCC0D0}" srcId="{4C6F4AEE-8404-41B1-907F-061BE0D80C67}" destId="{E6AE2EC2-81DE-4F34-BFF3-111E10863DA7}" srcOrd="3" destOrd="0" parTransId="{65F59794-F819-4134-AE10-A801B1548B99}" sibTransId="{66F5AA45-6DC1-46DA-B470-39E4A2AA9E30}"/>
    <dgm:cxn modelId="{D707BDD3-C3FA-4173-9BBC-C420F2F793A0}" type="presOf" srcId="{66EB526B-AB79-477A-8C00-1F8123644F7B}" destId="{984CDEB3-0FEB-4673-8F48-69BF2F949BE0}" srcOrd="0" destOrd="0" presId="urn:microsoft.com/office/officeart/2008/layout/AlternatingHexagons"/>
    <dgm:cxn modelId="{86C19688-6985-4687-AF5B-81AE24EF1950}" srcId="{4C6F4AEE-8404-41B1-907F-061BE0D80C67}" destId="{66EB526B-AB79-477A-8C00-1F8123644F7B}" srcOrd="1" destOrd="0" parTransId="{5424C9D8-7BF2-4726-8562-939ACDF1F644}" sibTransId="{BCE4A704-EF07-46E4-8355-41ECD1475ECF}"/>
    <dgm:cxn modelId="{2BCDD5B9-F656-4211-8C77-890E082F2C7E}" type="presOf" srcId="{25A7D881-9891-4029-AFE3-A342A2C39B87}" destId="{7C9BCBA1-CBF3-402D-BCB4-5031068DB3EC}" srcOrd="0" destOrd="0" presId="urn:microsoft.com/office/officeart/2008/layout/AlternatingHexagons"/>
    <dgm:cxn modelId="{A03B5C25-4333-4E34-92FE-6A36B1D11C95}" srcId="{4C6F4AEE-8404-41B1-907F-061BE0D80C67}" destId="{A46C8514-2AEB-494F-B385-209F3D1E80B1}" srcOrd="4" destOrd="0" parTransId="{CA70F63C-C0A7-4790-8408-D8839252A23D}" sibTransId="{8A38F582-59C9-44DE-B9E3-20997771B71A}"/>
    <dgm:cxn modelId="{3B735D4C-C066-48F1-9CCE-3619617BF6DF}" type="presOf" srcId="{61FAAC8B-E657-42E6-A2BB-6056F831A773}" destId="{719E96B2-AE4D-40C2-B01F-11E236F28E70}" srcOrd="0" destOrd="0" presId="urn:microsoft.com/office/officeart/2008/layout/AlternatingHexagons"/>
    <dgm:cxn modelId="{91D4903F-4482-49F9-8AA5-3A13F8174F24}" type="presOf" srcId="{E6AE2EC2-81DE-4F34-BFF3-111E10863DA7}" destId="{5D843A32-0E64-47CA-8531-3A0EB2F32244}" srcOrd="0" destOrd="0" presId="urn:microsoft.com/office/officeart/2008/layout/AlternatingHexagons"/>
    <dgm:cxn modelId="{B9591AE1-026D-4F25-835F-497E43C63ACF}" type="presOf" srcId="{BC60CD7D-DBEA-4D1D-B630-CAAD9AA0D615}" destId="{2C73499D-14B2-42CA-A029-4345E3F44959}" srcOrd="0" destOrd="0" presId="urn:microsoft.com/office/officeart/2008/layout/AlternatingHexagons"/>
    <dgm:cxn modelId="{23C668CC-5AF0-42DB-A02D-FF7E18BBDBF0}" type="presOf" srcId="{8A38F582-59C9-44DE-B9E3-20997771B71A}" destId="{842BF33A-84C6-4948-B55E-1A85FE85AE17}" srcOrd="0" destOrd="0" presId="urn:microsoft.com/office/officeart/2008/layout/AlternatingHexagons"/>
    <dgm:cxn modelId="{B81B912B-7FA0-4733-B662-F5D3A91747AD}" srcId="{4C6F4AEE-8404-41B1-907F-061BE0D80C67}" destId="{BC60CD7D-DBEA-4D1D-B630-CAAD9AA0D615}" srcOrd="2" destOrd="0" parTransId="{0CB49BBF-97DB-42F3-84E0-EA9033175A94}" sibTransId="{25A7D881-9891-4029-AFE3-A342A2C39B87}"/>
    <dgm:cxn modelId="{42009610-D92E-4805-8E73-0055D5E9B52C}" type="presOf" srcId="{A46C8514-2AEB-494F-B385-209F3D1E80B1}" destId="{9D5CE5C6-0B22-4719-BCE4-71CA09C1C69F}" srcOrd="0" destOrd="0" presId="urn:microsoft.com/office/officeart/2008/layout/AlternatingHexagons"/>
    <dgm:cxn modelId="{00F7D46F-F1E6-4CDD-874E-6FC39AE6CE08}" type="presParOf" srcId="{972615FB-5E9D-4377-B116-EA4DAEB72574}" destId="{248314D6-EDDB-4F2D-BC21-BA0F3A0D52DC}" srcOrd="0" destOrd="0" presId="urn:microsoft.com/office/officeart/2008/layout/AlternatingHexagons"/>
    <dgm:cxn modelId="{7337F906-6399-4F0C-A423-7E7149BB7119}" type="presParOf" srcId="{248314D6-EDDB-4F2D-BC21-BA0F3A0D52DC}" destId="{719E96B2-AE4D-40C2-B01F-11E236F28E70}" srcOrd="0" destOrd="0" presId="urn:microsoft.com/office/officeart/2008/layout/AlternatingHexagons"/>
    <dgm:cxn modelId="{2B7A107E-4258-4EBD-99D3-AB4C9B30D4C4}" type="presParOf" srcId="{248314D6-EDDB-4F2D-BC21-BA0F3A0D52DC}" destId="{D0E4D20F-A009-4972-88E3-FF4DB0C9FADE}" srcOrd="1" destOrd="0" presId="urn:microsoft.com/office/officeart/2008/layout/AlternatingHexagons"/>
    <dgm:cxn modelId="{8B14A296-F7E1-4234-843E-ECD0DE7803E2}" type="presParOf" srcId="{248314D6-EDDB-4F2D-BC21-BA0F3A0D52DC}" destId="{BF27C837-B65D-4C8C-ABB8-C51CE4A44A0C}" srcOrd="2" destOrd="0" presId="urn:microsoft.com/office/officeart/2008/layout/AlternatingHexagons"/>
    <dgm:cxn modelId="{8D0E9C38-072C-4D69-B27F-318B15B57E1A}" type="presParOf" srcId="{248314D6-EDDB-4F2D-BC21-BA0F3A0D52DC}" destId="{68BF052C-3F2C-4529-8EAC-8EC860A01141}" srcOrd="3" destOrd="0" presId="urn:microsoft.com/office/officeart/2008/layout/AlternatingHexagons"/>
    <dgm:cxn modelId="{568B86AF-D7D6-42BF-BD1B-EE6071644CD6}" type="presParOf" srcId="{248314D6-EDDB-4F2D-BC21-BA0F3A0D52DC}" destId="{5A88589F-CFB6-4A04-9ED6-A5B370CBD106}" srcOrd="4" destOrd="0" presId="urn:microsoft.com/office/officeart/2008/layout/AlternatingHexagons"/>
    <dgm:cxn modelId="{3C4FFCFC-13E2-4042-B6CC-B822CDA06A03}" type="presParOf" srcId="{972615FB-5E9D-4377-B116-EA4DAEB72574}" destId="{8AB26F93-A010-4FC9-BD5B-A72205F1F6A3}" srcOrd="1" destOrd="0" presId="urn:microsoft.com/office/officeart/2008/layout/AlternatingHexagons"/>
    <dgm:cxn modelId="{0BA64135-2A14-48AE-8233-F73FCB60DF86}" type="presParOf" srcId="{972615FB-5E9D-4377-B116-EA4DAEB72574}" destId="{589F27E4-7D1C-40B5-BF19-6E6FC7B76D9B}" srcOrd="2" destOrd="0" presId="urn:microsoft.com/office/officeart/2008/layout/AlternatingHexagons"/>
    <dgm:cxn modelId="{B3A8914A-B846-492F-8840-4C5CC1CA268E}" type="presParOf" srcId="{589F27E4-7D1C-40B5-BF19-6E6FC7B76D9B}" destId="{984CDEB3-0FEB-4673-8F48-69BF2F949BE0}" srcOrd="0" destOrd="0" presId="urn:microsoft.com/office/officeart/2008/layout/AlternatingHexagons"/>
    <dgm:cxn modelId="{2CA8D52E-8BEB-452D-8CBD-05AEF8079C1E}" type="presParOf" srcId="{589F27E4-7D1C-40B5-BF19-6E6FC7B76D9B}" destId="{B2EDC355-AEB8-4879-81E1-046258ABA82B}" srcOrd="1" destOrd="0" presId="urn:microsoft.com/office/officeart/2008/layout/AlternatingHexagons"/>
    <dgm:cxn modelId="{D0FED46A-DA98-412F-A076-5A576AB93ACB}" type="presParOf" srcId="{589F27E4-7D1C-40B5-BF19-6E6FC7B76D9B}" destId="{5315DAF8-5C38-459C-8239-F85CDB05DBA8}" srcOrd="2" destOrd="0" presId="urn:microsoft.com/office/officeart/2008/layout/AlternatingHexagons"/>
    <dgm:cxn modelId="{6DDBD9EE-F610-4EEE-9269-DD29D07727B2}" type="presParOf" srcId="{589F27E4-7D1C-40B5-BF19-6E6FC7B76D9B}" destId="{EFF46270-C600-4216-A5B6-941EF350732D}" srcOrd="3" destOrd="0" presId="urn:microsoft.com/office/officeart/2008/layout/AlternatingHexagons"/>
    <dgm:cxn modelId="{9D2ED3AE-1C43-4567-9377-98340E6019B7}" type="presParOf" srcId="{589F27E4-7D1C-40B5-BF19-6E6FC7B76D9B}" destId="{06908136-ABDA-4869-9884-1D1F7DC8E080}" srcOrd="4" destOrd="0" presId="urn:microsoft.com/office/officeart/2008/layout/AlternatingHexagons"/>
    <dgm:cxn modelId="{25868F5B-8E47-4412-BDF9-86F57775646D}" type="presParOf" srcId="{972615FB-5E9D-4377-B116-EA4DAEB72574}" destId="{C5C14435-8FA8-47C1-B96B-7905D2548D56}" srcOrd="3" destOrd="0" presId="urn:microsoft.com/office/officeart/2008/layout/AlternatingHexagons"/>
    <dgm:cxn modelId="{F0C57EB5-8BD0-4104-9EBD-D2AF1B31D5BE}" type="presParOf" srcId="{972615FB-5E9D-4377-B116-EA4DAEB72574}" destId="{4A172976-4EF3-4280-8348-479B6658ED09}" srcOrd="4" destOrd="0" presId="urn:microsoft.com/office/officeart/2008/layout/AlternatingHexagons"/>
    <dgm:cxn modelId="{8D754313-9E37-4FFF-8248-ACFCA6D25544}" type="presParOf" srcId="{4A172976-4EF3-4280-8348-479B6658ED09}" destId="{2C73499D-14B2-42CA-A029-4345E3F44959}" srcOrd="0" destOrd="0" presId="urn:microsoft.com/office/officeart/2008/layout/AlternatingHexagons"/>
    <dgm:cxn modelId="{764286E8-DA66-414D-8B9B-ABE6D837BA5C}" type="presParOf" srcId="{4A172976-4EF3-4280-8348-479B6658ED09}" destId="{C2D71B96-9084-43A8-AE05-1D91596A675C}" srcOrd="1" destOrd="0" presId="urn:microsoft.com/office/officeart/2008/layout/AlternatingHexagons"/>
    <dgm:cxn modelId="{9A81A45E-3655-4261-82A8-8176B4B72DB6}" type="presParOf" srcId="{4A172976-4EF3-4280-8348-479B6658ED09}" destId="{A63FF0E3-1944-4494-A7EA-F9A8619B3A19}" srcOrd="2" destOrd="0" presId="urn:microsoft.com/office/officeart/2008/layout/AlternatingHexagons"/>
    <dgm:cxn modelId="{D7C26C14-CB7D-49C4-9445-F40F56B50504}" type="presParOf" srcId="{4A172976-4EF3-4280-8348-479B6658ED09}" destId="{FC68F1CD-06E9-4C1B-8F20-55429666EBFB}" srcOrd="3" destOrd="0" presId="urn:microsoft.com/office/officeart/2008/layout/AlternatingHexagons"/>
    <dgm:cxn modelId="{074494B6-D490-49E4-825F-D26358B6CC39}" type="presParOf" srcId="{4A172976-4EF3-4280-8348-479B6658ED09}" destId="{7C9BCBA1-CBF3-402D-BCB4-5031068DB3EC}" srcOrd="4" destOrd="0" presId="urn:microsoft.com/office/officeart/2008/layout/AlternatingHexagons"/>
    <dgm:cxn modelId="{A40F7DD3-4DA2-4E23-9626-2DC4BBAB1ADE}" type="presParOf" srcId="{972615FB-5E9D-4377-B116-EA4DAEB72574}" destId="{016D8183-D883-49E7-A753-AF5F605A6243}" srcOrd="5" destOrd="0" presId="urn:microsoft.com/office/officeart/2008/layout/AlternatingHexagons"/>
    <dgm:cxn modelId="{CEDC139A-DA43-46CF-B49D-FBCD7C2B57EA}" type="presParOf" srcId="{972615FB-5E9D-4377-B116-EA4DAEB72574}" destId="{D92813F1-4AB7-440D-B592-09BC6F44F9C2}" srcOrd="6" destOrd="0" presId="urn:microsoft.com/office/officeart/2008/layout/AlternatingHexagons"/>
    <dgm:cxn modelId="{90D91556-4CF8-49BA-B6D6-27F992D9A23A}" type="presParOf" srcId="{D92813F1-4AB7-440D-B592-09BC6F44F9C2}" destId="{5D843A32-0E64-47CA-8531-3A0EB2F32244}" srcOrd="0" destOrd="0" presId="urn:microsoft.com/office/officeart/2008/layout/AlternatingHexagons"/>
    <dgm:cxn modelId="{844FD2D3-6CE0-46E1-B386-EC91769B1EE7}" type="presParOf" srcId="{D92813F1-4AB7-440D-B592-09BC6F44F9C2}" destId="{22B2DCDA-CD1F-4717-A470-78498B371BE1}" srcOrd="1" destOrd="0" presId="urn:microsoft.com/office/officeart/2008/layout/AlternatingHexagons"/>
    <dgm:cxn modelId="{ED5FCDF6-05A7-4A0C-B205-912255AD9430}" type="presParOf" srcId="{D92813F1-4AB7-440D-B592-09BC6F44F9C2}" destId="{2836D6E5-2C95-4009-97AD-A0B90C45A4F4}" srcOrd="2" destOrd="0" presId="urn:microsoft.com/office/officeart/2008/layout/AlternatingHexagons"/>
    <dgm:cxn modelId="{D7987D35-2030-4E9E-9F3B-95A3FE337573}" type="presParOf" srcId="{D92813F1-4AB7-440D-B592-09BC6F44F9C2}" destId="{EEDD9292-689F-4C6C-A655-DF5AEE3E1FB3}" srcOrd="3" destOrd="0" presId="urn:microsoft.com/office/officeart/2008/layout/AlternatingHexagons"/>
    <dgm:cxn modelId="{DC14E830-7BC7-4F8C-99E9-949BB3FC0AF3}" type="presParOf" srcId="{D92813F1-4AB7-440D-B592-09BC6F44F9C2}" destId="{F02AE9D3-455F-4B0D-A084-473E9DC3E8B5}" srcOrd="4" destOrd="0" presId="urn:microsoft.com/office/officeart/2008/layout/AlternatingHexagons"/>
    <dgm:cxn modelId="{608FFC3C-CA1F-46FB-BAC5-48A900BACAB4}" type="presParOf" srcId="{972615FB-5E9D-4377-B116-EA4DAEB72574}" destId="{D7207843-EE6F-454D-B6CA-660349B4E03C}" srcOrd="7" destOrd="0" presId="urn:microsoft.com/office/officeart/2008/layout/AlternatingHexagons"/>
    <dgm:cxn modelId="{1BA7044B-914E-45EB-A0FB-0B0FB890160E}" type="presParOf" srcId="{972615FB-5E9D-4377-B116-EA4DAEB72574}" destId="{B62296B9-D714-4E90-8D08-022AF03BF706}" srcOrd="8" destOrd="0" presId="urn:microsoft.com/office/officeart/2008/layout/AlternatingHexagons"/>
    <dgm:cxn modelId="{ACCB3233-9DDC-4F03-9A12-A858F8E0E740}" type="presParOf" srcId="{B62296B9-D714-4E90-8D08-022AF03BF706}" destId="{9D5CE5C6-0B22-4719-BCE4-71CA09C1C69F}" srcOrd="0" destOrd="0" presId="urn:microsoft.com/office/officeart/2008/layout/AlternatingHexagons"/>
    <dgm:cxn modelId="{1866116F-F714-41C9-9FF9-6D0486CBAB22}" type="presParOf" srcId="{B62296B9-D714-4E90-8D08-022AF03BF706}" destId="{9807E4B5-47B9-459B-85BF-F2AF1F0CCA1C}" srcOrd="1" destOrd="0" presId="urn:microsoft.com/office/officeart/2008/layout/AlternatingHexagons"/>
    <dgm:cxn modelId="{8F53DFA7-C03E-4763-ADF7-FABEAD602307}" type="presParOf" srcId="{B62296B9-D714-4E90-8D08-022AF03BF706}" destId="{F5889895-446E-408B-AD57-82B338D27F80}" srcOrd="2" destOrd="0" presId="urn:microsoft.com/office/officeart/2008/layout/AlternatingHexagons"/>
    <dgm:cxn modelId="{0FF9351A-BECF-4D63-848C-04C9E1B8183F}" type="presParOf" srcId="{B62296B9-D714-4E90-8D08-022AF03BF706}" destId="{D5715636-FA40-42A5-B4E2-8F85C11A867A}" srcOrd="3" destOrd="0" presId="urn:microsoft.com/office/officeart/2008/layout/AlternatingHexagons"/>
    <dgm:cxn modelId="{A73D30E5-4048-4142-9D71-CFA1E7C1000A}" type="presParOf" srcId="{B62296B9-D714-4E90-8D08-022AF03BF706}" destId="{842BF33A-84C6-4948-B55E-1A85FE85AE17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5E1920-DB2A-423D-A882-8AC119BF76F6}" type="doc">
      <dgm:prSet loTypeId="urn:microsoft.com/office/officeart/2008/layout/AlternatingHexagons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010E3156-4A3D-4279-82E0-8A391D0F5340}">
      <dgm:prSet custT="1"/>
      <dgm:spPr/>
      <dgm:t>
        <a:bodyPr/>
        <a:lstStyle/>
        <a:p>
          <a:pPr rtl="0"/>
          <a:r>
            <a:rPr lang="zh-CN" altLang="en-US" sz="2000" dirty="0" smtClean="0"/>
            <a:t>按需服务</a:t>
          </a:r>
          <a:endParaRPr lang="zh-CN" altLang="en-US" sz="2000" dirty="0"/>
        </a:p>
      </dgm:t>
    </dgm:pt>
    <dgm:pt modelId="{EA2A375A-AD78-4775-823E-73078F14F11E}" cxnId="{411AC838-2D40-41C1-86AA-4339AECE33AF}" type="parTrans">
      <dgm:prSet/>
      <dgm:spPr/>
      <dgm:t>
        <a:bodyPr/>
        <a:lstStyle/>
        <a:p>
          <a:endParaRPr lang="zh-CN" altLang="en-US" sz="2000"/>
        </a:p>
      </dgm:t>
    </dgm:pt>
    <dgm:pt modelId="{DF924F3F-D6C5-4A61-A417-A11E4557087A}" cxnId="{411AC838-2D40-41C1-86AA-4339AECE33AF}" type="sibTrans">
      <dgm:prSet custT="1"/>
      <dgm:spPr/>
      <dgm:t>
        <a:bodyPr/>
        <a:lstStyle/>
        <a:p>
          <a:endParaRPr lang="zh-CN" altLang="en-US" sz="2000"/>
        </a:p>
      </dgm:t>
    </dgm:pt>
    <dgm:pt modelId="{9EA5585A-ADAC-46CA-ABB4-955C5B778E54}">
      <dgm:prSet custT="1"/>
      <dgm:spPr/>
      <dgm:t>
        <a:bodyPr/>
        <a:lstStyle/>
        <a:p>
          <a:pPr rtl="0"/>
          <a:r>
            <a:rPr lang="zh-CN" altLang="en-US" sz="2000" smtClean="0"/>
            <a:t>个性化服务</a:t>
          </a:r>
          <a:endParaRPr lang="zh-CN" altLang="en-US" sz="2000"/>
        </a:p>
      </dgm:t>
    </dgm:pt>
    <dgm:pt modelId="{6A20B495-9822-4BB4-BEB4-91A2FBCD5057}" cxnId="{881EDF85-AF8C-4955-9D1A-D5EAAE661F82}" type="parTrans">
      <dgm:prSet/>
      <dgm:spPr/>
      <dgm:t>
        <a:bodyPr/>
        <a:lstStyle/>
        <a:p>
          <a:endParaRPr lang="zh-CN" altLang="en-US" sz="2000"/>
        </a:p>
      </dgm:t>
    </dgm:pt>
    <dgm:pt modelId="{8A0485BB-A179-4B1B-8D83-2B7CEB4DCE78}" cxnId="{881EDF85-AF8C-4955-9D1A-D5EAAE661F82}" type="sibTrans">
      <dgm:prSet custT="1"/>
      <dgm:spPr/>
      <dgm:t>
        <a:bodyPr/>
        <a:lstStyle/>
        <a:p>
          <a:endParaRPr lang="zh-CN" altLang="en-US" sz="2000"/>
        </a:p>
      </dgm:t>
    </dgm:pt>
    <dgm:pt modelId="{04D080D8-2C33-49FC-8662-799482F6A782}">
      <dgm:prSet custT="1"/>
      <dgm:spPr/>
      <dgm:t>
        <a:bodyPr/>
        <a:lstStyle/>
        <a:p>
          <a:pPr rtl="0"/>
          <a:r>
            <a:rPr lang="zh-CN" altLang="en-US" sz="2000" dirty="0" smtClean="0"/>
            <a:t>安全与隐私保护</a:t>
          </a:r>
          <a:endParaRPr lang="zh-CN" altLang="en-US" sz="2000" dirty="0"/>
        </a:p>
      </dgm:t>
    </dgm:pt>
    <dgm:pt modelId="{D3661C04-2505-4FAF-8E50-09E4D8F8DEFC}" cxnId="{6FF8CE82-D1D1-4963-998F-654515912662}" type="parTrans">
      <dgm:prSet/>
      <dgm:spPr/>
      <dgm:t>
        <a:bodyPr/>
        <a:lstStyle/>
        <a:p>
          <a:endParaRPr lang="zh-CN" altLang="en-US" sz="2000"/>
        </a:p>
      </dgm:t>
    </dgm:pt>
    <dgm:pt modelId="{16167D27-AD6B-438C-8544-C4275F1D06DF}" cxnId="{6FF8CE82-D1D1-4963-998F-654515912662}" type="sibTrans">
      <dgm:prSet custT="1"/>
      <dgm:spPr/>
      <dgm:t>
        <a:bodyPr/>
        <a:lstStyle/>
        <a:p>
          <a:endParaRPr lang="zh-CN" altLang="en-US" sz="2000"/>
        </a:p>
      </dgm:t>
    </dgm:pt>
    <dgm:pt modelId="{0EE1659E-75C7-4FE7-A4BE-109B7C1F58B8}">
      <dgm:prSet custT="1"/>
      <dgm:spPr/>
      <dgm:t>
        <a:bodyPr/>
        <a:lstStyle/>
        <a:p>
          <a:pPr rtl="0"/>
          <a:r>
            <a:rPr lang="zh-CN" altLang="en-US" sz="2000" dirty="0" smtClean="0"/>
            <a:t>用户体验</a:t>
          </a:r>
          <a:endParaRPr lang="zh-CN" altLang="en-US" sz="2000" dirty="0"/>
        </a:p>
      </dgm:t>
    </dgm:pt>
    <dgm:pt modelId="{3142E927-10BE-49A2-9373-BF35138BC7B5}" cxnId="{C6013777-BDFA-46F0-8A73-ABFDD5FB525B}" type="parTrans">
      <dgm:prSet/>
      <dgm:spPr/>
      <dgm:t>
        <a:bodyPr/>
        <a:lstStyle/>
        <a:p>
          <a:endParaRPr lang="zh-CN" altLang="en-US" sz="2000"/>
        </a:p>
      </dgm:t>
    </dgm:pt>
    <dgm:pt modelId="{4864FD10-1442-4F25-94A5-4FD85BB167D0}" cxnId="{C6013777-BDFA-46F0-8A73-ABFDD5FB525B}" type="sibTrans">
      <dgm:prSet custT="1"/>
      <dgm:spPr/>
      <dgm:t>
        <a:bodyPr/>
        <a:lstStyle/>
        <a:p>
          <a:endParaRPr lang="zh-CN" altLang="en-US" sz="2000"/>
        </a:p>
      </dgm:t>
    </dgm:pt>
    <dgm:pt modelId="{598B59A8-217D-4C26-9B6F-32AF912A0603}">
      <dgm:prSet custT="1"/>
      <dgm:spPr/>
      <dgm:t>
        <a:bodyPr/>
        <a:lstStyle/>
        <a:p>
          <a:pPr rtl="0"/>
          <a:r>
            <a:rPr lang="zh-CN" altLang="en-US" sz="2000" dirty="0" smtClean="0"/>
            <a:t>政策分析</a:t>
          </a:r>
          <a:endParaRPr lang="zh-CN" altLang="en-US" sz="2000" dirty="0"/>
        </a:p>
      </dgm:t>
    </dgm:pt>
    <dgm:pt modelId="{410A0FCA-D9AF-42EF-A0C3-91D613C7080B}" cxnId="{C63D2780-FA23-4FA7-B53E-E9BC333B62DC}" type="parTrans">
      <dgm:prSet/>
      <dgm:spPr/>
      <dgm:t>
        <a:bodyPr/>
        <a:lstStyle/>
        <a:p>
          <a:endParaRPr lang="zh-CN" altLang="en-US" sz="2000"/>
        </a:p>
      </dgm:t>
    </dgm:pt>
    <dgm:pt modelId="{06DE057D-E49E-4109-9013-588A40CF20B2}" cxnId="{C63D2780-FA23-4FA7-B53E-E9BC333B62DC}" type="sibTrans">
      <dgm:prSet custT="1"/>
      <dgm:spPr/>
      <dgm:t>
        <a:bodyPr/>
        <a:lstStyle/>
        <a:p>
          <a:endParaRPr lang="zh-CN" altLang="en-US" sz="2000"/>
        </a:p>
      </dgm:t>
    </dgm:pt>
    <dgm:pt modelId="{6E853C46-9045-4628-9491-449635FA0818}" type="pres">
      <dgm:prSet presAssocID="{D65E1920-DB2A-423D-A882-8AC119BF76F6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96E33F06-D524-4D83-A8DA-526603187EEB}" type="pres">
      <dgm:prSet presAssocID="{010E3156-4A3D-4279-82E0-8A391D0F5340}" presName="composite" presStyleCnt="0"/>
      <dgm:spPr/>
      <dgm:t>
        <a:bodyPr/>
        <a:lstStyle/>
        <a:p>
          <a:endParaRPr lang="zh-CN" altLang="en-US"/>
        </a:p>
      </dgm:t>
    </dgm:pt>
    <dgm:pt modelId="{DFB3CEB8-4B26-4498-9516-203C23CA1870}" type="pres">
      <dgm:prSet presAssocID="{010E3156-4A3D-4279-82E0-8A391D0F5340}" presName="Parent1" presStyleLbl="node1" presStyleIdx="0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E77946-4A05-4331-B163-685C25DE7F88}" type="pres">
      <dgm:prSet presAssocID="{010E3156-4A3D-4279-82E0-8A391D0F5340}" presName="Childtext1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F976DE-2947-4C9F-BA7B-EADF6307D36E}" type="pres">
      <dgm:prSet presAssocID="{010E3156-4A3D-4279-82E0-8A391D0F5340}" presName="BalanceSpacing" presStyleCnt="0"/>
      <dgm:spPr/>
      <dgm:t>
        <a:bodyPr/>
        <a:lstStyle/>
        <a:p>
          <a:endParaRPr lang="zh-CN" altLang="en-US"/>
        </a:p>
      </dgm:t>
    </dgm:pt>
    <dgm:pt modelId="{9C43B112-01FF-49B9-9ABD-BAE0910E2D6A}" type="pres">
      <dgm:prSet presAssocID="{010E3156-4A3D-4279-82E0-8A391D0F5340}" presName="BalanceSpacing1" presStyleCnt="0"/>
      <dgm:spPr/>
      <dgm:t>
        <a:bodyPr/>
        <a:lstStyle/>
        <a:p>
          <a:endParaRPr lang="zh-CN" altLang="en-US"/>
        </a:p>
      </dgm:t>
    </dgm:pt>
    <dgm:pt modelId="{5056FD1A-DE2C-4D00-990E-1CE558576C1A}" type="pres">
      <dgm:prSet presAssocID="{DF924F3F-D6C5-4A61-A417-A11E4557087A}" presName="Accent1Text" presStyleLbl="node1" presStyleIdx="1" presStyleCnt="10"/>
      <dgm:spPr/>
      <dgm:t>
        <a:bodyPr/>
        <a:lstStyle/>
        <a:p>
          <a:endParaRPr lang="zh-CN" altLang="en-US"/>
        </a:p>
      </dgm:t>
    </dgm:pt>
    <dgm:pt modelId="{0C884287-A161-4DDF-A42D-3FC9EFB3722D}" type="pres">
      <dgm:prSet presAssocID="{DF924F3F-D6C5-4A61-A417-A11E4557087A}" presName="spaceBetweenRectangles" presStyleCnt="0"/>
      <dgm:spPr/>
      <dgm:t>
        <a:bodyPr/>
        <a:lstStyle/>
        <a:p>
          <a:endParaRPr lang="zh-CN" altLang="en-US"/>
        </a:p>
      </dgm:t>
    </dgm:pt>
    <dgm:pt modelId="{71A9C995-0DB2-4B7E-84D8-6066E411D46B}" type="pres">
      <dgm:prSet presAssocID="{9EA5585A-ADAC-46CA-ABB4-955C5B778E54}" presName="composite" presStyleCnt="0"/>
      <dgm:spPr/>
      <dgm:t>
        <a:bodyPr/>
        <a:lstStyle/>
        <a:p>
          <a:endParaRPr lang="zh-CN" altLang="en-US"/>
        </a:p>
      </dgm:t>
    </dgm:pt>
    <dgm:pt modelId="{73F8A7A6-E1D6-4348-8F98-611AFF178300}" type="pres">
      <dgm:prSet presAssocID="{9EA5585A-ADAC-46CA-ABB4-955C5B778E54}" presName="Parent1" presStyleLbl="node1" presStyleIdx="2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EF667A-AC25-4759-902D-B47BD6D3A824}" type="pres">
      <dgm:prSet presAssocID="{9EA5585A-ADAC-46CA-ABB4-955C5B778E54}" presName="Childtext1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828811-C602-4E89-B7EB-D86977C95EEC}" type="pres">
      <dgm:prSet presAssocID="{9EA5585A-ADAC-46CA-ABB4-955C5B778E54}" presName="BalanceSpacing" presStyleCnt="0"/>
      <dgm:spPr/>
      <dgm:t>
        <a:bodyPr/>
        <a:lstStyle/>
        <a:p>
          <a:endParaRPr lang="zh-CN" altLang="en-US"/>
        </a:p>
      </dgm:t>
    </dgm:pt>
    <dgm:pt modelId="{A6BF7873-88B8-46C5-83A8-745E828091A1}" type="pres">
      <dgm:prSet presAssocID="{9EA5585A-ADAC-46CA-ABB4-955C5B778E54}" presName="BalanceSpacing1" presStyleCnt="0"/>
      <dgm:spPr/>
      <dgm:t>
        <a:bodyPr/>
        <a:lstStyle/>
        <a:p>
          <a:endParaRPr lang="zh-CN" altLang="en-US"/>
        </a:p>
      </dgm:t>
    </dgm:pt>
    <dgm:pt modelId="{E1A05285-C783-443C-B8DD-74ED7B676CDB}" type="pres">
      <dgm:prSet presAssocID="{8A0485BB-A179-4B1B-8D83-2B7CEB4DCE78}" presName="Accent1Text" presStyleLbl="node1" presStyleIdx="3" presStyleCnt="10"/>
      <dgm:spPr/>
      <dgm:t>
        <a:bodyPr/>
        <a:lstStyle/>
        <a:p>
          <a:endParaRPr lang="zh-CN" altLang="en-US"/>
        </a:p>
      </dgm:t>
    </dgm:pt>
    <dgm:pt modelId="{F7C762E4-9ADA-4759-B43F-2E1024CD5550}" type="pres">
      <dgm:prSet presAssocID="{8A0485BB-A179-4B1B-8D83-2B7CEB4DCE78}" presName="spaceBetweenRectangles" presStyleCnt="0"/>
      <dgm:spPr/>
      <dgm:t>
        <a:bodyPr/>
        <a:lstStyle/>
        <a:p>
          <a:endParaRPr lang="zh-CN" altLang="en-US"/>
        </a:p>
      </dgm:t>
    </dgm:pt>
    <dgm:pt modelId="{DB1EDCAB-5EDE-41BF-AFB8-C0E8E661A99A}" type="pres">
      <dgm:prSet presAssocID="{04D080D8-2C33-49FC-8662-799482F6A782}" presName="composite" presStyleCnt="0"/>
      <dgm:spPr/>
      <dgm:t>
        <a:bodyPr/>
        <a:lstStyle/>
        <a:p>
          <a:endParaRPr lang="zh-CN" altLang="en-US"/>
        </a:p>
      </dgm:t>
    </dgm:pt>
    <dgm:pt modelId="{185E65C5-99F2-4EF6-9DF4-A1EBA0B73900}" type="pres">
      <dgm:prSet presAssocID="{04D080D8-2C33-49FC-8662-799482F6A782}" presName="Parent1" presStyleLbl="node1" presStyleIdx="4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9E4293-63D3-4A22-AC42-828F605CCBD2}" type="pres">
      <dgm:prSet presAssocID="{04D080D8-2C33-49FC-8662-799482F6A782}" presName="Childtext1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7140BE-F9C7-443A-9625-22FD7A5A5E0F}" type="pres">
      <dgm:prSet presAssocID="{04D080D8-2C33-49FC-8662-799482F6A782}" presName="BalanceSpacing" presStyleCnt="0"/>
      <dgm:spPr/>
      <dgm:t>
        <a:bodyPr/>
        <a:lstStyle/>
        <a:p>
          <a:endParaRPr lang="zh-CN" altLang="en-US"/>
        </a:p>
      </dgm:t>
    </dgm:pt>
    <dgm:pt modelId="{00185CD8-6CE5-42E6-8509-34A68BB8A180}" type="pres">
      <dgm:prSet presAssocID="{04D080D8-2C33-49FC-8662-799482F6A782}" presName="BalanceSpacing1" presStyleCnt="0"/>
      <dgm:spPr/>
      <dgm:t>
        <a:bodyPr/>
        <a:lstStyle/>
        <a:p>
          <a:endParaRPr lang="zh-CN" altLang="en-US"/>
        </a:p>
      </dgm:t>
    </dgm:pt>
    <dgm:pt modelId="{DC5383C4-D4EC-4F69-9B20-C1621EC1699E}" type="pres">
      <dgm:prSet presAssocID="{16167D27-AD6B-438C-8544-C4275F1D06DF}" presName="Accent1Text" presStyleLbl="node1" presStyleIdx="5" presStyleCnt="10"/>
      <dgm:spPr/>
      <dgm:t>
        <a:bodyPr/>
        <a:lstStyle/>
        <a:p>
          <a:endParaRPr lang="zh-CN" altLang="en-US"/>
        </a:p>
      </dgm:t>
    </dgm:pt>
    <dgm:pt modelId="{14DAF226-4659-4820-83B0-608C3077B96D}" type="pres">
      <dgm:prSet presAssocID="{16167D27-AD6B-438C-8544-C4275F1D06DF}" presName="spaceBetweenRectangles" presStyleCnt="0"/>
      <dgm:spPr/>
      <dgm:t>
        <a:bodyPr/>
        <a:lstStyle/>
        <a:p>
          <a:endParaRPr lang="zh-CN" altLang="en-US"/>
        </a:p>
      </dgm:t>
    </dgm:pt>
    <dgm:pt modelId="{F43AB6B3-A46B-4BBF-B538-9FC2AE96806B}" type="pres">
      <dgm:prSet presAssocID="{0EE1659E-75C7-4FE7-A4BE-109B7C1F58B8}" presName="composite" presStyleCnt="0"/>
      <dgm:spPr/>
      <dgm:t>
        <a:bodyPr/>
        <a:lstStyle/>
        <a:p>
          <a:endParaRPr lang="zh-CN" altLang="en-US"/>
        </a:p>
      </dgm:t>
    </dgm:pt>
    <dgm:pt modelId="{E1024432-BC6D-41F7-8B38-6E31187C24B1}" type="pres">
      <dgm:prSet presAssocID="{0EE1659E-75C7-4FE7-A4BE-109B7C1F58B8}" presName="Parent1" presStyleLbl="node1" presStyleIdx="6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D48A89-197C-4024-A1B4-FF12A3229C8D}" type="pres">
      <dgm:prSet presAssocID="{0EE1659E-75C7-4FE7-A4BE-109B7C1F58B8}" presName="Childtext1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E66F57-0574-4F32-B92A-1DC49FE85CAE}" type="pres">
      <dgm:prSet presAssocID="{0EE1659E-75C7-4FE7-A4BE-109B7C1F58B8}" presName="BalanceSpacing" presStyleCnt="0"/>
      <dgm:spPr/>
      <dgm:t>
        <a:bodyPr/>
        <a:lstStyle/>
        <a:p>
          <a:endParaRPr lang="zh-CN" altLang="en-US"/>
        </a:p>
      </dgm:t>
    </dgm:pt>
    <dgm:pt modelId="{682C5552-D8A7-4063-996D-0F0322291FD6}" type="pres">
      <dgm:prSet presAssocID="{0EE1659E-75C7-4FE7-A4BE-109B7C1F58B8}" presName="BalanceSpacing1" presStyleCnt="0"/>
      <dgm:spPr/>
      <dgm:t>
        <a:bodyPr/>
        <a:lstStyle/>
        <a:p>
          <a:endParaRPr lang="zh-CN" altLang="en-US"/>
        </a:p>
      </dgm:t>
    </dgm:pt>
    <dgm:pt modelId="{AE3F2B49-13E3-4150-A5EE-BE684068D317}" type="pres">
      <dgm:prSet presAssocID="{4864FD10-1442-4F25-94A5-4FD85BB167D0}" presName="Accent1Text" presStyleLbl="node1" presStyleIdx="7" presStyleCnt="10"/>
      <dgm:spPr/>
      <dgm:t>
        <a:bodyPr/>
        <a:lstStyle/>
        <a:p>
          <a:endParaRPr lang="zh-CN" altLang="en-US"/>
        </a:p>
      </dgm:t>
    </dgm:pt>
    <dgm:pt modelId="{1F0BB017-3644-4CF4-AFA6-F3132010BA5B}" type="pres">
      <dgm:prSet presAssocID="{4864FD10-1442-4F25-94A5-4FD85BB167D0}" presName="spaceBetweenRectangles" presStyleCnt="0"/>
      <dgm:spPr/>
      <dgm:t>
        <a:bodyPr/>
        <a:lstStyle/>
        <a:p>
          <a:endParaRPr lang="zh-CN" altLang="en-US"/>
        </a:p>
      </dgm:t>
    </dgm:pt>
    <dgm:pt modelId="{BC2B0B40-2466-4D7C-98C7-22F38D1B6F5C}" type="pres">
      <dgm:prSet presAssocID="{598B59A8-217D-4C26-9B6F-32AF912A0603}" presName="composite" presStyleCnt="0"/>
      <dgm:spPr/>
      <dgm:t>
        <a:bodyPr/>
        <a:lstStyle/>
        <a:p>
          <a:endParaRPr lang="zh-CN" altLang="en-US"/>
        </a:p>
      </dgm:t>
    </dgm:pt>
    <dgm:pt modelId="{E2B166D9-255B-47D6-955B-4B464F1FECF2}" type="pres">
      <dgm:prSet presAssocID="{598B59A8-217D-4C26-9B6F-32AF912A0603}" presName="Parent1" presStyleLbl="node1" presStyleIdx="8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4E212C-708A-4E27-A09E-35D9E7396426}" type="pres">
      <dgm:prSet presAssocID="{598B59A8-217D-4C26-9B6F-32AF912A0603}" presName="Childtext1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3B1964-309D-4D5A-8EBA-D638E11A56DB}" type="pres">
      <dgm:prSet presAssocID="{598B59A8-217D-4C26-9B6F-32AF912A0603}" presName="BalanceSpacing" presStyleCnt="0"/>
      <dgm:spPr/>
      <dgm:t>
        <a:bodyPr/>
        <a:lstStyle/>
        <a:p>
          <a:endParaRPr lang="zh-CN" altLang="en-US"/>
        </a:p>
      </dgm:t>
    </dgm:pt>
    <dgm:pt modelId="{90D8993F-4801-47B6-93FD-5F4573F7D15F}" type="pres">
      <dgm:prSet presAssocID="{598B59A8-217D-4C26-9B6F-32AF912A0603}" presName="BalanceSpacing1" presStyleCnt="0"/>
      <dgm:spPr/>
      <dgm:t>
        <a:bodyPr/>
        <a:lstStyle/>
        <a:p>
          <a:endParaRPr lang="zh-CN" altLang="en-US"/>
        </a:p>
      </dgm:t>
    </dgm:pt>
    <dgm:pt modelId="{FD827A82-802E-45A7-A950-1A6F74AD6597}" type="pres">
      <dgm:prSet presAssocID="{06DE057D-E49E-4109-9013-588A40CF20B2}" presName="Accent1Text" presStyleLbl="node1" presStyleIdx="9" presStyleCnt="10"/>
      <dgm:spPr/>
      <dgm:t>
        <a:bodyPr/>
        <a:lstStyle/>
        <a:p>
          <a:endParaRPr lang="zh-CN" altLang="en-US"/>
        </a:p>
      </dgm:t>
    </dgm:pt>
  </dgm:ptLst>
  <dgm:cxnLst>
    <dgm:cxn modelId="{411AC838-2D40-41C1-86AA-4339AECE33AF}" srcId="{D65E1920-DB2A-423D-A882-8AC119BF76F6}" destId="{010E3156-4A3D-4279-82E0-8A391D0F5340}" srcOrd="0" destOrd="0" parTransId="{EA2A375A-AD78-4775-823E-73078F14F11E}" sibTransId="{DF924F3F-D6C5-4A61-A417-A11E4557087A}"/>
    <dgm:cxn modelId="{D43DC1B2-178A-4E62-9D74-3B6FEE97D7B0}" type="presOf" srcId="{16167D27-AD6B-438C-8544-C4275F1D06DF}" destId="{DC5383C4-D4EC-4F69-9B20-C1621EC1699E}" srcOrd="0" destOrd="0" presId="urn:microsoft.com/office/officeart/2008/layout/AlternatingHexagons"/>
    <dgm:cxn modelId="{1ADDF175-DF19-4AF3-95C1-F675A46B7DD9}" type="presOf" srcId="{598B59A8-217D-4C26-9B6F-32AF912A0603}" destId="{E2B166D9-255B-47D6-955B-4B464F1FECF2}" srcOrd="0" destOrd="0" presId="urn:microsoft.com/office/officeart/2008/layout/AlternatingHexagons"/>
    <dgm:cxn modelId="{C05EC743-DF2C-4E19-87CC-290BBB567222}" type="presOf" srcId="{8A0485BB-A179-4B1B-8D83-2B7CEB4DCE78}" destId="{E1A05285-C783-443C-B8DD-74ED7B676CDB}" srcOrd="0" destOrd="0" presId="urn:microsoft.com/office/officeart/2008/layout/AlternatingHexagons"/>
    <dgm:cxn modelId="{503E75AE-35FA-4645-9FEB-8A9495CC33FC}" type="presOf" srcId="{0EE1659E-75C7-4FE7-A4BE-109B7C1F58B8}" destId="{E1024432-BC6D-41F7-8B38-6E31187C24B1}" srcOrd="0" destOrd="0" presId="urn:microsoft.com/office/officeart/2008/layout/AlternatingHexagons"/>
    <dgm:cxn modelId="{881EDF85-AF8C-4955-9D1A-D5EAAE661F82}" srcId="{D65E1920-DB2A-423D-A882-8AC119BF76F6}" destId="{9EA5585A-ADAC-46CA-ABB4-955C5B778E54}" srcOrd="1" destOrd="0" parTransId="{6A20B495-9822-4BB4-BEB4-91A2FBCD5057}" sibTransId="{8A0485BB-A179-4B1B-8D83-2B7CEB4DCE78}"/>
    <dgm:cxn modelId="{8A469A1A-B563-43BF-BE34-CB45953710DC}" type="presOf" srcId="{010E3156-4A3D-4279-82E0-8A391D0F5340}" destId="{DFB3CEB8-4B26-4498-9516-203C23CA1870}" srcOrd="0" destOrd="0" presId="urn:microsoft.com/office/officeart/2008/layout/AlternatingHexagons"/>
    <dgm:cxn modelId="{C0F18A8A-EB1F-4FBF-8D19-2D3EFE63A112}" type="presOf" srcId="{DF924F3F-D6C5-4A61-A417-A11E4557087A}" destId="{5056FD1A-DE2C-4D00-990E-1CE558576C1A}" srcOrd="0" destOrd="0" presId="urn:microsoft.com/office/officeart/2008/layout/AlternatingHexagons"/>
    <dgm:cxn modelId="{0F55F712-440B-4254-965E-0EA886FBE837}" type="presOf" srcId="{06DE057D-E49E-4109-9013-588A40CF20B2}" destId="{FD827A82-802E-45A7-A950-1A6F74AD6597}" srcOrd="0" destOrd="0" presId="urn:microsoft.com/office/officeart/2008/layout/AlternatingHexagons"/>
    <dgm:cxn modelId="{C63D2780-FA23-4FA7-B53E-E9BC333B62DC}" srcId="{D65E1920-DB2A-423D-A882-8AC119BF76F6}" destId="{598B59A8-217D-4C26-9B6F-32AF912A0603}" srcOrd="4" destOrd="0" parTransId="{410A0FCA-D9AF-42EF-A0C3-91D613C7080B}" sibTransId="{06DE057D-E49E-4109-9013-588A40CF20B2}"/>
    <dgm:cxn modelId="{6FF8CE82-D1D1-4963-998F-654515912662}" srcId="{D65E1920-DB2A-423D-A882-8AC119BF76F6}" destId="{04D080D8-2C33-49FC-8662-799482F6A782}" srcOrd="2" destOrd="0" parTransId="{D3661C04-2505-4FAF-8E50-09E4D8F8DEFC}" sibTransId="{16167D27-AD6B-438C-8544-C4275F1D06DF}"/>
    <dgm:cxn modelId="{5C53B75B-86DE-429C-9A10-E0F39AFE7992}" type="presOf" srcId="{4864FD10-1442-4F25-94A5-4FD85BB167D0}" destId="{AE3F2B49-13E3-4150-A5EE-BE684068D317}" srcOrd="0" destOrd="0" presId="urn:microsoft.com/office/officeart/2008/layout/AlternatingHexagons"/>
    <dgm:cxn modelId="{6CF714D5-B042-4B24-86E7-C2078663AF72}" type="presOf" srcId="{D65E1920-DB2A-423D-A882-8AC119BF76F6}" destId="{6E853C46-9045-4628-9491-449635FA0818}" srcOrd="0" destOrd="0" presId="urn:microsoft.com/office/officeart/2008/layout/AlternatingHexagons"/>
    <dgm:cxn modelId="{C6013777-BDFA-46F0-8A73-ABFDD5FB525B}" srcId="{D65E1920-DB2A-423D-A882-8AC119BF76F6}" destId="{0EE1659E-75C7-4FE7-A4BE-109B7C1F58B8}" srcOrd="3" destOrd="0" parTransId="{3142E927-10BE-49A2-9373-BF35138BC7B5}" sibTransId="{4864FD10-1442-4F25-94A5-4FD85BB167D0}"/>
    <dgm:cxn modelId="{B0D8C4E2-6186-4BEC-BEB3-C01AEE4263C1}" type="presOf" srcId="{04D080D8-2C33-49FC-8662-799482F6A782}" destId="{185E65C5-99F2-4EF6-9DF4-A1EBA0B73900}" srcOrd="0" destOrd="0" presId="urn:microsoft.com/office/officeart/2008/layout/AlternatingHexagons"/>
    <dgm:cxn modelId="{5E795F22-C7C1-406B-983E-AFEBEDE04960}" type="presOf" srcId="{9EA5585A-ADAC-46CA-ABB4-955C5B778E54}" destId="{73F8A7A6-E1D6-4348-8F98-611AFF178300}" srcOrd="0" destOrd="0" presId="urn:microsoft.com/office/officeart/2008/layout/AlternatingHexagons"/>
    <dgm:cxn modelId="{D3481129-F170-4C26-8199-42CA6C75A07F}" type="presParOf" srcId="{6E853C46-9045-4628-9491-449635FA0818}" destId="{96E33F06-D524-4D83-A8DA-526603187EEB}" srcOrd="0" destOrd="0" presId="urn:microsoft.com/office/officeart/2008/layout/AlternatingHexagons"/>
    <dgm:cxn modelId="{AE3121F9-1CE0-4D63-B0F2-2E2E9F305C35}" type="presParOf" srcId="{96E33F06-D524-4D83-A8DA-526603187EEB}" destId="{DFB3CEB8-4B26-4498-9516-203C23CA1870}" srcOrd="0" destOrd="0" presId="urn:microsoft.com/office/officeart/2008/layout/AlternatingHexagons"/>
    <dgm:cxn modelId="{BA59EDF2-2CAC-4D49-BE99-F76621BED8B5}" type="presParOf" srcId="{96E33F06-D524-4D83-A8DA-526603187EEB}" destId="{E6E77946-4A05-4331-B163-685C25DE7F88}" srcOrd="1" destOrd="0" presId="urn:microsoft.com/office/officeart/2008/layout/AlternatingHexagons"/>
    <dgm:cxn modelId="{DAB36798-C1DB-4465-8DAE-07E73CF47F71}" type="presParOf" srcId="{96E33F06-D524-4D83-A8DA-526603187EEB}" destId="{25F976DE-2947-4C9F-BA7B-EADF6307D36E}" srcOrd="2" destOrd="0" presId="urn:microsoft.com/office/officeart/2008/layout/AlternatingHexagons"/>
    <dgm:cxn modelId="{4596B61F-48C7-4670-B327-3C7112145473}" type="presParOf" srcId="{96E33F06-D524-4D83-A8DA-526603187EEB}" destId="{9C43B112-01FF-49B9-9ABD-BAE0910E2D6A}" srcOrd="3" destOrd="0" presId="urn:microsoft.com/office/officeart/2008/layout/AlternatingHexagons"/>
    <dgm:cxn modelId="{9DDC75F5-838E-42D8-AB85-C874A98091AB}" type="presParOf" srcId="{96E33F06-D524-4D83-A8DA-526603187EEB}" destId="{5056FD1A-DE2C-4D00-990E-1CE558576C1A}" srcOrd="4" destOrd="0" presId="urn:microsoft.com/office/officeart/2008/layout/AlternatingHexagons"/>
    <dgm:cxn modelId="{81C10D53-4B4D-496C-9C35-EA2C064F8D64}" type="presParOf" srcId="{6E853C46-9045-4628-9491-449635FA0818}" destId="{0C884287-A161-4DDF-A42D-3FC9EFB3722D}" srcOrd="1" destOrd="0" presId="urn:microsoft.com/office/officeart/2008/layout/AlternatingHexagons"/>
    <dgm:cxn modelId="{D033DC4F-3B8D-4D3B-B494-90F1CFC4D4A6}" type="presParOf" srcId="{6E853C46-9045-4628-9491-449635FA0818}" destId="{71A9C995-0DB2-4B7E-84D8-6066E411D46B}" srcOrd="2" destOrd="0" presId="urn:microsoft.com/office/officeart/2008/layout/AlternatingHexagons"/>
    <dgm:cxn modelId="{71AEC14B-7E10-410F-91DD-6AB02EA9C927}" type="presParOf" srcId="{71A9C995-0DB2-4B7E-84D8-6066E411D46B}" destId="{73F8A7A6-E1D6-4348-8F98-611AFF178300}" srcOrd="0" destOrd="0" presId="urn:microsoft.com/office/officeart/2008/layout/AlternatingHexagons"/>
    <dgm:cxn modelId="{85555A5C-7063-4C11-B887-D0CD6D54A7E5}" type="presParOf" srcId="{71A9C995-0DB2-4B7E-84D8-6066E411D46B}" destId="{CEEF667A-AC25-4759-902D-B47BD6D3A824}" srcOrd="1" destOrd="0" presId="urn:microsoft.com/office/officeart/2008/layout/AlternatingHexagons"/>
    <dgm:cxn modelId="{07F4DB2D-96C6-404C-A393-724BCBA7CF6D}" type="presParOf" srcId="{71A9C995-0DB2-4B7E-84D8-6066E411D46B}" destId="{7C828811-C602-4E89-B7EB-D86977C95EEC}" srcOrd="2" destOrd="0" presId="urn:microsoft.com/office/officeart/2008/layout/AlternatingHexagons"/>
    <dgm:cxn modelId="{8A8A7EAD-FD8E-498D-9ED9-B232F8E26245}" type="presParOf" srcId="{71A9C995-0DB2-4B7E-84D8-6066E411D46B}" destId="{A6BF7873-88B8-46C5-83A8-745E828091A1}" srcOrd="3" destOrd="0" presId="urn:microsoft.com/office/officeart/2008/layout/AlternatingHexagons"/>
    <dgm:cxn modelId="{F5A5EED3-ACF4-48D8-99D5-0AE23EC0C4E5}" type="presParOf" srcId="{71A9C995-0DB2-4B7E-84D8-6066E411D46B}" destId="{E1A05285-C783-443C-B8DD-74ED7B676CDB}" srcOrd="4" destOrd="0" presId="urn:microsoft.com/office/officeart/2008/layout/AlternatingHexagons"/>
    <dgm:cxn modelId="{019DA93A-0715-4961-9AD2-CA517231A408}" type="presParOf" srcId="{6E853C46-9045-4628-9491-449635FA0818}" destId="{F7C762E4-9ADA-4759-B43F-2E1024CD5550}" srcOrd="3" destOrd="0" presId="urn:microsoft.com/office/officeart/2008/layout/AlternatingHexagons"/>
    <dgm:cxn modelId="{CFF47117-60D0-4437-952D-CE6E65D01CBA}" type="presParOf" srcId="{6E853C46-9045-4628-9491-449635FA0818}" destId="{DB1EDCAB-5EDE-41BF-AFB8-C0E8E661A99A}" srcOrd="4" destOrd="0" presId="urn:microsoft.com/office/officeart/2008/layout/AlternatingHexagons"/>
    <dgm:cxn modelId="{7D0A3C2F-8789-42FD-8BDC-5D930F44E53A}" type="presParOf" srcId="{DB1EDCAB-5EDE-41BF-AFB8-C0E8E661A99A}" destId="{185E65C5-99F2-4EF6-9DF4-A1EBA0B73900}" srcOrd="0" destOrd="0" presId="urn:microsoft.com/office/officeart/2008/layout/AlternatingHexagons"/>
    <dgm:cxn modelId="{42CBEC5E-BC9F-450F-9130-213465E7DD8D}" type="presParOf" srcId="{DB1EDCAB-5EDE-41BF-AFB8-C0E8E661A99A}" destId="{E19E4293-63D3-4A22-AC42-828F605CCBD2}" srcOrd="1" destOrd="0" presId="urn:microsoft.com/office/officeart/2008/layout/AlternatingHexagons"/>
    <dgm:cxn modelId="{A6F0339D-F624-4F50-B835-0BBE6A8C7932}" type="presParOf" srcId="{DB1EDCAB-5EDE-41BF-AFB8-C0E8E661A99A}" destId="{467140BE-F9C7-443A-9625-22FD7A5A5E0F}" srcOrd="2" destOrd="0" presId="urn:microsoft.com/office/officeart/2008/layout/AlternatingHexagons"/>
    <dgm:cxn modelId="{36915F11-095C-411C-B32F-EA721A2D17A8}" type="presParOf" srcId="{DB1EDCAB-5EDE-41BF-AFB8-C0E8E661A99A}" destId="{00185CD8-6CE5-42E6-8509-34A68BB8A180}" srcOrd="3" destOrd="0" presId="urn:microsoft.com/office/officeart/2008/layout/AlternatingHexagons"/>
    <dgm:cxn modelId="{85CA5AC3-932A-491E-9F5E-6198389E3BA8}" type="presParOf" srcId="{DB1EDCAB-5EDE-41BF-AFB8-C0E8E661A99A}" destId="{DC5383C4-D4EC-4F69-9B20-C1621EC1699E}" srcOrd="4" destOrd="0" presId="urn:microsoft.com/office/officeart/2008/layout/AlternatingHexagons"/>
    <dgm:cxn modelId="{431531A1-ACCE-4A04-ABC1-6FBD94BCDF53}" type="presParOf" srcId="{6E853C46-9045-4628-9491-449635FA0818}" destId="{14DAF226-4659-4820-83B0-608C3077B96D}" srcOrd="5" destOrd="0" presId="urn:microsoft.com/office/officeart/2008/layout/AlternatingHexagons"/>
    <dgm:cxn modelId="{BD69361C-B947-481A-B461-F7257996DB6B}" type="presParOf" srcId="{6E853C46-9045-4628-9491-449635FA0818}" destId="{F43AB6B3-A46B-4BBF-B538-9FC2AE96806B}" srcOrd="6" destOrd="0" presId="urn:microsoft.com/office/officeart/2008/layout/AlternatingHexagons"/>
    <dgm:cxn modelId="{EEEBBE78-22AB-4E59-A2E0-976366902C91}" type="presParOf" srcId="{F43AB6B3-A46B-4BBF-B538-9FC2AE96806B}" destId="{E1024432-BC6D-41F7-8B38-6E31187C24B1}" srcOrd="0" destOrd="0" presId="urn:microsoft.com/office/officeart/2008/layout/AlternatingHexagons"/>
    <dgm:cxn modelId="{31C5929E-3B0C-4269-B821-24DD58871FCC}" type="presParOf" srcId="{F43AB6B3-A46B-4BBF-B538-9FC2AE96806B}" destId="{84D48A89-197C-4024-A1B4-FF12A3229C8D}" srcOrd="1" destOrd="0" presId="urn:microsoft.com/office/officeart/2008/layout/AlternatingHexagons"/>
    <dgm:cxn modelId="{39E1B871-C396-443F-8A45-3FF6DD4C2146}" type="presParOf" srcId="{F43AB6B3-A46B-4BBF-B538-9FC2AE96806B}" destId="{42E66F57-0574-4F32-B92A-1DC49FE85CAE}" srcOrd="2" destOrd="0" presId="urn:microsoft.com/office/officeart/2008/layout/AlternatingHexagons"/>
    <dgm:cxn modelId="{EB668791-EF1C-4670-8F70-78D2A54B1AFC}" type="presParOf" srcId="{F43AB6B3-A46B-4BBF-B538-9FC2AE96806B}" destId="{682C5552-D8A7-4063-996D-0F0322291FD6}" srcOrd="3" destOrd="0" presId="urn:microsoft.com/office/officeart/2008/layout/AlternatingHexagons"/>
    <dgm:cxn modelId="{350F2B26-938F-4678-A3F9-9165593FDC7E}" type="presParOf" srcId="{F43AB6B3-A46B-4BBF-B538-9FC2AE96806B}" destId="{AE3F2B49-13E3-4150-A5EE-BE684068D317}" srcOrd="4" destOrd="0" presId="urn:microsoft.com/office/officeart/2008/layout/AlternatingHexagons"/>
    <dgm:cxn modelId="{591A7D60-981B-4717-94CF-52EF601171A8}" type="presParOf" srcId="{6E853C46-9045-4628-9491-449635FA0818}" destId="{1F0BB017-3644-4CF4-AFA6-F3132010BA5B}" srcOrd="7" destOrd="0" presId="urn:microsoft.com/office/officeart/2008/layout/AlternatingHexagons"/>
    <dgm:cxn modelId="{2B6FA1BE-55FA-4EB1-9C09-183A046C8AF3}" type="presParOf" srcId="{6E853C46-9045-4628-9491-449635FA0818}" destId="{BC2B0B40-2466-4D7C-98C7-22F38D1B6F5C}" srcOrd="8" destOrd="0" presId="urn:microsoft.com/office/officeart/2008/layout/AlternatingHexagons"/>
    <dgm:cxn modelId="{022E334A-1D21-40A6-81AC-7127036DB957}" type="presParOf" srcId="{BC2B0B40-2466-4D7C-98C7-22F38D1B6F5C}" destId="{E2B166D9-255B-47D6-955B-4B464F1FECF2}" srcOrd="0" destOrd="0" presId="urn:microsoft.com/office/officeart/2008/layout/AlternatingHexagons"/>
    <dgm:cxn modelId="{D69E3ED4-EB61-446F-B4B2-7921594C5CE7}" type="presParOf" srcId="{BC2B0B40-2466-4D7C-98C7-22F38D1B6F5C}" destId="{094E212C-708A-4E27-A09E-35D9E7396426}" srcOrd="1" destOrd="0" presId="urn:microsoft.com/office/officeart/2008/layout/AlternatingHexagons"/>
    <dgm:cxn modelId="{9C52FCBA-4D17-498D-A531-2AF6708C0F9A}" type="presParOf" srcId="{BC2B0B40-2466-4D7C-98C7-22F38D1B6F5C}" destId="{A93B1964-309D-4D5A-8EBA-D638E11A56DB}" srcOrd="2" destOrd="0" presId="urn:microsoft.com/office/officeart/2008/layout/AlternatingHexagons"/>
    <dgm:cxn modelId="{02668C30-3FC3-42A9-BF24-35D08C02C6BE}" type="presParOf" srcId="{BC2B0B40-2466-4D7C-98C7-22F38D1B6F5C}" destId="{90D8993F-4801-47B6-93FD-5F4573F7D15F}" srcOrd="3" destOrd="0" presId="urn:microsoft.com/office/officeart/2008/layout/AlternatingHexagons"/>
    <dgm:cxn modelId="{CA7921D0-AA22-4DCC-AC7E-639F94AD6343}" type="presParOf" srcId="{BC2B0B40-2466-4D7C-98C7-22F38D1B6F5C}" destId="{FD827A82-802E-45A7-A950-1A6F74AD6597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24F204-CE45-4E8F-9EDC-E1BD888C685C}">
      <dsp:nvSpPr>
        <dsp:cNvPr id="0" name=""/>
        <dsp:cNvSpPr/>
      </dsp:nvSpPr>
      <dsp:spPr>
        <a:xfrm>
          <a:off x="721755" y="939412"/>
          <a:ext cx="6976968" cy="3605654"/>
        </a:xfrm>
        <a:prstGeom prst="rect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257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E141DE-AA0E-4392-8417-DF95ABDFCA1D}">
      <dsp:nvSpPr>
        <dsp:cNvPr id="0" name=""/>
        <dsp:cNvSpPr/>
      </dsp:nvSpPr>
      <dsp:spPr>
        <a:xfrm>
          <a:off x="930262" y="1361098"/>
          <a:ext cx="3239879" cy="3084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400" kern="1200" dirty="0" smtClean="0"/>
            <a:t>传统产品的</a:t>
          </a:r>
          <a:r>
            <a:rPr lang="en-US" altLang="zh-CN" sz="3400" kern="1200" dirty="0" smtClean="0"/>
            <a:t/>
          </a:r>
          <a:br>
            <a:rPr lang="en-US" altLang="zh-CN" sz="3400" kern="1200" dirty="0" smtClean="0"/>
          </a:br>
          <a:r>
            <a:rPr lang="zh-CN" sz="3400" kern="1200" dirty="0" smtClean="0"/>
            <a:t>开发</a:t>
          </a:r>
          <a:endParaRPr lang="zh-CN" sz="3400" kern="1200" dirty="0"/>
        </a:p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000" kern="1200" dirty="0" smtClean="0"/>
            <a:t>三分技术</a:t>
          </a:r>
          <a:endParaRPr lang="zh-CN" altLang="en-US" sz="3000" kern="1200" dirty="0"/>
        </a:p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000" kern="1200" dirty="0" smtClean="0"/>
            <a:t>七分管理</a:t>
          </a:r>
          <a:endParaRPr lang="zh-CN" altLang="en-US" sz="3000" kern="1200" dirty="0"/>
        </a:p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000" kern="1200" dirty="0" smtClean="0"/>
            <a:t>十二分数据</a:t>
          </a:r>
          <a:endParaRPr lang="zh-CN" altLang="en-US" sz="3000" kern="1200" dirty="0"/>
        </a:p>
      </dsp:txBody>
      <dsp:txXfrm>
        <a:off x="930262" y="1361098"/>
        <a:ext cx="3239879" cy="3084593"/>
      </dsp:txXfrm>
    </dsp:sp>
    <dsp:sp modelId="{10C1B21A-F573-4F64-A2BF-7AC1FC20590D}">
      <dsp:nvSpPr>
        <dsp:cNvPr id="0" name=""/>
        <dsp:cNvSpPr/>
      </dsp:nvSpPr>
      <dsp:spPr>
        <a:xfrm>
          <a:off x="4242317" y="1361098"/>
          <a:ext cx="3239879" cy="3084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400" kern="1200" dirty="0" smtClean="0"/>
            <a:t>数据产品的</a:t>
          </a:r>
          <a:r>
            <a:rPr lang="en-US" altLang="zh-CN" sz="3400" kern="1200" dirty="0" smtClean="0"/>
            <a:t/>
          </a:r>
          <a:br>
            <a:rPr lang="en-US" altLang="zh-CN" sz="3400" kern="1200" dirty="0" smtClean="0"/>
          </a:br>
          <a:r>
            <a:rPr lang="zh-CN" sz="3400" kern="1200" dirty="0" smtClean="0"/>
            <a:t>开发</a:t>
          </a:r>
          <a:endParaRPr lang="zh-CN" sz="3400" kern="1200" dirty="0"/>
        </a:p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000" kern="1200" dirty="0" smtClean="0"/>
            <a:t>三分数据</a:t>
          </a:r>
          <a:endParaRPr lang="zh-CN" altLang="en-US" sz="3000" kern="1200" dirty="0"/>
        </a:p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000" kern="1200" dirty="0" smtClean="0"/>
            <a:t>七分智慧</a:t>
          </a:r>
          <a:endParaRPr lang="zh-CN" altLang="en-US" sz="3000" kern="1200" dirty="0"/>
        </a:p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000" kern="1200" dirty="0" smtClean="0"/>
            <a:t>十二分体验</a:t>
          </a:r>
          <a:endParaRPr lang="zh-CN" altLang="en-US" sz="3000" kern="1200" dirty="0"/>
        </a:p>
      </dsp:txBody>
      <dsp:txXfrm>
        <a:off x="4242317" y="1361098"/>
        <a:ext cx="3239879" cy="3084593"/>
      </dsp:txXfrm>
    </dsp:sp>
    <dsp:sp modelId="{E1E6AF52-DBEC-46AB-ADC4-3AA7EAF45F02}">
      <dsp:nvSpPr>
        <dsp:cNvPr id="0" name=""/>
        <dsp:cNvSpPr/>
      </dsp:nvSpPr>
      <dsp:spPr>
        <a:xfrm>
          <a:off x="0" y="217842"/>
          <a:ext cx="1363315" cy="1363315"/>
        </a:xfrm>
        <a:prstGeom prst="plus">
          <a:avLst>
            <a:gd name="adj" fmla="val 328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62BB2-E1DF-466C-AAB4-A320743A25CD}">
      <dsp:nvSpPr>
        <dsp:cNvPr id="0" name=""/>
        <dsp:cNvSpPr/>
      </dsp:nvSpPr>
      <dsp:spPr>
        <a:xfrm>
          <a:off x="6736383" y="708123"/>
          <a:ext cx="1283120" cy="439714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6350" cap="rnd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7BEFA-5446-456F-B8D7-A81CD3A58E38}">
      <dsp:nvSpPr>
        <dsp:cNvPr id="0" name=""/>
        <dsp:cNvSpPr/>
      </dsp:nvSpPr>
      <dsp:spPr>
        <a:xfrm>
          <a:off x="4210239" y="1367694"/>
          <a:ext cx="801" cy="2946083"/>
        </a:xfrm>
        <a:prstGeom prst="line">
          <a:avLst/>
        </a:pr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E96B2-AE4D-40C2-B01F-11E236F28E70}">
      <dsp:nvSpPr>
        <dsp:cNvPr id="0" name=""/>
        <dsp:cNvSpPr/>
      </dsp:nvSpPr>
      <dsp:spPr>
        <a:xfrm rot="5400000">
          <a:off x="2217487" y="75014"/>
          <a:ext cx="1139509" cy="99137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/>
            <a:t>创造性设计</a:t>
          </a:r>
          <a:endParaRPr lang="zh-CN" altLang="en-US" sz="2000" kern="1200"/>
        </a:p>
      </dsp:txBody>
      <dsp:txXfrm rot="-5400000">
        <a:off x="2446044" y="178519"/>
        <a:ext cx="682395" cy="784363"/>
      </dsp:txXfrm>
    </dsp:sp>
    <dsp:sp modelId="{D0E4D20F-A009-4972-88E3-FF4DB0C9FADE}">
      <dsp:nvSpPr>
        <dsp:cNvPr id="0" name=""/>
        <dsp:cNvSpPr/>
      </dsp:nvSpPr>
      <dsp:spPr>
        <a:xfrm>
          <a:off x="3313012" y="228848"/>
          <a:ext cx="1271692" cy="68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8589F-CFB6-4A04-9ED6-A5B370CBD106}">
      <dsp:nvSpPr>
        <dsp:cNvPr id="0" name=""/>
        <dsp:cNvSpPr/>
      </dsp:nvSpPr>
      <dsp:spPr>
        <a:xfrm rot="5400000">
          <a:off x="1146804" y="75014"/>
          <a:ext cx="1139509" cy="99137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817038"/>
                <a:satOff val="-1136"/>
                <a:lumOff val="-436"/>
                <a:alphaOff val="0"/>
                <a:shade val="47500"/>
                <a:satMod val="137000"/>
              </a:schemeClr>
            </a:gs>
            <a:gs pos="55000">
              <a:schemeClr val="accent5">
                <a:hueOff val="-817038"/>
                <a:satOff val="-1136"/>
                <a:lumOff val="-436"/>
                <a:alphaOff val="0"/>
                <a:shade val="69000"/>
                <a:satMod val="137000"/>
              </a:schemeClr>
            </a:gs>
            <a:gs pos="100000">
              <a:schemeClr val="accent5">
                <a:hueOff val="-817038"/>
                <a:satOff val="-1136"/>
                <a:lumOff val="-436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 rot="-5400000">
        <a:off x="1375361" y="178519"/>
        <a:ext cx="682395" cy="784363"/>
      </dsp:txXfrm>
    </dsp:sp>
    <dsp:sp modelId="{984CDEB3-0FEB-4673-8F48-69BF2F949BE0}">
      <dsp:nvSpPr>
        <dsp:cNvPr id="0" name=""/>
        <dsp:cNvSpPr/>
      </dsp:nvSpPr>
      <dsp:spPr>
        <a:xfrm rot="5400000">
          <a:off x="1680095" y="1042230"/>
          <a:ext cx="1139509" cy="99137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1634077"/>
                <a:satOff val="-2273"/>
                <a:lumOff val="-872"/>
                <a:alphaOff val="0"/>
                <a:shade val="47500"/>
                <a:satMod val="137000"/>
              </a:schemeClr>
            </a:gs>
            <a:gs pos="55000">
              <a:schemeClr val="accent5">
                <a:hueOff val="-1634077"/>
                <a:satOff val="-2273"/>
                <a:lumOff val="-872"/>
                <a:alphaOff val="0"/>
                <a:shade val="69000"/>
                <a:satMod val="137000"/>
              </a:schemeClr>
            </a:gs>
            <a:gs pos="100000">
              <a:schemeClr val="accent5">
                <a:hueOff val="-1634077"/>
                <a:satOff val="-2273"/>
                <a:lumOff val="-87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/>
            <a:t>数据洞见</a:t>
          </a:r>
          <a:endParaRPr lang="zh-CN" altLang="en-US" sz="2000" kern="1200"/>
        </a:p>
      </dsp:txBody>
      <dsp:txXfrm rot="-5400000">
        <a:off x="1908652" y="1145735"/>
        <a:ext cx="682395" cy="784363"/>
      </dsp:txXfrm>
    </dsp:sp>
    <dsp:sp modelId="{B2EDC355-AEB8-4879-81E1-046258ABA82B}">
      <dsp:nvSpPr>
        <dsp:cNvPr id="0" name=""/>
        <dsp:cNvSpPr/>
      </dsp:nvSpPr>
      <dsp:spPr>
        <a:xfrm>
          <a:off x="482470" y="1196064"/>
          <a:ext cx="1230670" cy="68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908136-ABDA-4869-9884-1D1F7DC8E080}">
      <dsp:nvSpPr>
        <dsp:cNvPr id="0" name=""/>
        <dsp:cNvSpPr/>
      </dsp:nvSpPr>
      <dsp:spPr>
        <a:xfrm rot="5400000">
          <a:off x="2750778" y="1042230"/>
          <a:ext cx="1139509" cy="99137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hade val="47500"/>
                <a:satMod val="137000"/>
              </a:schemeClr>
            </a:gs>
            <a:gs pos="55000">
              <a:schemeClr val="accent5">
                <a:hueOff val="-2451115"/>
                <a:satOff val="-3409"/>
                <a:lumOff val="-1307"/>
                <a:alphaOff val="0"/>
                <a:shade val="69000"/>
                <a:satMod val="137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 rot="-5400000">
        <a:off x="2979335" y="1145735"/>
        <a:ext cx="682395" cy="784363"/>
      </dsp:txXfrm>
    </dsp:sp>
    <dsp:sp modelId="{2C73499D-14B2-42CA-A029-4345E3F44959}">
      <dsp:nvSpPr>
        <dsp:cNvPr id="0" name=""/>
        <dsp:cNvSpPr/>
      </dsp:nvSpPr>
      <dsp:spPr>
        <a:xfrm rot="5400000">
          <a:off x="2217487" y="2009446"/>
          <a:ext cx="1139509" cy="99137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3268153"/>
                <a:satOff val="-4546"/>
                <a:lumOff val="-1743"/>
                <a:alphaOff val="0"/>
                <a:shade val="47500"/>
                <a:satMod val="137000"/>
              </a:schemeClr>
            </a:gs>
            <a:gs pos="55000">
              <a:schemeClr val="accent5">
                <a:hueOff val="-3268153"/>
                <a:satOff val="-4546"/>
                <a:lumOff val="-1743"/>
                <a:alphaOff val="0"/>
                <a:shade val="69000"/>
                <a:satMod val="137000"/>
              </a:schemeClr>
            </a:gs>
            <a:gs pos="100000">
              <a:schemeClr val="accent5">
                <a:hueOff val="-3268153"/>
                <a:satOff val="-4546"/>
                <a:lumOff val="-1743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/>
            <a:t>可视化</a:t>
          </a:r>
          <a:endParaRPr lang="zh-CN" altLang="en-US" sz="2000" kern="1200"/>
        </a:p>
      </dsp:txBody>
      <dsp:txXfrm rot="-5400000">
        <a:off x="2446044" y="2112951"/>
        <a:ext cx="682395" cy="784363"/>
      </dsp:txXfrm>
    </dsp:sp>
    <dsp:sp modelId="{C2D71B96-9084-43A8-AE05-1D91596A675C}">
      <dsp:nvSpPr>
        <dsp:cNvPr id="0" name=""/>
        <dsp:cNvSpPr/>
      </dsp:nvSpPr>
      <dsp:spPr>
        <a:xfrm>
          <a:off x="3313012" y="2163280"/>
          <a:ext cx="1271692" cy="68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9BCBA1-CBF3-402D-BCB4-5031068DB3EC}">
      <dsp:nvSpPr>
        <dsp:cNvPr id="0" name=""/>
        <dsp:cNvSpPr/>
      </dsp:nvSpPr>
      <dsp:spPr>
        <a:xfrm rot="5400000">
          <a:off x="1146804" y="2009446"/>
          <a:ext cx="1139509" cy="99137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4085191"/>
                <a:satOff val="-5682"/>
                <a:lumOff val="-2179"/>
                <a:alphaOff val="0"/>
                <a:shade val="47500"/>
                <a:satMod val="137000"/>
              </a:schemeClr>
            </a:gs>
            <a:gs pos="55000">
              <a:schemeClr val="accent5">
                <a:hueOff val="-4085191"/>
                <a:satOff val="-5682"/>
                <a:lumOff val="-2179"/>
                <a:alphaOff val="0"/>
                <a:shade val="69000"/>
                <a:satMod val="137000"/>
              </a:schemeClr>
            </a:gs>
            <a:gs pos="100000">
              <a:schemeClr val="accent5">
                <a:hueOff val="-4085191"/>
                <a:satOff val="-5682"/>
                <a:lumOff val="-2179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 rot="-5400000">
        <a:off x="1375361" y="2112951"/>
        <a:ext cx="682395" cy="784363"/>
      </dsp:txXfrm>
    </dsp:sp>
    <dsp:sp modelId="{5D843A32-0E64-47CA-8531-3A0EB2F32244}">
      <dsp:nvSpPr>
        <dsp:cNvPr id="0" name=""/>
        <dsp:cNvSpPr/>
      </dsp:nvSpPr>
      <dsp:spPr>
        <a:xfrm rot="5400000">
          <a:off x="1680095" y="2976662"/>
          <a:ext cx="1139509" cy="99137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hade val="47500"/>
                <a:satMod val="137000"/>
              </a:schemeClr>
            </a:gs>
            <a:gs pos="55000">
              <a:schemeClr val="accent5">
                <a:hueOff val="-4902230"/>
                <a:satOff val="-6819"/>
                <a:lumOff val="-2615"/>
                <a:alphaOff val="0"/>
                <a:shade val="69000"/>
                <a:satMod val="137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/>
            <a:t>故事化描述</a:t>
          </a:r>
          <a:endParaRPr lang="zh-CN" altLang="en-US" sz="2000" kern="1200"/>
        </a:p>
      </dsp:txBody>
      <dsp:txXfrm rot="-5400000">
        <a:off x="1908652" y="3080167"/>
        <a:ext cx="682395" cy="784363"/>
      </dsp:txXfrm>
    </dsp:sp>
    <dsp:sp modelId="{22B2DCDA-CD1F-4717-A470-78498B371BE1}">
      <dsp:nvSpPr>
        <dsp:cNvPr id="0" name=""/>
        <dsp:cNvSpPr/>
      </dsp:nvSpPr>
      <dsp:spPr>
        <a:xfrm>
          <a:off x="482470" y="3130496"/>
          <a:ext cx="1230670" cy="68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2AE9D3-455F-4B0D-A084-473E9DC3E8B5}">
      <dsp:nvSpPr>
        <dsp:cNvPr id="0" name=""/>
        <dsp:cNvSpPr/>
      </dsp:nvSpPr>
      <dsp:spPr>
        <a:xfrm rot="5400000">
          <a:off x="2750778" y="2976662"/>
          <a:ext cx="1139509" cy="99137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5719268"/>
                <a:satOff val="-7955"/>
                <a:lumOff val="-3050"/>
                <a:alphaOff val="0"/>
                <a:shade val="47500"/>
                <a:satMod val="137000"/>
              </a:schemeClr>
            </a:gs>
            <a:gs pos="55000">
              <a:schemeClr val="accent5">
                <a:hueOff val="-5719268"/>
                <a:satOff val="-7955"/>
                <a:lumOff val="-3050"/>
                <a:alphaOff val="0"/>
                <a:shade val="69000"/>
                <a:satMod val="137000"/>
              </a:schemeClr>
            </a:gs>
            <a:gs pos="100000">
              <a:schemeClr val="accent5">
                <a:hueOff val="-5719268"/>
                <a:satOff val="-7955"/>
                <a:lumOff val="-305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 rot="-5400000">
        <a:off x="2979335" y="3080167"/>
        <a:ext cx="682395" cy="784363"/>
      </dsp:txXfrm>
    </dsp:sp>
    <dsp:sp modelId="{9D5CE5C6-0B22-4719-BCE4-71CA09C1C69F}">
      <dsp:nvSpPr>
        <dsp:cNvPr id="0" name=""/>
        <dsp:cNvSpPr/>
      </dsp:nvSpPr>
      <dsp:spPr>
        <a:xfrm rot="5400000">
          <a:off x="2217487" y="3943878"/>
          <a:ext cx="1139509" cy="99137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6536306"/>
                <a:satOff val="-9092"/>
                <a:lumOff val="-3486"/>
                <a:alphaOff val="0"/>
                <a:shade val="47500"/>
                <a:satMod val="137000"/>
              </a:schemeClr>
            </a:gs>
            <a:gs pos="55000">
              <a:schemeClr val="accent5">
                <a:hueOff val="-6536306"/>
                <a:satOff val="-9092"/>
                <a:lumOff val="-3486"/>
                <a:alphaOff val="0"/>
                <a:shade val="69000"/>
                <a:satMod val="137000"/>
              </a:schemeClr>
            </a:gs>
            <a:gs pos="100000">
              <a:schemeClr val="accent5">
                <a:hueOff val="-6536306"/>
                <a:satOff val="-9092"/>
                <a:lumOff val="-3486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/>
            <a:t>虚拟化</a:t>
          </a:r>
          <a:endParaRPr lang="zh-CN" altLang="en-US" sz="2000" kern="1200"/>
        </a:p>
      </dsp:txBody>
      <dsp:txXfrm rot="-5400000">
        <a:off x="2446044" y="4047383"/>
        <a:ext cx="682395" cy="784363"/>
      </dsp:txXfrm>
    </dsp:sp>
    <dsp:sp modelId="{9807E4B5-47B9-459B-85BF-F2AF1F0CCA1C}">
      <dsp:nvSpPr>
        <dsp:cNvPr id="0" name=""/>
        <dsp:cNvSpPr/>
      </dsp:nvSpPr>
      <dsp:spPr>
        <a:xfrm>
          <a:off x="3313012" y="4097712"/>
          <a:ext cx="1271692" cy="68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2BF33A-84C6-4948-B55E-1A85FE85AE17}">
      <dsp:nvSpPr>
        <dsp:cNvPr id="0" name=""/>
        <dsp:cNvSpPr/>
      </dsp:nvSpPr>
      <dsp:spPr>
        <a:xfrm rot="5400000">
          <a:off x="1146804" y="3943878"/>
          <a:ext cx="1139509" cy="99137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 rot="-5400000">
        <a:off x="1375361" y="4047383"/>
        <a:ext cx="682395" cy="7843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3CEB8-4B26-4498-9516-203C23CA1870}">
      <dsp:nvSpPr>
        <dsp:cNvPr id="0" name=""/>
        <dsp:cNvSpPr/>
      </dsp:nvSpPr>
      <dsp:spPr>
        <a:xfrm rot="5400000">
          <a:off x="2315571" y="74623"/>
          <a:ext cx="1134477" cy="98699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按需服务</a:t>
          </a:r>
          <a:endParaRPr lang="zh-CN" altLang="en-US" sz="2000" kern="1200" dirty="0"/>
        </a:p>
      </dsp:txBody>
      <dsp:txXfrm rot="-5400000">
        <a:off x="2543119" y="177671"/>
        <a:ext cx="679381" cy="780899"/>
      </dsp:txXfrm>
    </dsp:sp>
    <dsp:sp modelId="{E6E77946-4A05-4331-B163-685C25DE7F88}">
      <dsp:nvSpPr>
        <dsp:cNvPr id="0" name=""/>
        <dsp:cNvSpPr/>
      </dsp:nvSpPr>
      <dsp:spPr>
        <a:xfrm>
          <a:off x="3406258" y="227778"/>
          <a:ext cx="1266076" cy="680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56FD1A-DE2C-4D00-990E-1CE558576C1A}">
      <dsp:nvSpPr>
        <dsp:cNvPr id="0" name=""/>
        <dsp:cNvSpPr/>
      </dsp:nvSpPr>
      <dsp:spPr>
        <a:xfrm rot="5400000">
          <a:off x="1249616" y="74623"/>
          <a:ext cx="1134477" cy="98699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301178"/>
                <a:satOff val="11111"/>
                <a:lumOff val="-1634"/>
                <a:alphaOff val="0"/>
                <a:shade val="47500"/>
                <a:satMod val="137000"/>
              </a:schemeClr>
            </a:gs>
            <a:gs pos="55000">
              <a:schemeClr val="accent3">
                <a:hueOff val="301178"/>
                <a:satOff val="11111"/>
                <a:lumOff val="-1634"/>
                <a:alphaOff val="0"/>
                <a:shade val="69000"/>
                <a:satMod val="137000"/>
              </a:schemeClr>
            </a:gs>
            <a:gs pos="100000">
              <a:schemeClr val="accent3">
                <a:hueOff val="301178"/>
                <a:satOff val="11111"/>
                <a:lumOff val="-1634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 rot="-5400000">
        <a:off x="1477164" y="177671"/>
        <a:ext cx="679381" cy="780899"/>
      </dsp:txXfrm>
    </dsp:sp>
    <dsp:sp modelId="{73F8A7A6-E1D6-4348-8F98-611AFF178300}">
      <dsp:nvSpPr>
        <dsp:cNvPr id="0" name=""/>
        <dsp:cNvSpPr/>
      </dsp:nvSpPr>
      <dsp:spPr>
        <a:xfrm rot="5400000">
          <a:off x="1780551" y="1037568"/>
          <a:ext cx="1134477" cy="98699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602355"/>
                <a:satOff val="22222"/>
                <a:lumOff val="-3268"/>
                <a:alphaOff val="0"/>
                <a:shade val="47500"/>
                <a:satMod val="137000"/>
              </a:schemeClr>
            </a:gs>
            <a:gs pos="55000">
              <a:schemeClr val="accent3">
                <a:hueOff val="602355"/>
                <a:satOff val="22222"/>
                <a:lumOff val="-3268"/>
                <a:alphaOff val="0"/>
                <a:shade val="69000"/>
                <a:satMod val="137000"/>
              </a:schemeClr>
            </a:gs>
            <a:gs pos="100000">
              <a:schemeClr val="accent3">
                <a:hueOff val="602355"/>
                <a:satOff val="22222"/>
                <a:lumOff val="-3268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smtClean="0"/>
            <a:t>个性化服务</a:t>
          </a:r>
          <a:endParaRPr lang="zh-CN" altLang="en-US" sz="2000" kern="1200"/>
        </a:p>
      </dsp:txBody>
      <dsp:txXfrm rot="-5400000">
        <a:off x="2008099" y="1140616"/>
        <a:ext cx="679381" cy="780899"/>
      </dsp:txXfrm>
    </dsp:sp>
    <dsp:sp modelId="{CEEF667A-AC25-4759-902D-B47BD6D3A824}">
      <dsp:nvSpPr>
        <dsp:cNvPr id="0" name=""/>
        <dsp:cNvSpPr/>
      </dsp:nvSpPr>
      <dsp:spPr>
        <a:xfrm>
          <a:off x="588215" y="1190722"/>
          <a:ext cx="1225235" cy="680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A05285-C783-443C-B8DD-74ED7B676CDB}">
      <dsp:nvSpPr>
        <dsp:cNvPr id="0" name=""/>
        <dsp:cNvSpPr/>
      </dsp:nvSpPr>
      <dsp:spPr>
        <a:xfrm rot="5400000">
          <a:off x="2846506" y="1037568"/>
          <a:ext cx="1134477" cy="98699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903533"/>
                <a:satOff val="33333"/>
                <a:lumOff val="-4902"/>
                <a:alphaOff val="0"/>
                <a:shade val="47500"/>
                <a:satMod val="137000"/>
              </a:schemeClr>
            </a:gs>
            <a:gs pos="55000">
              <a:schemeClr val="accent3">
                <a:hueOff val="903533"/>
                <a:satOff val="33333"/>
                <a:lumOff val="-4902"/>
                <a:alphaOff val="0"/>
                <a:shade val="69000"/>
                <a:satMod val="137000"/>
              </a:schemeClr>
            </a:gs>
            <a:gs pos="100000">
              <a:schemeClr val="accent3">
                <a:hueOff val="903533"/>
                <a:satOff val="33333"/>
                <a:lumOff val="-490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 rot="-5400000">
        <a:off x="3074054" y="1140616"/>
        <a:ext cx="679381" cy="780899"/>
      </dsp:txXfrm>
    </dsp:sp>
    <dsp:sp modelId="{185E65C5-99F2-4EF6-9DF4-A1EBA0B73900}">
      <dsp:nvSpPr>
        <dsp:cNvPr id="0" name=""/>
        <dsp:cNvSpPr/>
      </dsp:nvSpPr>
      <dsp:spPr>
        <a:xfrm rot="5400000">
          <a:off x="2315571" y="2000512"/>
          <a:ext cx="1134477" cy="98699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1204711"/>
                <a:satOff val="44444"/>
                <a:lumOff val="-6536"/>
                <a:alphaOff val="0"/>
                <a:shade val="47500"/>
                <a:satMod val="137000"/>
              </a:schemeClr>
            </a:gs>
            <a:gs pos="55000">
              <a:schemeClr val="accent3">
                <a:hueOff val="1204711"/>
                <a:satOff val="44444"/>
                <a:lumOff val="-6536"/>
                <a:alphaOff val="0"/>
                <a:shade val="69000"/>
                <a:satMod val="137000"/>
              </a:schemeClr>
            </a:gs>
            <a:gs pos="100000">
              <a:schemeClr val="accent3">
                <a:hueOff val="1204711"/>
                <a:satOff val="44444"/>
                <a:lumOff val="-6536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安全与隐私保护</a:t>
          </a:r>
          <a:endParaRPr lang="zh-CN" altLang="en-US" sz="2000" kern="1200" dirty="0"/>
        </a:p>
      </dsp:txBody>
      <dsp:txXfrm rot="-5400000">
        <a:off x="2543119" y="2103560"/>
        <a:ext cx="679381" cy="780899"/>
      </dsp:txXfrm>
    </dsp:sp>
    <dsp:sp modelId="{E19E4293-63D3-4A22-AC42-828F605CCBD2}">
      <dsp:nvSpPr>
        <dsp:cNvPr id="0" name=""/>
        <dsp:cNvSpPr/>
      </dsp:nvSpPr>
      <dsp:spPr>
        <a:xfrm>
          <a:off x="3406258" y="2153667"/>
          <a:ext cx="1266076" cy="680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5383C4-D4EC-4F69-9B20-C1621EC1699E}">
      <dsp:nvSpPr>
        <dsp:cNvPr id="0" name=""/>
        <dsp:cNvSpPr/>
      </dsp:nvSpPr>
      <dsp:spPr>
        <a:xfrm rot="5400000">
          <a:off x="1249616" y="2000512"/>
          <a:ext cx="1134477" cy="98699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1505888"/>
                <a:satOff val="55556"/>
                <a:lumOff val="-8170"/>
                <a:alphaOff val="0"/>
                <a:shade val="47500"/>
                <a:satMod val="137000"/>
              </a:schemeClr>
            </a:gs>
            <a:gs pos="55000">
              <a:schemeClr val="accent3">
                <a:hueOff val="1505888"/>
                <a:satOff val="55556"/>
                <a:lumOff val="-8170"/>
                <a:alphaOff val="0"/>
                <a:shade val="69000"/>
                <a:satMod val="137000"/>
              </a:schemeClr>
            </a:gs>
            <a:gs pos="100000">
              <a:schemeClr val="accent3">
                <a:hueOff val="1505888"/>
                <a:satOff val="55556"/>
                <a:lumOff val="-817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 rot="-5400000">
        <a:off x="1477164" y="2103560"/>
        <a:ext cx="679381" cy="780899"/>
      </dsp:txXfrm>
    </dsp:sp>
    <dsp:sp modelId="{E1024432-BC6D-41F7-8B38-6E31187C24B1}">
      <dsp:nvSpPr>
        <dsp:cNvPr id="0" name=""/>
        <dsp:cNvSpPr/>
      </dsp:nvSpPr>
      <dsp:spPr>
        <a:xfrm rot="5400000">
          <a:off x="1780551" y="2963457"/>
          <a:ext cx="1134477" cy="98699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1807066"/>
                <a:satOff val="66667"/>
                <a:lumOff val="-9804"/>
                <a:alphaOff val="0"/>
                <a:shade val="47500"/>
                <a:satMod val="137000"/>
              </a:schemeClr>
            </a:gs>
            <a:gs pos="55000">
              <a:schemeClr val="accent3">
                <a:hueOff val="1807066"/>
                <a:satOff val="66667"/>
                <a:lumOff val="-9804"/>
                <a:alphaOff val="0"/>
                <a:shade val="69000"/>
                <a:satMod val="137000"/>
              </a:schemeClr>
            </a:gs>
            <a:gs pos="100000">
              <a:schemeClr val="accent3">
                <a:hueOff val="1807066"/>
                <a:satOff val="66667"/>
                <a:lumOff val="-9804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用户体验</a:t>
          </a:r>
          <a:endParaRPr lang="zh-CN" altLang="en-US" sz="2000" kern="1200" dirty="0"/>
        </a:p>
      </dsp:txBody>
      <dsp:txXfrm rot="-5400000">
        <a:off x="2008099" y="3066505"/>
        <a:ext cx="679381" cy="780899"/>
      </dsp:txXfrm>
    </dsp:sp>
    <dsp:sp modelId="{84D48A89-197C-4024-A1B4-FF12A3229C8D}">
      <dsp:nvSpPr>
        <dsp:cNvPr id="0" name=""/>
        <dsp:cNvSpPr/>
      </dsp:nvSpPr>
      <dsp:spPr>
        <a:xfrm>
          <a:off x="588215" y="3116611"/>
          <a:ext cx="1225235" cy="680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3F2B49-13E3-4150-A5EE-BE684068D317}">
      <dsp:nvSpPr>
        <dsp:cNvPr id="0" name=""/>
        <dsp:cNvSpPr/>
      </dsp:nvSpPr>
      <dsp:spPr>
        <a:xfrm rot="5400000">
          <a:off x="2846506" y="2963457"/>
          <a:ext cx="1134477" cy="98699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2108244"/>
                <a:satOff val="77778"/>
                <a:lumOff val="-11438"/>
                <a:alphaOff val="0"/>
                <a:shade val="47500"/>
                <a:satMod val="137000"/>
              </a:schemeClr>
            </a:gs>
            <a:gs pos="55000">
              <a:schemeClr val="accent3">
                <a:hueOff val="2108244"/>
                <a:satOff val="77778"/>
                <a:lumOff val="-11438"/>
                <a:alphaOff val="0"/>
                <a:shade val="69000"/>
                <a:satMod val="137000"/>
              </a:schemeClr>
            </a:gs>
            <a:gs pos="100000">
              <a:schemeClr val="accent3">
                <a:hueOff val="2108244"/>
                <a:satOff val="77778"/>
                <a:lumOff val="-11438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 rot="-5400000">
        <a:off x="3074054" y="3066505"/>
        <a:ext cx="679381" cy="780899"/>
      </dsp:txXfrm>
    </dsp:sp>
    <dsp:sp modelId="{E2B166D9-255B-47D6-955B-4B464F1FECF2}">
      <dsp:nvSpPr>
        <dsp:cNvPr id="0" name=""/>
        <dsp:cNvSpPr/>
      </dsp:nvSpPr>
      <dsp:spPr>
        <a:xfrm rot="5400000">
          <a:off x="2315571" y="3926401"/>
          <a:ext cx="1134477" cy="98699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2409421"/>
                <a:satOff val="88889"/>
                <a:lumOff val="-13072"/>
                <a:alphaOff val="0"/>
                <a:shade val="47500"/>
                <a:satMod val="137000"/>
              </a:schemeClr>
            </a:gs>
            <a:gs pos="55000">
              <a:schemeClr val="accent3">
                <a:hueOff val="2409421"/>
                <a:satOff val="88889"/>
                <a:lumOff val="-13072"/>
                <a:alphaOff val="0"/>
                <a:shade val="69000"/>
                <a:satMod val="137000"/>
              </a:schemeClr>
            </a:gs>
            <a:gs pos="100000">
              <a:schemeClr val="accent3">
                <a:hueOff val="2409421"/>
                <a:satOff val="88889"/>
                <a:lumOff val="-1307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政策分析</a:t>
          </a:r>
          <a:endParaRPr lang="zh-CN" altLang="en-US" sz="2000" kern="1200" dirty="0"/>
        </a:p>
      </dsp:txBody>
      <dsp:txXfrm rot="-5400000">
        <a:off x="2543119" y="4029449"/>
        <a:ext cx="679381" cy="780899"/>
      </dsp:txXfrm>
    </dsp:sp>
    <dsp:sp modelId="{094E212C-708A-4E27-A09E-35D9E7396426}">
      <dsp:nvSpPr>
        <dsp:cNvPr id="0" name=""/>
        <dsp:cNvSpPr/>
      </dsp:nvSpPr>
      <dsp:spPr>
        <a:xfrm>
          <a:off x="3406258" y="4079556"/>
          <a:ext cx="1266076" cy="680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827A82-802E-45A7-A950-1A6F74AD6597}">
      <dsp:nvSpPr>
        <dsp:cNvPr id="0" name=""/>
        <dsp:cNvSpPr/>
      </dsp:nvSpPr>
      <dsp:spPr>
        <a:xfrm rot="5400000">
          <a:off x="1249616" y="3926401"/>
          <a:ext cx="1134477" cy="98699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hade val="47500"/>
                <a:satMod val="137000"/>
              </a:schemeClr>
            </a:gs>
            <a:gs pos="55000">
              <a:schemeClr val="accent3">
                <a:hueOff val="2710599"/>
                <a:satOff val="100000"/>
                <a:lumOff val="-14706"/>
                <a:alphaOff val="0"/>
                <a:shade val="69000"/>
                <a:satMod val="137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 rot="-5400000">
        <a:off x="1477164" y="4029449"/>
        <a:ext cx="679381" cy="780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hexagon" r:blip="" rot="90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type="hexagon" r:blip="" rot="90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hexagon" r:blip="" rot="90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type="hexagon" r:blip="" rot="90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3400"/>
            <a:ext cx="4735513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62" y="3374430"/>
            <a:ext cx="8187690" cy="319682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666115"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6370" indent="-16637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image" Target="../media/image2.jpeg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6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/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课程名称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数据科学理论与实践          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主讲教师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朝乐门             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参考书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数据科学理论与实践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（第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版），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清华大学出版社，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2019           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日期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】2021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年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10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月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28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日</a:t>
            </a:r>
            <a:endParaRPr lang="zh-CN" altLang="en-US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3.xml"/><Relationship Id="rId8" Type="http://schemas.openxmlformats.org/officeDocument/2006/relationships/diagramQuickStyle" Target="../diagrams/quickStyle3.xml"/><Relationship Id="rId7" Type="http://schemas.openxmlformats.org/officeDocument/2006/relationships/diagramLayout" Target="../diagrams/layout3.xml"/><Relationship Id="rId6" Type="http://schemas.openxmlformats.org/officeDocument/2006/relationships/diagramData" Target="../diagrams/data3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2" Type="http://schemas.openxmlformats.org/officeDocument/2006/relationships/notesSlide" Target="../notesSlides/notesSlide4.xml"/><Relationship Id="rId11" Type="http://schemas.openxmlformats.org/officeDocument/2006/relationships/slideLayout" Target="../slideLayouts/slideLayout2.xml"/><Relationship Id="rId10" Type="http://schemas.microsoft.com/office/2007/relationships/diagramDrawing" Target="../diagrams/drawing3.xml"/><Relationship Id="rId1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14400" y="2438400"/>
            <a:ext cx="8061920" cy="114300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3200" b="0" dirty="0" smtClean="0">
                <a:solidFill>
                  <a:srgbClr val="C00000"/>
                </a:solidFill>
              </a:rPr>
              <a:t>《</a:t>
            </a:r>
            <a:r>
              <a:rPr lang="zh-CN" altLang="en-US" sz="3200" b="0" dirty="0" smtClean="0">
                <a:solidFill>
                  <a:srgbClr val="C00000"/>
                </a:solidFill>
              </a:rPr>
              <a:t>数据科学理论与实践</a:t>
            </a:r>
            <a:r>
              <a:rPr lang="en-US" altLang="zh-CN" sz="3200" b="0" smtClean="0">
                <a:solidFill>
                  <a:srgbClr val="C00000"/>
                </a:solidFill>
              </a:rPr>
              <a:t>》</a:t>
            </a:r>
            <a:r>
              <a:rPr lang="zh-CN" altLang="en-US" sz="3200" b="0" smtClean="0">
                <a:solidFill>
                  <a:srgbClr val="C00000"/>
                </a:solidFill>
              </a:rPr>
              <a:t>之</a:t>
            </a:r>
            <a:br>
              <a:rPr lang="en-US" altLang="zh-CN" sz="3200" b="0" dirty="0" smtClean="0">
                <a:solidFill>
                  <a:srgbClr val="C00000"/>
                </a:solidFill>
              </a:rPr>
            </a:br>
            <a:r>
              <a:rPr lang="en-US" altLang="zh-CN" sz="6000" dirty="0" smtClean="0">
                <a:solidFill>
                  <a:srgbClr val="C00000"/>
                </a:solidFill>
              </a:rPr>
              <a:t>       </a:t>
            </a:r>
            <a:r>
              <a:rPr lang="zh-CN" altLang="en-US" sz="6000" dirty="0" smtClean="0">
                <a:solidFill>
                  <a:srgbClr val="C00000"/>
                </a:solidFill>
              </a:rPr>
              <a:t>数据产品及开发</a:t>
            </a:r>
            <a:endParaRPr lang="zh-CN" altLang="en-US" sz="6000" dirty="0" smtClean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439816" y="4221088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5.3  </a:t>
            </a:r>
            <a:r>
              <a:rPr lang="zh-CN" altLang="en-US" dirty="0">
                <a:solidFill>
                  <a:srgbClr val="C00000"/>
                </a:solidFill>
              </a:rPr>
              <a:t>关键</a:t>
            </a:r>
            <a:r>
              <a:rPr lang="zh-CN" altLang="en-US" dirty="0">
                <a:solidFill>
                  <a:srgbClr val="C00000"/>
                </a:solidFill>
              </a:rPr>
              <a:t>活动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602280"/>
            <a:ext cx="10234571" cy="821913"/>
          </a:xfrm>
        </p:spPr>
        <p:txBody>
          <a:bodyPr/>
          <a:lstStyle/>
          <a:p>
            <a:r>
              <a:rPr lang="en-US" altLang="zh-CN" b="1" dirty="0" smtClean="0"/>
              <a:t> </a:t>
            </a:r>
            <a:r>
              <a:rPr lang="en-US" altLang="zh-CN" dirty="0" smtClean="0">
                <a:sym typeface="+mn-ea"/>
              </a:rPr>
              <a:t>1.</a:t>
            </a:r>
            <a:r>
              <a:rPr lang="zh-CN" altLang="en-US" dirty="0" smtClean="0">
                <a:sym typeface="+mn-ea"/>
              </a:rPr>
              <a:t>基本原则</a:t>
            </a:r>
            <a:br>
              <a:rPr lang="zh-CN" altLang="en-US" dirty="0" smtClean="0"/>
            </a:br>
            <a:endParaRPr lang="zh-CN" altLang="en-US" b="1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1708731" y="1450652"/>
          <a:ext cx="8019504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▼第5章【数据产品及开发】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/>
              <a:t>5.3  关键活动</a:t>
            </a:r>
            <a:endParaRPr lang="zh-CN" altLang="en-US" dirty="0"/>
          </a:p>
        </p:txBody>
      </p:sp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3472" y="488174"/>
            <a:ext cx="7210235" cy="821913"/>
          </a:xfrm>
        </p:spPr>
        <p:txBody>
          <a:bodyPr/>
          <a:lstStyle/>
          <a:p>
            <a:r>
              <a:rPr lang="en-US" dirty="0">
                <a:sym typeface="+mn-ea"/>
              </a:rPr>
              <a:t>2.</a:t>
            </a:r>
            <a:r>
              <a:rPr lang="zh-CN" altLang="en-US" dirty="0">
                <a:sym typeface="+mn-ea"/>
              </a:rPr>
              <a:t>活动要素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▼第5章【数据产品及开发】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►5.3  关键活动</a:t>
            </a:r>
            <a:endParaRPr lang="zh-CN" altLang="en-US" dirty="0"/>
          </a:p>
        </p:txBody>
      </p:sp>
      <p:graphicFrame>
        <p:nvGraphicFramePr>
          <p:cNvPr id="12" name="内容占位符 11"/>
          <p:cNvGraphicFramePr>
            <a:graphicFrameLocks noGrp="1"/>
          </p:cNvGraphicFramePr>
          <p:nvPr>
            <p:ph idx="1"/>
          </p:nvPr>
        </p:nvGraphicFramePr>
        <p:xfrm>
          <a:off x="1325905" y="1506237"/>
          <a:ext cx="5067176" cy="5010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13" name="图示 12"/>
          <p:cNvGraphicFramePr/>
          <p:nvPr/>
        </p:nvGraphicFramePr>
        <p:xfrm>
          <a:off x="3364778" y="1528483"/>
          <a:ext cx="5260551" cy="4988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/>
              <a:t>结束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 flipH="1">
            <a:off x="4799856" y="6170202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微信公众号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  <a:endParaRPr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  <a:endParaRPr lang="zh-CN" altLang="en-US" sz="1200" dirty="0"/>
          </a:p>
        </p:txBody>
      </p:sp>
      <p:grpSp>
        <p:nvGrpSpPr>
          <p:cNvPr id="8" name="组合 7"/>
          <p:cNvGrpSpPr/>
          <p:nvPr/>
        </p:nvGrpSpPr>
        <p:grpSpPr>
          <a:xfrm>
            <a:off x="325120" y="687070"/>
            <a:ext cx="11080750" cy="5310505"/>
            <a:chOff x="512" y="1082"/>
            <a:chExt cx="17450" cy="8363"/>
          </a:xfrm>
        </p:grpSpPr>
        <p:pic>
          <p:nvPicPr>
            <p:cNvPr id="17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113" y="1082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7" y="6307"/>
              <a:ext cx="3138" cy="3138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10672" y="6466"/>
              <a:ext cx="3297" cy="2763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dirty="0"/>
            </a:p>
            <a:p>
              <a:pPr algn="ctr"/>
              <a:r>
                <a:rPr lang="en-US" altLang="zh-CN" dirty="0" err="1"/>
                <a:t>chaolemen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@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ruc.edu.cn</a:t>
              </a:r>
              <a:endParaRPr lang="en-US" altLang="zh-CN" dirty="0"/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62" t="40550" r="21962" b="27951"/>
            <a:stretch>
              <a:fillRect/>
            </a:stretch>
          </p:blipFill>
          <p:spPr>
            <a:xfrm>
              <a:off x="14930" y="6307"/>
              <a:ext cx="3033" cy="3033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/>
          </p:nvGrpSpPr>
          <p:grpSpPr>
            <a:xfrm>
              <a:off x="512" y="6605"/>
              <a:ext cx="5600" cy="2635"/>
              <a:chOff x="512" y="6631"/>
              <a:chExt cx="5600" cy="2635"/>
            </a:xfrm>
          </p:grpSpPr>
          <p:pic>
            <p:nvPicPr>
              <p:cNvPr id="7" name="图片 6" descr="0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" y="6631"/>
                <a:ext cx="2161" cy="2629"/>
              </a:xfrm>
              <a:prstGeom prst="rect">
                <a:avLst/>
              </a:prstGeom>
            </p:spPr>
          </p:pic>
          <p:grpSp>
            <p:nvGrpSpPr>
              <p:cNvPr id="5" name="组合 4"/>
              <p:cNvGrpSpPr/>
              <p:nvPr/>
            </p:nvGrpSpPr>
            <p:grpSpPr>
              <a:xfrm>
                <a:off x="2110" y="6648"/>
                <a:ext cx="4002" cy="2618"/>
                <a:chOff x="2110" y="6648"/>
                <a:chExt cx="4002" cy="2618"/>
              </a:xfrm>
            </p:grpSpPr>
            <p:pic>
              <p:nvPicPr>
                <p:cNvPr id="2" name="图片 1" descr="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10" y="6653"/>
                  <a:ext cx="2216" cy="2575"/>
                </a:xfrm>
                <a:prstGeom prst="rect">
                  <a:avLst/>
                </a:prstGeom>
              </p:spPr>
            </p:pic>
            <p:pic>
              <p:nvPicPr>
                <p:cNvPr id="4" name="图片 3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969"/>
                <a:stretch>
                  <a:fillRect/>
                </a:stretch>
              </p:blipFill>
              <p:spPr>
                <a:xfrm>
                  <a:off x="3930" y="6648"/>
                  <a:ext cx="2183" cy="261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0" name="文本占位符 3"/>
          <p:cNvSpPr>
            <a:spLocks noGrp="1"/>
          </p:cNvSpPr>
          <p:nvPr/>
        </p:nvSpPr>
        <p:spPr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 smtClean="0"/>
              <a:t>▼第5章【数据产品及开发】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214</Words>
  <Application>WPS 演示</Application>
  <PresentationFormat>宽屏</PresentationFormat>
  <Paragraphs>44</Paragraphs>
  <Slides>5</Slides>
  <Notes>121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Times New Roman</vt:lpstr>
      <vt:lpstr>Wingdings 2</vt:lpstr>
      <vt:lpstr>华文中宋</vt:lpstr>
      <vt:lpstr>微软雅黑</vt:lpstr>
      <vt:lpstr>Calibri</vt:lpstr>
      <vt:lpstr>Arial Unicode MS</vt:lpstr>
      <vt:lpstr>吉祥如意</vt:lpstr>
      <vt:lpstr>《数据科学理论与实践》之        数据产品及开发</vt:lpstr>
      <vt:lpstr>5.3  关键活动</vt:lpstr>
      <vt:lpstr> 1.基本原则 </vt:lpstr>
      <vt:lpstr>2.活动要素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孟刚</cp:lastModifiedBy>
  <cp:revision>1465</cp:revision>
  <cp:lastPrinted>2018-05-28T02:55:00Z</cp:lastPrinted>
  <dcterms:created xsi:type="dcterms:W3CDTF">2007-03-02T11:26:00Z</dcterms:created>
  <dcterms:modified xsi:type="dcterms:W3CDTF">2021-11-09T02:10:17Z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54C5F2B0F669454495E41D7A6D690517</vt:lpwstr>
  </property>
  <property fmtid="{D5CDD505-2E9C-101B-9397-08002B2CF9AE}" pid="3" name="KSOProductBuildVer">
    <vt:lpwstr>2052-11.1.0.11045</vt:lpwstr>
  </property>
</Properties>
</file>