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40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407" r:id="rId18"/>
    <p:sldId id="421" r:id="rId19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F7BEE-9797-4598-9D8C-4434105BC00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13F3E7D-46DD-4B1E-8FD7-039F7E10C9BF}">
      <dgm:prSet custT="1"/>
      <dgm:spPr/>
      <dgm:t>
        <a:bodyPr/>
        <a:lstStyle/>
        <a:p>
          <a:pPr rtl="0"/>
          <a:r>
            <a:rPr lang="zh-CN" altLang="en-US" sz="2800" dirty="0" smtClean="0"/>
            <a:t>含义</a:t>
          </a:r>
          <a:endParaRPr lang="zh-CN" altLang="en-US" sz="2800" dirty="0"/>
        </a:p>
      </dgm:t>
    </dgm:pt>
    <dgm:pt modelId="{5009050F-0208-4682-9403-2A6495027E81}" cxnId="{6BCEBC94-AB1D-4058-A9E1-97AF6EDD5D78}" type="parTrans">
      <dgm:prSet/>
      <dgm:spPr/>
      <dgm:t>
        <a:bodyPr/>
        <a:lstStyle/>
        <a:p>
          <a:endParaRPr lang="zh-CN" altLang="en-US"/>
        </a:p>
      </dgm:t>
    </dgm:pt>
    <dgm:pt modelId="{0EEFA4C3-4C3E-401C-A9F1-C5F196CE8B2C}" cxnId="{6BCEBC94-AB1D-4058-A9E1-97AF6EDD5D78}" type="sibTrans">
      <dgm:prSet/>
      <dgm:spPr/>
      <dgm:t>
        <a:bodyPr/>
        <a:lstStyle/>
        <a:p>
          <a:endParaRPr lang="zh-CN" altLang="en-US"/>
        </a:p>
      </dgm:t>
    </dgm:pt>
    <dgm:pt modelId="{8F352B7C-AAF5-47B1-800F-75BC5FD00658}">
      <dgm:prSet/>
      <dgm:spPr/>
      <dgm:t>
        <a:bodyPr/>
        <a:lstStyle/>
        <a:p>
          <a:pPr rtl="0"/>
          <a:r>
            <a:rPr lang="zh-CN" dirty="0" smtClean="0"/>
            <a:t>将数据转换为产品的</a:t>
          </a:r>
          <a:r>
            <a:rPr lang="zh-CN" b="1" dirty="0" smtClean="0">
              <a:solidFill>
                <a:srgbClr val="FF0000"/>
              </a:solidFill>
            </a:rPr>
            <a:t>艺术</a:t>
          </a:r>
          <a:endParaRPr lang="zh-CN" dirty="0">
            <a:solidFill>
              <a:srgbClr val="FF0000"/>
            </a:solidFill>
          </a:endParaRPr>
        </a:p>
      </dgm:t>
    </dgm:pt>
    <dgm:pt modelId="{0688FAEB-5B32-414B-AF4A-4A9A97FC1917}" cxnId="{72E2DD4C-61E2-45A0-9FA8-AD391B2AB916}" type="parTrans">
      <dgm:prSet/>
      <dgm:spPr/>
      <dgm:t>
        <a:bodyPr/>
        <a:lstStyle/>
        <a:p>
          <a:endParaRPr lang="zh-CN" altLang="en-US"/>
        </a:p>
      </dgm:t>
    </dgm:pt>
    <dgm:pt modelId="{A1FE0C61-4BB7-4637-BDD2-4069E0859140}" cxnId="{72E2DD4C-61E2-45A0-9FA8-AD391B2AB916}" type="sibTrans">
      <dgm:prSet/>
      <dgm:spPr/>
      <dgm:t>
        <a:bodyPr/>
        <a:lstStyle/>
        <a:p>
          <a:endParaRPr lang="zh-CN" altLang="en-US"/>
        </a:p>
      </dgm:t>
    </dgm:pt>
    <dgm:pt modelId="{AA11AA85-9FD8-41DC-804C-8F4ADC212AEA}">
      <dgm:prSet custT="1"/>
      <dgm:spPr/>
      <dgm:t>
        <a:bodyPr/>
        <a:lstStyle/>
        <a:p>
          <a:pPr rtl="0"/>
          <a:r>
            <a:rPr lang="zh-CN" sz="2800" dirty="0" smtClean="0"/>
            <a:t>定义</a:t>
          </a:r>
          <a:endParaRPr lang="zh-CN" altLang="en-US" sz="2800" dirty="0"/>
        </a:p>
      </dgm:t>
    </dgm:pt>
    <dgm:pt modelId="{2B030833-4E55-4B56-BB13-CBD359EB1DBA}" cxnId="{FFD1CE92-B06F-46E2-AE96-1D9849FF4725}" type="parTrans">
      <dgm:prSet/>
      <dgm:spPr/>
      <dgm:t>
        <a:bodyPr/>
        <a:lstStyle/>
        <a:p>
          <a:endParaRPr lang="zh-CN" altLang="en-US"/>
        </a:p>
      </dgm:t>
    </dgm:pt>
    <dgm:pt modelId="{34BC78DF-4210-4C1E-91EC-A7DDB4C1CA73}" cxnId="{FFD1CE92-B06F-46E2-AE96-1D9849FF4725}" type="sibTrans">
      <dgm:prSet/>
      <dgm:spPr/>
      <dgm:t>
        <a:bodyPr/>
        <a:lstStyle/>
        <a:p>
          <a:endParaRPr lang="zh-CN" altLang="en-US"/>
        </a:p>
      </dgm:t>
    </dgm:pt>
    <dgm:pt modelId="{C75DE2DE-A292-4F87-8E95-B3C4F7D1992B}">
      <dgm:prSet/>
      <dgm:spPr/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The art of </a:t>
          </a:r>
          <a:r>
            <a:rPr lang="en-US" dirty="0" smtClean="0"/>
            <a:t>using multiple data elements </a:t>
          </a:r>
          <a:r>
            <a:rPr lang="en-US" b="1" dirty="0" smtClean="0">
              <a:solidFill>
                <a:srgbClr val="FF0000"/>
              </a:solidFill>
            </a:rPr>
            <a:t>in clever ways</a:t>
          </a:r>
          <a:r>
            <a:rPr lang="en-US" b="1" dirty="0" smtClean="0"/>
            <a:t> </a:t>
          </a:r>
          <a:r>
            <a:rPr lang="en-US" dirty="0" smtClean="0"/>
            <a:t>to solve iterative problems that, when combined, solve a data problem that might otherwise be intractable.</a:t>
          </a:r>
          <a:endParaRPr lang="zh-CN" dirty="0"/>
        </a:p>
      </dgm:t>
    </dgm:pt>
    <dgm:pt modelId="{8DDF3442-0EA5-45CA-AEAF-5F91BCEACA16}" cxnId="{3888B12D-4A64-4B20-B2EA-02E0165EA702}" type="parTrans">
      <dgm:prSet/>
      <dgm:spPr/>
      <dgm:t>
        <a:bodyPr/>
        <a:lstStyle/>
        <a:p>
          <a:endParaRPr lang="zh-CN" altLang="en-US"/>
        </a:p>
      </dgm:t>
    </dgm:pt>
    <dgm:pt modelId="{F8B6F733-7733-429B-AEF8-88D8C2A79814}" cxnId="{3888B12D-4A64-4B20-B2EA-02E0165EA702}" type="sibTrans">
      <dgm:prSet/>
      <dgm:spPr/>
      <dgm:t>
        <a:bodyPr/>
        <a:lstStyle/>
        <a:p>
          <a:endParaRPr lang="zh-CN" altLang="en-US"/>
        </a:p>
      </dgm:t>
    </dgm:pt>
    <dgm:pt modelId="{7A4D00AF-1523-427C-8FB0-EC771F917909}" type="pres">
      <dgm:prSet presAssocID="{9B9F7BEE-9797-4598-9D8C-4434105BC0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EDA0CD-D1C3-49A3-9D15-34835A105B87}" type="pres">
      <dgm:prSet presAssocID="{C13F3E7D-46DD-4B1E-8FD7-039F7E10C9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E589A-C81E-481F-B07E-3288C54D0875}" type="pres">
      <dgm:prSet presAssocID="{C13F3E7D-46DD-4B1E-8FD7-039F7E10C9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D05F7-B0A9-47B4-B971-4E895C48BA9A}" type="pres">
      <dgm:prSet presAssocID="{AA11AA85-9FD8-41DC-804C-8F4ADC212AE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F5D7A-4A0F-42F4-B079-FDC49D626370}" type="pres">
      <dgm:prSet presAssocID="{AA11AA85-9FD8-41DC-804C-8F4ADC212AE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EBC94-AB1D-4058-A9E1-97AF6EDD5D78}" srcId="{9B9F7BEE-9797-4598-9D8C-4434105BC00A}" destId="{C13F3E7D-46DD-4B1E-8FD7-039F7E10C9BF}" srcOrd="0" destOrd="0" parTransId="{5009050F-0208-4682-9403-2A6495027E81}" sibTransId="{0EEFA4C3-4C3E-401C-A9F1-C5F196CE8B2C}"/>
    <dgm:cxn modelId="{F5B3FD9E-7C96-462E-B9AE-B27AD4F97F25}" type="presOf" srcId="{AA11AA85-9FD8-41DC-804C-8F4ADC212AEA}" destId="{83FD05F7-B0A9-47B4-B971-4E895C48BA9A}" srcOrd="0" destOrd="0" presId="urn:microsoft.com/office/officeart/2005/8/layout/vList2"/>
    <dgm:cxn modelId="{C480F9A1-EA3B-4E59-824F-A52410002A8A}" type="presOf" srcId="{9B9F7BEE-9797-4598-9D8C-4434105BC00A}" destId="{7A4D00AF-1523-427C-8FB0-EC771F917909}" srcOrd="0" destOrd="0" presId="urn:microsoft.com/office/officeart/2005/8/layout/vList2"/>
    <dgm:cxn modelId="{C9ED0E34-7163-4655-980C-8062B2A35C0F}" type="presOf" srcId="{C75DE2DE-A292-4F87-8E95-B3C4F7D1992B}" destId="{64AF5D7A-4A0F-42F4-B079-FDC49D626370}" srcOrd="0" destOrd="0" presId="urn:microsoft.com/office/officeart/2005/8/layout/vList2"/>
    <dgm:cxn modelId="{B3E8A510-5647-4B45-B035-18A696FE6121}" type="presOf" srcId="{C13F3E7D-46DD-4B1E-8FD7-039F7E10C9BF}" destId="{B2EDA0CD-D1C3-49A3-9D15-34835A105B87}" srcOrd="0" destOrd="0" presId="urn:microsoft.com/office/officeart/2005/8/layout/vList2"/>
    <dgm:cxn modelId="{FFD1CE92-B06F-46E2-AE96-1D9849FF4725}" srcId="{9B9F7BEE-9797-4598-9D8C-4434105BC00A}" destId="{AA11AA85-9FD8-41DC-804C-8F4ADC212AEA}" srcOrd="1" destOrd="0" parTransId="{2B030833-4E55-4B56-BB13-CBD359EB1DBA}" sibTransId="{34BC78DF-4210-4C1E-91EC-A7DDB4C1CA73}"/>
    <dgm:cxn modelId="{389E7334-A160-4C7A-896C-DA3D91D6F655}" type="presOf" srcId="{8F352B7C-AAF5-47B1-800F-75BC5FD00658}" destId="{D30E589A-C81E-481F-B07E-3288C54D0875}" srcOrd="0" destOrd="0" presId="urn:microsoft.com/office/officeart/2005/8/layout/vList2"/>
    <dgm:cxn modelId="{3888B12D-4A64-4B20-B2EA-02E0165EA702}" srcId="{AA11AA85-9FD8-41DC-804C-8F4ADC212AEA}" destId="{C75DE2DE-A292-4F87-8E95-B3C4F7D1992B}" srcOrd="0" destOrd="0" parTransId="{8DDF3442-0EA5-45CA-AEAF-5F91BCEACA16}" sibTransId="{F8B6F733-7733-429B-AEF8-88D8C2A79814}"/>
    <dgm:cxn modelId="{72E2DD4C-61E2-45A0-9FA8-AD391B2AB916}" srcId="{C13F3E7D-46DD-4B1E-8FD7-039F7E10C9BF}" destId="{8F352B7C-AAF5-47B1-800F-75BC5FD00658}" srcOrd="0" destOrd="0" parTransId="{0688FAEB-5B32-414B-AF4A-4A9A97FC1917}" sibTransId="{A1FE0C61-4BB7-4637-BDD2-4069E0859140}"/>
    <dgm:cxn modelId="{9B47327B-400D-44CA-91C6-3389AD4914EC}" type="presParOf" srcId="{7A4D00AF-1523-427C-8FB0-EC771F917909}" destId="{B2EDA0CD-D1C3-49A3-9D15-34835A105B87}" srcOrd="0" destOrd="0" presId="urn:microsoft.com/office/officeart/2005/8/layout/vList2"/>
    <dgm:cxn modelId="{0A9BC642-C793-424F-88F1-28EFD4B49BB2}" type="presParOf" srcId="{7A4D00AF-1523-427C-8FB0-EC771F917909}" destId="{D30E589A-C81E-481F-B07E-3288C54D0875}" srcOrd="1" destOrd="0" presId="urn:microsoft.com/office/officeart/2005/8/layout/vList2"/>
    <dgm:cxn modelId="{90689582-E2D6-4F7E-B3AE-C5A2F2B597EB}" type="presParOf" srcId="{7A4D00AF-1523-427C-8FB0-EC771F917909}" destId="{83FD05F7-B0A9-47B4-B971-4E895C48BA9A}" srcOrd="2" destOrd="0" presId="urn:microsoft.com/office/officeart/2005/8/layout/vList2"/>
    <dgm:cxn modelId="{F4F9FB5A-6EFA-4D04-82D7-70323342EF49}" type="presParOf" srcId="{7A4D00AF-1523-427C-8FB0-EC771F917909}" destId="{64AF5D7A-4A0F-42F4-B079-FDC49D62637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E3B96-B9D2-4CBE-B338-67528D04783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689CC45-C57B-435F-8C22-049399385DDE}">
      <dgm:prSet/>
      <dgm:spPr/>
      <dgm:t>
        <a:bodyPr/>
        <a:lstStyle/>
        <a:p>
          <a:pPr rtl="0"/>
          <a:r>
            <a:rPr lang="zh-CN" smtClean="0"/>
            <a:t>重视设计思维</a:t>
          </a:r>
          <a:endParaRPr lang="zh-CN"/>
        </a:p>
      </dgm:t>
    </dgm:pt>
    <dgm:pt modelId="{C6994CBD-50CC-4D5D-A835-6E81BD02BA71}" cxnId="{BEB29DE9-DD20-4D5D-B69E-3DE1FD41A20D}" type="parTrans">
      <dgm:prSet/>
      <dgm:spPr/>
      <dgm:t>
        <a:bodyPr/>
        <a:lstStyle/>
        <a:p>
          <a:endParaRPr lang="zh-CN" altLang="en-US"/>
        </a:p>
      </dgm:t>
    </dgm:pt>
    <dgm:pt modelId="{F42BE258-2E1F-4528-920C-51C1E5E6BDAC}" cxnId="{BEB29DE9-DD20-4D5D-B69E-3DE1FD41A20D}" type="sibTrans">
      <dgm:prSet/>
      <dgm:spPr/>
      <dgm:t>
        <a:bodyPr/>
        <a:lstStyle/>
        <a:p>
          <a:endParaRPr lang="zh-CN" altLang="en-US"/>
        </a:p>
      </dgm:t>
    </dgm:pt>
    <dgm:pt modelId="{D125BF3C-EDFB-4C00-B714-47BB9DE9EF6D}">
      <dgm:prSet/>
      <dgm:spPr/>
      <dgm:t>
        <a:bodyPr/>
        <a:lstStyle/>
        <a:p>
          <a:pPr rtl="0"/>
          <a:r>
            <a:rPr lang="zh-CN" smtClean="0"/>
            <a:t>采取人机协同</a:t>
          </a:r>
          <a:endParaRPr lang="zh-CN"/>
        </a:p>
      </dgm:t>
    </dgm:pt>
    <dgm:pt modelId="{2F113948-903F-4855-9411-29FCE6D01A4C}" cxnId="{D1928BB0-7F18-4E7C-B2CE-40118E80F38F}" type="parTrans">
      <dgm:prSet/>
      <dgm:spPr/>
      <dgm:t>
        <a:bodyPr/>
        <a:lstStyle/>
        <a:p>
          <a:endParaRPr lang="zh-CN" altLang="en-US"/>
        </a:p>
      </dgm:t>
    </dgm:pt>
    <dgm:pt modelId="{1B2D08D1-C2EC-47AA-B80E-DC1E317AF6CD}" cxnId="{D1928BB0-7F18-4E7C-B2CE-40118E80F38F}" type="sibTrans">
      <dgm:prSet/>
      <dgm:spPr/>
      <dgm:t>
        <a:bodyPr/>
        <a:lstStyle/>
        <a:p>
          <a:endParaRPr lang="zh-CN" altLang="en-US"/>
        </a:p>
      </dgm:t>
    </dgm:pt>
    <dgm:pt modelId="{77364DEB-9098-4B01-857D-61885AC03798}">
      <dgm:prSet/>
      <dgm:spPr/>
      <dgm:t>
        <a:bodyPr/>
        <a:lstStyle/>
        <a:p>
          <a:pPr rtl="0"/>
          <a:r>
            <a:rPr lang="zh-CN" smtClean="0"/>
            <a:t>尽量留住用户</a:t>
          </a:r>
          <a:endParaRPr lang="zh-CN"/>
        </a:p>
      </dgm:t>
    </dgm:pt>
    <dgm:pt modelId="{4DF15261-7D7E-4300-82D9-6A90CF72D175}" cxnId="{F67EB9D5-C699-45CE-9FF7-39EDE5643F58}" type="parTrans">
      <dgm:prSet/>
      <dgm:spPr/>
      <dgm:t>
        <a:bodyPr/>
        <a:lstStyle/>
        <a:p>
          <a:endParaRPr lang="zh-CN" altLang="en-US"/>
        </a:p>
      </dgm:t>
    </dgm:pt>
    <dgm:pt modelId="{3EAEFB9A-BB2B-4BEC-A687-A68FB03A8FE0}" cxnId="{F67EB9D5-C699-45CE-9FF7-39EDE5643F58}" type="sibTrans">
      <dgm:prSet/>
      <dgm:spPr/>
      <dgm:t>
        <a:bodyPr/>
        <a:lstStyle/>
        <a:p>
          <a:endParaRPr lang="zh-CN" altLang="en-US"/>
        </a:p>
      </dgm:t>
    </dgm:pt>
    <dgm:pt modelId="{FD7E6895-CDD9-4105-9318-ABEAC9BAFF8B}">
      <dgm:prSet/>
      <dgm:spPr/>
      <dgm:t>
        <a:bodyPr/>
        <a:lstStyle/>
        <a:p>
          <a:pPr rtl="0"/>
          <a:r>
            <a:rPr lang="zh-CN" smtClean="0"/>
            <a:t>顶天立地的设计</a:t>
          </a:r>
          <a:endParaRPr lang="zh-CN"/>
        </a:p>
      </dgm:t>
    </dgm:pt>
    <dgm:pt modelId="{70601B96-612B-47AE-8D70-321A5DC74F9A}" cxnId="{63B33FB2-CB78-46CD-AB8E-3F8CC85C58D0}" type="parTrans">
      <dgm:prSet/>
      <dgm:spPr/>
      <dgm:t>
        <a:bodyPr/>
        <a:lstStyle/>
        <a:p>
          <a:endParaRPr lang="zh-CN" altLang="en-US"/>
        </a:p>
      </dgm:t>
    </dgm:pt>
    <dgm:pt modelId="{4D66F56F-F0A3-42A8-A8F3-1EA0A06F26B0}" cxnId="{63B33FB2-CB78-46CD-AB8E-3F8CC85C58D0}" type="sibTrans">
      <dgm:prSet/>
      <dgm:spPr/>
      <dgm:t>
        <a:bodyPr/>
        <a:lstStyle/>
        <a:p>
          <a:endParaRPr lang="zh-CN" altLang="en-US"/>
        </a:p>
      </dgm:t>
    </dgm:pt>
    <dgm:pt modelId="{2D731A8D-5F06-4723-9C07-06C1B1C75468}">
      <dgm:prSet/>
      <dgm:spPr/>
      <dgm:t>
        <a:bodyPr/>
        <a:lstStyle/>
        <a:p>
          <a:pPr rtl="0"/>
          <a:r>
            <a:rPr lang="zh-CN" smtClean="0"/>
            <a:t>数据取之于民用之于民</a:t>
          </a:r>
          <a:endParaRPr lang="zh-CN"/>
        </a:p>
      </dgm:t>
    </dgm:pt>
    <dgm:pt modelId="{67A3669E-8044-4E21-B4E6-DC07A2C63016}" cxnId="{53D0BA5D-C8F4-4D91-89E5-D710D5E534F1}" type="parTrans">
      <dgm:prSet/>
      <dgm:spPr/>
      <dgm:t>
        <a:bodyPr/>
        <a:lstStyle/>
        <a:p>
          <a:endParaRPr lang="zh-CN" altLang="en-US"/>
        </a:p>
      </dgm:t>
    </dgm:pt>
    <dgm:pt modelId="{7D47336D-106C-4BD5-86CE-4B03E1249B45}" cxnId="{53D0BA5D-C8F4-4D91-89E5-D710D5E534F1}" type="sibTrans">
      <dgm:prSet/>
      <dgm:spPr/>
      <dgm:t>
        <a:bodyPr/>
        <a:lstStyle/>
        <a:p>
          <a:endParaRPr lang="zh-CN" altLang="en-US"/>
        </a:p>
      </dgm:t>
    </dgm:pt>
    <dgm:pt modelId="{926C0A5A-9F3F-4EE8-8D5E-FEAC19B0076B}">
      <dgm:prSet/>
      <dgm:spPr/>
      <dgm:t>
        <a:bodyPr/>
        <a:lstStyle/>
        <a:p>
          <a:pPr rtl="0"/>
          <a:r>
            <a:rPr lang="zh-CN" smtClean="0"/>
            <a:t>避免造成“数据恶心”</a:t>
          </a:r>
          <a:endParaRPr lang="zh-CN"/>
        </a:p>
      </dgm:t>
    </dgm:pt>
    <dgm:pt modelId="{BBC6916D-6B89-4DB4-A1CF-878D50EC1568}" cxnId="{61B7FFBA-BA13-4D0D-982F-9DCCE710D736}" type="parTrans">
      <dgm:prSet/>
      <dgm:spPr/>
      <dgm:t>
        <a:bodyPr/>
        <a:lstStyle/>
        <a:p>
          <a:endParaRPr lang="zh-CN" altLang="en-US"/>
        </a:p>
      </dgm:t>
    </dgm:pt>
    <dgm:pt modelId="{0CF5FB8C-1180-4884-9A45-E2FA76302036}" cxnId="{61B7FFBA-BA13-4D0D-982F-9DCCE710D736}" type="sibTrans">
      <dgm:prSet/>
      <dgm:spPr/>
      <dgm:t>
        <a:bodyPr/>
        <a:lstStyle/>
        <a:p>
          <a:endParaRPr lang="zh-CN" altLang="en-US"/>
        </a:p>
      </dgm:t>
    </dgm:pt>
    <dgm:pt modelId="{A03B4CF2-E593-4CCE-A3E9-D651A5B8932C}">
      <dgm:prSet/>
      <dgm:spPr/>
      <dgm:t>
        <a:bodyPr/>
        <a:lstStyle/>
        <a:p>
          <a:pPr rtl="0"/>
          <a:r>
            <a:rPr lang="zh-CN" smtClean="0"/>
            <a:t>预计可能产生的“副产品或负面影响”</a:t>
          </a:r>
          <a:endParaRPr lang="zh-CN"/>
        </a:p>
      </dgm:t>
    </dgm:pt>
    <dgm:pt modelId="{533FC293-CD4F-4CEE-90D0-72541E524A46}" cxnId="{ABA8BDCA-EA71-4EA0-9E8F-0395344A6474}" type="parTrans">
      <dgm:prSet/>
      <dgm:spPr/>
      <dgm:t>
        <a:bodyPr/>
        <a:lstStyle/>
        <a:p>
          <a:endParaRPr lang="zh-CN" altLang="en-US"/>
        </a:p>
      </dgm:t>
    </dgm:pt>
    <dgm:pt modelId="{708788B0-6577-472C-8A73-E5D1B1C95ACB}" cxnId="{ABA8BDCA-EA71-4EA0-9E8F-0395344A6474}" type="sibTrans">
      <dgm:prSet/>
      <dgm:spPr/>
      <dgm:t>
        <a:bodyPr/>
        <a:lstStyle/>
        <a:p>
          <a:endParaRPr lang="zh-CN" altLang="en-US"/>
        </a:p>
      </dgm:t>
    </dgm:pt>
    <dgm:pt modelId="{C356A8B1-8136-4396-A788-2E93938DCE0D}">
      <dgm:prSet/>
      <dgm:spPr/>
      <dgm:t>
        <a:bodyPr/>
        <a:lstStyle/>
        <a:p>
          <a:pPr rtl="0"/>
          <a:r>
            <a:rPr lang="zh-CN" b="1" smtClean="0"/>
            <a:t>重视用户体验</a:t>
          </a:r>
          <a:endParaRPr lang="zh-CN"/>
        </a:p>
      </dgm:t>
    </dgm:pt>
    <dgm:pt modelId="{55D1B557-03C5-4445-B56B-A4870799B432}" cxnId="{1E7A5244-8689-49B2-B032-EA78808E861C}" type="parTrans">
      <dgm:prSet/>
      <dgm:spPr/>
      <dgm:t>
        <a:bodyPr/>
        <a:lstStyle/>
        <a:p>
          <a:endParaRPr lang="zh-CN" altLang="en-US"/>
        </a:p>
      </dgm:t>
    </dgm:pt>
    <dgm:pt modelId="{D8907376-D49E-48D0-B2EA-04D59BD4EF0E}" cxnId="{1E7A5244-8689-49B2-B032-EA78808E861C}" type="sibTrans">
      <dgm:prSet/>
      <dgm:spPr/>
      <dgm:t>
        <a:bodyPr/>
        <a:lstStyle/>
        <a:p>
          <a:endParaRPr lang="zh-CN" altLang="en-US"/>
        </a:p>
      </dgm:t>
    </dgm:pt>
    <dgm:pt modelId="{4E82F51D-0308-4DAB-B594-BB40556A0C71}">
      <dgm:prSet/>
      <dgm:spPr/>
      <dgm:t>
        <a:bodyPr/>
        <a:lstStyle/>
        <a:p>
          <a:pPr rtl="0"/>
          <a:r>
            <a:rPr lang="zh-CN" b="1" smtClean="0"/>
            <a:t>不可忽视用户认知行为的主观性</a:t>
          </a:r>
          <a:endParaRPr lang="zh-CN"/>
        </a:p>
      </dgm:t>
    </dgm:pt>
    <dgm:pt modelId="{6D4F17EA-F7C9-4D6C-AF29-D7E477F1AD6D}" cxnId="{911D0F12-B6C6-4BB6-853A-426BBD3816FE}" type="parTrans">
      <dgm:prSet/>
      <dgm:spPr/>
      <dgm:t>
        <a:bodyPr/>
        <a:lstStyle/>
        <a:p>
          <a:endParaRPr lang="zh-CN" altLang="en-US"/>
        </a:p>
      </dgm:t>
    </dgm:pt>
    <dgm:pt modelId="{E50FA6B1-4296-4850-9700-CA87A4D4FC33}" cxnId="{911D0F12-B6C6-4BB6-853A-426BBD3816FE}" type="sibTrans">
      <dgm:prSet/>
      <dgm:spPr/>
      <dgm:t>
        <a:bodyPr/>
        <a:lstStyle/>
        <a:p>
          <a:endParaRPr lang="zh-CN" altLang="en-US"/>
        </a:p>
      </dgm:t>
    </dgm:pt>
    <dgm:pt modelId="{DB4A2CDE-8EDA-411C-8A41-3E8A51F220A9}">
      <dgm:prSet/>
      <dgm:spPr/>
      <dgm:t>
        <a:bodyPr/>
        <a:lstStyle/>
        <a:p>
          <a:pPr rtl="0"/>
          <a:r>
            <a:rPr lang="zh-CN" smtClean="0"/>
            <a:t>招募更多的用户，获得有效的数据</a:t>
          </a:r>
          <a:endParaRPr lang="zh-CN"/>
        </a:p>
      </dgm:t>
    </dgm:pt>
    <dgm:pt modelId="{A1142CB7-6F23-412C-8366-832941F6AE2D}" cxnId="{17FDD0CE-E0E8-4C31-B667-07E97089C914}" type="parTrans">
      <dgm:prSet/>
      <dgm:spPr/>
      <dgm:t>
        <a:bodyPr/>
        <a:lstStyle/>
        <a:p>
          <a:endParaRPr lang="zh-CN" altLang="en-US"/>
        </a:p>
      </dgm:t>
    </dgm:pt>
    <dgm:pt modelId="{A9090124-F4D9-43CA-BA83-2B860E29C795}" cxnId="{17FDD0CE-E0E8-4C31-B667-07E97089C914}" type="sibTrans">
      <dgm:prSet/>
      <dgm:spPr/>
      <dgm:t>
        <a:bodyPr/>
        <a:lstStyle/>
        <a:p>
          <a:endParaRPr lang="zh-CN" altLang="en-US"/>
        </a:p>
      </dgm:t>
    </dgm:pt>
    <dgm:pt modelId="{721CC8A6-D93B-4FE4-99D5-E1FA5D84B5AB}" type="pres">
      <dgm:prSet presAssocID="{B6FE3B96-B9D2-4CBE-B338-67528D0478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D4A4A4-C42D-4591-86A2-F1AAAB9A302C}" type="pres">
      <dgm:prSet presAssocID="{C689CC45-C57B-435F-8C22-049399385DDE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4A861-252B-4610-BCC4-152CFC3E390D}" type="pres">
      <dgm:prSet presAssocID="{F42BE258-2E1F-4528-920C-51C1E5E6BDAC}" presName="spacer" presStyleCnt="0"/>
      <dgm:spPr/>
    </dgm:pt>
    <dgm:pt modelId="{902A644E-E83B-4791-9FD9-DEC9B24C4452}" type="pres">
      <dgm:prSet presAssocID="{D125BF3C-EDFB-4C00-B714-47BB9DE9EF6D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A8850-6659-45CC-8C3A-062963EBCCF4}" type="pres">
      <dgm:prSet presAssocID="{1B2D08D1-C2EC-47AA-B80E-DC1E317AF6CD}" presName="spacer" presStyleCnt="0"/>
      <dgm:spPr/>
    </dgm:pt>
    <dgm:pt modelId="{887CA982-68D1-4719-8F8D-78B22C91BC3E}" type="pres">
      <dgm:prSet presAssocID="{77364DEB-9098-4B01-857D-61885AC03798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EFEFE-B028-4E5E-AE12-C6ACC455A32D}" type="pres">
      <dgm:prSet presAssocID="{3EAEFB9A-BB2B-4BEC-A687-A68FB03A8FE0}" presName="spacer" presStyleCnt="0"/>
      <dgm:spPr/>
    </dgm:pt>
    <dgm:pt modelId="{8528C15D-4524-4C1B-9515-9FE2F876F67F}" type="pres">
      <dgm:prSet presAssocID="{FD7E6895-CDD9-4105-9318-ABEAC9BAFF8B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C071B-3460-4A53-9506-B0391F4715B7}" type="pres">
      <dgm:prSet presAssocID="{4D66F56F-F0A3-42A8-A8F3-1EA0A06F26B0}" presName="spacer" presStyleCnt="0"/>
      <dgm:spPr/>
    </dgm:pt>
    <dgm:pt modelId="{75471ECD-0BEC-408F-879B-C8E2A24DD7F0}" type="pres">
      <dgm:prSet presAssocID="{2D731A8D-5F06-4723-9C07-06C1B1C75468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B7CBA-3893-4AED-A4BE-8608F16AC30C}" type="pres">
      <dgm:prSet presAssocID="{7D47336D-106C-4BD5-86CE-4B03E1249B45}" presName="spacer" presStyleCnt="0"/>
      <dgm:spPr/>
    </dgm:pt>
    <dgm:pt modelId="{4437B987-C574-4EEE-8757-7BAA5DFD735F}" type="pres">
      <dgm:prSet presAssocID="{926C0A5A-9F3F-4EE8-8D5E-FEAC19B0076B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7D3F8-6AC9-41F8-9B30-49B045F0BD9A}" type="pres">
      <dgm:prSet presAssocID="{0CF5FB8C-1180-4884-9A45-E2FA76302036}" presName="spacer" presStyleCnt="0"/>
      <dgm:spPr/>
    </dgm:pt>
    <dgm:pt modelId="{47914677-64FF-41BF-AFBF-7EC0FE76D34D}" type="pres">
      <dgm:prSet presAssocID="{A03B4CF2-E593-4CCE-A3E9-D651A5B8932C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4BD86-86B7-4A1D-B6E0-E7F359C95DF5}" type="pres">
      <dgm:prSet presAssocID="{708788B0-6577-472C-8A73-E5D1B1C95ACB}" presName="spacer" presStyleCnt="0"/>
      <dgm:spPr/>
    </dgm:pt>
    <dgm:pt modelId="{131AFB81-F614-48D8-A91C-77D628E3313F}" type="pres">
      <dgm:prSet presAssocID="{C356A8B1-8136-4396-A788-2E93938DCE0D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B111E-7554-4E06-8E51-A213CC05460F}" type="pres">
      <dgm:prSet presAssocID="{D8907376-D49E-48D0-B2EA-04D59BD4EF0E}" presName="spacer" presStyleCnt="0"/>
      <dgm:spPr/>
    </dgm:pt>
    <dgm:pt modelId="{E9FFDD6F-D0F7-42E1-A0BD-C30A4DE1BE5E}" type="pres">
      <dgm:prSet presAssocID="{4E82F51D-0308-4DAB-B594-BB40556A0C71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19D7C-BE98-4CB5-A9DD-A6C677EC9A6B}" type="pres">
      <dgm:prSet presAssocID="{E50FA6B1-4296-4850-9700-CA87A4D4FC33}" presName="spacer" presStyleCnt="0"/>
      <dgm:spPr/>
    </dgm:pt>
    <dgm:pt modelId="{C71F2EE4-8A7C-4A19-8DE0-FD104B3FD7CE}" type="pres">
      <dgm:prSet presAssocID="{DB4A2CDE-8EDA-411C-8A41-3E8A51F220A9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7C185C-3279-4D04-8366-CB029039C5AB}" type="presOf" srcId="{2D731A8D-5F06-4723-9C07-06C1B1C75468}" destId="{75471ECD-0BEC-408F-879B-C8E2A24DD7F0}" srcOrd="0" destOrd="0" presId="urn:microsoft.com/office/officeart/2005/8/layout/vList2"/>
    <dgm:cxn modelId="{F714FAAC-4058-4376-89C8-64F66C728B69}" type="presOf" srcId="{77364DEB-9098-4B01-857D-61885AC03798}" destId="{887CA982-68D1-4719-8F8D-78B22C91BC3E}" srcOrd="0" destOrd="0" presId="urn:microsoft.com/office/officeart/2005/8/layout/vList2"/>
    <dgm:cxn modelId="{F67EB9D5-C699-45CE-9FF7-39EDE5643F58}" srcId="{B6FE3B96-B9D2-4CBE-B338-67528D04783E}" destId="{77364DEB-9098-4B01-857D-61885AC03798}" srcOrd="2" destOrd="0" parTransId="{4DF15261-7D7E-4300-82D9-6A90CF72D175}" sibTransId="{3EAEFB9A-BB2B-4BEC-A687-A68FB03A8FE0}"/>
    <dgm:cxn modelId="{D1928BB0-7F18-4E7C-B2CE-40118E80F38F}" srcId="{B6FE3B96-B9D2-4CBE-B338-67528D04783E}" destId="{D125BF3C-EDFB-4C00-B714-47BB9DE9EF6D}" srcOrd="1" destOrd="0" parTransId="{2F113948-903F-4855-9411-29FCE6D01A4C}" sibTransId="{1B2D08D1-C2EC-47AA-B80E-DC1E317AF6CD}"/>
    <dgm:cxn modelId="{02BD9F16-D931-4E4C-9CA7-38CA96EC81C1}" type="presOf" srcId="{C689CC45-C57B-435F-8C22-049399385DDE}" destId="{BDD4A4A4-C42D-4591-86A2-F1AAAB9A302C}" srcOrd="0" destOrd="0" presId="urn:microsoft.com/office/officeart/2005/8/layout/vList2"/>
    <dgm:cxn modelId="{BEB29DE9-DD20-4D5D-B69E-3DE1FD41A20D}" srcId="{B6FE3B96-B9D2-4CBE-B338-67528D04783E}" destId="{C689CC45-C57B-435F-8C22-049399385DDE}" srcOrd="0" destOrd="0" parTransId="{C6994CBD-50CC-4D5D-A835-6E81BD02BA71}" sibTransId="{F42BE258-2E1F-4528-920C-51C1E5E6BDAC}"/>
    <dgm:cxn modelId="{17FDD0CE-E0E8-4C31-B667-07E97089C914}" srcId="{B6FE3B96-B9D2-4CBE-B338-67528D04783E}" destId="{DB4A2CDE-8EDA-411C-8A41-3E8A51F220A9}" srcOrd="9" destOrd="0" parTransId="{A1142CB7-6F23-412C-8366-832941F6AE2D}" sibTransId="{A9090124-F4D9-43CA-BA83-2B860E29C795}"/>
    <dgm:cxn modelId="{BFB8DAAA-CF3D-4288-811C-4876B6BF8C03}" type="presOf" srcId="{DB4A2CDE-8EDA-411C-8A41-3E8A51F220A9}" destId="{C71F2EE4-8A7C-4A19-8DE0-FD104B3FD7CE}" srcOrd="0" destOrd="0" presId="urn:microsoft.com/office/officeart/2005/8/layout/vList2"/>
    <dgm:cxn modelId="{53D0BA5D-C8F4-4D91-89E5-D710D5E534F1}" srcId="{B6FE3B96-B9D2-4CBE-B338-67528D04783E}" destId="{2D731A8D-5F06-4723-9C07-06C1B1C75468}" srcOrd="4" destOrd="0" parTransId="{67A3669E-8044-4E21-B4E6-DC07A2C63016}" sibTransId="{7D47336D-106C-4BD5-86CE-4B03E1249B45}"/>
    <dgm:cxn modelId="{911D0F12-B6C6-4BB6-853A-426BBD3816FE}" srcId="{B6FE3B96-B9D2-4CBE-B338-67528D04783E}" destId="{4E82F51D-0308-4DAB-B594-BB40556A0C71}" srcOrd="8" destOrd="0" parTransId="{6D4F17EA-F7C9-4D6C-AF29-D7E477F1AD6D}" sibTransId="{E50FA6B1-4296-4850-9700-CA87A4D4FC33}"/>
    <dgm:cxn modelId="{63B33FB2-CB78-46CD-AB8E-3F8CC85C58D0}" srcId="{B6FE3B96-B9D2-4CBE-B338-67528D04783E}" destId="{FD7E6895-CDD9-4105-9318-ABEAC9BAFF8B}" srcOrd="3" destOrd="0" parTransId="{70601B96-612B-47AE-8D70-321A5DC74F9A}" sibTransId="{4D66F56F-F0A3-42A8-A8F3-1EA0A06F26B0}"/>
    <dgm:cxn modelId="{61B7FFBA-BA13-4D0D-982F-9DCCE710D736}" srcId="{B6FE3B96-B9D2-4CBE-B338-67528D04783E}" destId="{926C0A5A-9F3F-4EE8-8D5E-FEAC19B0076B}" srcOrd="5" destOrd="0" parTransId="{BBC6916D-6B89-4DB4-A1CF-878D50EC1568}" sibTransId="{0CF5FB8C-1180-4884-9A45-E2FA76302036}"/>
    <dgm:cxn modelId="{1E7A5244-8689-49B2-B032-EA78808E861C}" srcId="{B6FE3B96-B9D2-4CBE-B338-67528D04783E}" destId="{C356A8B1-8136-4396-A788-2E93938DCE0D}" srcOrd="7" destOrd="0" parTransId="{55D1B557-03C5-4445-B56B-A4870799B432}" sibTransId="{D8907376-D49E-48D0-B2EA-04D59BD4EF0E}"/>
    <dgm:cxn modelId="{0FC66D80-678E-40FB-A918-B8ABDD1C2DF7}" type="presOf" srcId="{4E82F51D-0308-4DAB-B594-BB40556A0C71}" destId="{E9FFDD6F-D0F7-42E1-A0BD-C30A4DE1BE5E}" srcOrd="0" destOrd="0" presId="urn:microsoft.com/office/officeart/2005/8/layout/vList2"/>
    <dgm:cxn modelId="{C04F0D6D-01D4-4903-A327-DE5E7C5863A6}" type="presOf" srcId="{D125BF3C-EDFB-4C00-B714-47BB9DE9EF6D}" destId="{902A644E-E83B-4791-9FD9-DEC9B24C4452}" srcOrd="0" destOrd="0" presId="urn:microsoft.com/office/officeart/2005/8/layout/vList2"/>
    <dgm:cxn modelId="{FD75D6F5-688C-4100-8D27-82469ED8699D}" type="presOf" srcId="{926C0A5A-9F3F-4EE8-8D5E-FEAC19B0076B}" destId="{4437B987-C574-4EEE-8757-7BAA5DFD735F}" srcOrd="0" destOrd="0" presId="urn:microsoft.com/office/officeart/2005/8/layout/vList2"/>
    <dgm:cxn modelId="{5E23FE45-6448-4F2F-BFFE-E12D644AF301}" type="presOf" srcId="{A03B4CF2-E593-4CCE-A3E9-D651A5B8932C}" destId="{47914677-64FF-41BF-AFBF-7EC0FE76D34D}" srcOrd="0" destOrd="0" presId="urn:microsoft.com/office/officeart/2005/8/layout/vList2"/>
    <dgm:cxn modelId="{C25BF9FA-3642-438A-A987-BF83B05AACA9}" type="presOf" srcId="{C356A8B1-8136-4396-A788-2E93938DCE0D}" destId="{131AFB81-F614-48D8-A91C-77D628E3313F}" srcOrd="0" destOrd="0" presId="urn:microsoft.com/office/officeart/2005/8/layout/vList2"/>
    <dgm:cxn modelId="{ABA8BDCA-EA71-4EA0-9E8F-0395344A6474}" srcId="{B6FE3B96-B9D2-4CBE-B338-67528D04783E}" destId="{A03B4CF2-E593-4CCE-A3E9-D651A5B8932C}" srcOrd="6" destOrd="0" parTransId="{533FC293-CD4F-4CEE-90D0-72541E524A46}" sibTransId="{708788B0-6577-472C-8A73-E5D1B1C95ACB}"/>
    <dgm:cxn modelId="{1A7ADAEA-666F-4A5B-9577-FB646276C114}" type="presOf" srcId="{B6FE3B96-B9D2-4CBE-B338-67528D04783E}" destId="{721CC8A6-D93B-4FE4-99D5-E1FA5D84B5AB}" srcOrd="0" destOrd="0" presId="urn:microsoft.com/office/officeart/2005/8/layout/vList2"/>
    <dgm:cxn modelId="{82C87F93-CD52-436B-BAF6-E89E3CC537FF}" type="presOf" srcId="{FD7E6895-CDD9-4105-9318-ABEAC9BAFF8B}" destId="{8528C15D-4524-4C1B-9515-9FE2F876F67F}" srcOrd="0" destOrd="0" presId="urn:microsoft.com/office/officeart/2005/8/layout/vList2"/>
    <dgm:cxn modelId="{C3B871B1-557B-44C0-A2E0-D5C00E6F99EF}" type="presParOf" srcId="{721CC8A6-D93B-4FE4-99D5-E1FA5D84B5AB}" destId="{BDD4A4A4-C42D-4591-86A2-F1AAAB9A302C}" srcOrd="0" destOrd="0" presId="urn:microsoft.com/office/officeart/2005/8/layout/vList2"/>
    <dgm:cxn modelId="{767DA3B0-8350-4D9F-A2DE-28C050F58AE5}" type="presParOf" srcId="{721CC8A6-D93B-4FE4-99D5-E1FA5D84B5AB}" destId="{7904A861-252B-4610-BCC4-152CFC3E390D}" srcOrd="1" destOrd="0" presId="urn:microsoft.com/office/officeart/2005/8/layout/vList2"/>
    <dgm:cxn modelId="{5FE8025F-043B-4BEE-AE63-FD6A2E43CCD6}" type="presParOf" srcId="{721CC8A6-D93B-4FE4-99D5-E1FA5D84B5AB}" destId="{902A644E-E83B-4791-9FD9-DEC9B24C4452}" srcOrd="2" destOrd="0" presId="urn:microsoft.com/office/officeart/2005/8/layout/vList2"/>
    <dgm:cxn modelId="{2E29ED76-74B4-4804-B76F-F043C30519A8}" type="presParOf" srcId="{721CC8A6-D93B-4FE4-99D5-E1FA5D84B5AB}" destId="{7ACA8850-6659-45CC-8C3A-062963EBCCF4}" srcOrd="3" destOrd="0" presId="urn:microsoft.com/office/officeart/2005/8/layout/vList2"/>
    <dgm:cxn modelId="{FAFC1100-F470-41A2-9AAE-E8ACA4E06E06}" type="presParOf" srcId="{721CC8A6-D93B-4FE4-99D5-E1FA5D84B5AB}" destId="{887CA982-68D1-4719-8F8D-78B22C91BC3E}" srcOrd="4" destOrd="0" presId="urn:microsoft.com/office/officeart/2005/8/layout/vList2"/>
    <dgm:cxn modelId="{F91C9F3F-0EA0-4176-B79A-221FF98D862D}" type="presParOf" srcId="{721CC8A6-D93B-4FE4-99D5-E1FA5D84B5AB}" destId="{FDEEFEFE-B028-4E5E-AE12-C6ACC455A32D}" srcOrd="5" destOrd="0" presId="urn:microsoft.com/office/officeart/2005/8/layout/vList2"/>
    <dgm:cxn modelId="{ADD1F410-8886-4EE8-B68C-9C0A5D3D9AE9}" type="presParOf" srcId="{721CC8A6-D93B-4FE4-99D5-E1FA5D84B5AB}" destId="{8528C15D-4524-4C1B-9515-9FE2F876F67F}" srcOrd="6" destOrd="0" presId="urn:microsoft.com/office/officeart/2005/8/layout/vList2"/>
    <dgm:cxn modelId="{447A9042-5C9C-48C7-A5DA-74C6EB70E21E}" type="presParOf" srcId="{721CC8A6-D93B-4FE4-99D5-E1FA5D84B5AB}" destId="{8BAC071B-3460-4A53-9506-B0391F4715B7}" srcOrd="7" destOrd="0" presId="urn:microsoft.com/office/officeart/2005/8/layout/vList2"/>
    <dgm:cxn modelId="{8B05EA40-ACF2-4E7C-966A-69E1CA3EC431}" type="presParOf" srcId="{721CC8A6-D93B-4FE4-99D5-E1FA5D84B5AB}" destId="{75471ECD-0BEC-408F-879B-C8E2A24DD7F0}" srcOrd="8" destOrd="0" presId="urn:microsoft.com/office/officeart/2005/8/layout/vList2"/>
    <dgm:cxn modelId="{FCA0318C-40A0-4781-93A4-C50B0C08065E}" type="presParOf" srcId="{721CC8A6-D93B-4FE4-99D5-E1FA5D84B5AB}" destId="{475B7CBA-3893-4AED-A4BE-8608F16AC30C}" srcOrd="9" destOrd="0" presId="urn:microsoft.com/office/officeart/2005/8/layout/vList2"/>
    <dgm:cxn modelId="{F4708ED3-9EC9-4995-952B-9EE7514BF9B9}" type="presParOf" srcId="{721CC8A6-D93B-4FE4-99D5-E1FA5D84B5AB}" destId="{4437B987-C574-4EEE-8757-7BAA5DFD735F}" srcOrd="10" destOrd="0" presId="urn:microsoft.com/office/officeart/2005/8/layout/vList2"/>
    <dgm:cxn modelId="{CB542258-BA08-47A7-8A32-A28E97FED89F}" type="presParOf" srcId="{721CC8A6-D93B-4FE4-99D5-E1FA5D84B5AB}" destId="{6067D3F8-6AC9-41F8-9B30-49B045F0BD9A}" srcOrd="11" destOrd="0" presId="urn:microsoft.com/office/officeart/2005/8/layout/vList2"/>
    <dgm:cxn modelId="{885B12F4-7531-473E-8B30-A33AFF5D180B}" type="presParOf" srcId="{721CC8A6-D93B-4FE4-99D5-E1FA5D84B5AB}" destId="{47914677-64FF-41BF-AFBF-7EC0FE76D34D}" srcOrd="12" destOrd="0" presId="urn:microsoft.com/office/officeart/2005/8/layout/vList2"/>
    <dgm:cxn modelId="{8EF82F86-D493-4BB9-B661-8CD5CDDD488D}" type="presParOf" srcId="{721CC8A6-D93B-4FE4-99D5-E1FA5D84B5AB}" destId="{10A4BD86-86B7-4A1D-B6E0-E7F359C95DF5}" srcOrd="13" destOrd="0" presId="urn:microsoft.com/office/officeart/2005/8/layout/vList2"/>
    <dgm:cxn modelId="{B3CF61D0-E24E-4E2D-AA4E-6AF4432BE652}" type="presParOf" srcId="{721CC8A6-D93B-4FE4-99D5-E1FA5D84B5AB}" destId="{131AFB81-F614-48D8-A91C-77D628E3313F}" srcOrd="14" destOrd="0" presId="urn:microsoft.com/office/officeart/2005/8/layout/vList2"/>
    <dgm:cxn modelId="{3D11E3D3-6393-4322-AEEC-5B7842564792}" type="presParOf" srcId="{721CC8A6-D93B-4FE4-99D5-E1FA5D84B5AB}" destId="{1E6B111E-7554-4E06-8E51-A213CC05460F}" srcOrd="15" destOrd="0" presId="urn:microsoft.com/office/officeart/2005/8/layout/vList2"/>
    <dgm:cxn modelId="{942D4949-81A0-43AA-A5EA-0875BDEBEE64}" type="presParOf" srcId="{721CC8A6-D93B-4FE4-99D5-E1FA5D84B5AB}" destId="{E9FFDD6F-D0F7-42E1-A0BD-C30A4DE1BE5E}" srcOrd="16" destOrd="0" presId="urn:microsoft.com/office/officeart/2005/8/layout/vList2"/>
    <dgm:cxn modelId="{85A74685-7F5F-47FB-AC84-E9B4CA9CCA63}" type="presParOf" srcId="{721CC8A6-D93B-4FE4-99D5-E1FA5D84B5AB}" destId="{B0C19D7C-BE98-4CB5-A9DD-A6C677EC9A6B}" srcOrd="17" destOrd="0" presId="urn:microsoft.com/office/officeart/2005/8/layout/vList2"/>
    <dgm:cxn modelId="{20BF53FE-73FB-444C-8889-FDDB7B505B72}" type="presParOf" srcId="{721CC8A6-D93B-4FE4-99D5-E1FA5D84B5AB}" destId="{C71F2EE4-8A7C-4A19-8DE0-FD104B3FD7C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A543FF-EF43-409B-8139-D7DA7B358A3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17854C92-86C0-43ED-A331-F2F6F34148D7}" type="pres">
      <dgm:prSet presAssocID="{D3A543FF-EF43-409B-8139-D7DA7B358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B309CD-2FE1-44B6-BB1F-F205920D46E3}" type="presOf" srcId="{D3A543FF-EF43-409B-8139-D7DA7B358A32}" destId="{17854C92-86C0-43ED-A331-F2F6F34148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70C7C0-0E9D-453A-AEB7-8783ED9C80D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54C767F-9C8B-4009-8D20-F69AF4CA0399}">
      <dgm:prSet/>
      <dgm:spPr/>
      <dgm:t>
        <a:bodyPr/>
        <a:lstStyle/>
        <a:p>
          <a:pPr rtl="0"/>
          <a:r>
            <a:rPr lang="en-US" smtClean="0"/>
            <a:t>Xobni</a:t>
          </a:r>
          <a:endParaRPr lang="zh-CN"/>
        </a:p>
      </dgm:t>
    </dgm:pt>
    <dgm:pt modelId="{8E1649B1-59C0-45EC-8CDC-A214D72FE5E5}" cxnId="{DB1D86A4-8B01-477B-837E-CFA1DFDF9570}" type="parTrans">
      <dgm:prSet/>
      <dgm:spPr/>
      <dgm:t>
        <a:bodyPr/>
        <a:lstStyle/>
        <a:p>
          <a:endParaRPr lang="zh-CN" altLang="en-US"/>
        </a:p>
      </dgm:t>
    </dgm:pt>
    <dgm:pt modelId="{8D1BAC5F-EE86-4147-85DB-F22A2220BDC7}" cxnId="{DB1D86A4-8B01-477B-837E-CFA1DFDF9570}" type="sibTrans">
      <dgm:prSet/>
      <dgm:spPr/>
      <dgm:t>
        <a:bodyPr/>
        <a:lstStyle/>
        <a:p>
          <a:endParaRPr lang="zh-CN" altLang="en-US"/>
        </a:p>
      </dgm:t>
    </dgm:pt>
    <dgm:pt modelId="{AA4C3434-9249-4B73-A718-739D64DA4FCB}">
      <dgm:prSet/>
      <dgm:spPr/>
      <dgm:t>
        <a:bodyPr/>
        <a:lstStyle/>
        <a:p>
          <a:pPr rtl="0"/>
          <a:r>
            <a:rPr lang="zh-CN" smtClean="0"/>
            <a:t>收集和分析用户的</a:t>
          </a:r>
          <a:r>
            <a:rPr lang="en-US" smtClean="0"/>
            <a:t>Email</a:t>
          </a:r>
          <a:r>
            <a:rPr lang="zh-CN" smtClean="0"/>
            <a:t>信息，并以‘收件箱管理功能’的方式返还给用户；</a:t>
          </a:r>
          <a:endParaRPr lang="zh-CN"/>
        </a:p>
      </dgm:t>
    </dgm:pt>
    <dgm:pt modelId="{B0113A39-6CF6-46B7-96A0-D302D26CAF30}" cxnId="{CD8A1809-6156-487C-A7D5-F0DF7AAEF762}" type="parTrans">
      <dgm:prSet/>
      <dgm:spPr/>
      <dgm:t>
        <a:bodyPr/>
        <a:lstStyle/>
        <a:p>
          <a:endParaRPr lang="zh-CN" altLang="en-US"/>
        </a:p>
      </dgm:t>
    </dgm:pt>
    <dgm:pt modelId="{39294C66-B7DA-496C-874B-DE7A08D6ADD3}" cxnId="{CD8A1809-6156-487C-A7D5-F0DF7AAEF762}" type="sibTrans">
      <dgm:prSet/>
      <dgm:spPr/>
      <dgm:t>
        <a:bodyPr/>
        <a:lstStyle/>
        <a:p>
          <a:endParaRPr lang="zh-CN" altLang="en-US"/>
        </a:p>
      </dgm:t>
    </dgm:pt>
    <dgm:pt modelId="{8A3EA951-D962-407D-94C6-D9567751624A}">
      <dgm:prSet/>
      <dgm:spPr/>
      <dgm:t>
        <a:bodyPr/>
        <a:lstStyle/>
        <a:p>
          <a:pPr rtl="0"/>
          <a:r>
            <a:rPr lang="en-US" smtClean="0"/>
            <a:t>Mint</a:t>
          </a:r>
          <a:endParaRPr lang="zh-CN"/>
        </a:p>
      </dgm:t>
    </dgm:pt>
    <dgm:pt modelId="{D33269CD-1DAA-4A8F-AE9E-4B8C93EF753C}" cxnId="{C89F0214-4382-475E-8ACF-5E51E6E7CD7E}" type="parTrans">
      <dgm:prSet/>
      <dgm:spPr/>
      <dgm:t>
        <a:bodyPr/>
        <a:lstStyle/>
        <a:p>
          <a:endParaRPr lang="zh-CN" altLang="en-US"/>
        </a:p>
      </dgm:t>
    </dgm:pt>
    <dgm:pt modelId="{DFFD6B68-D046-43AB-B1CA-1DC9AB0EC11C}" cxnId="{C89F0214-4382-475E-8ACF-5E51E6E7CD7E}" type="sibTrans">
      <dgm:prSet/>
      <dgm:spPr/>
      <dgm:t>
        <a:bodyPr/>
        <a:lstStyle/>
        <a:p>
          <a:endParaRPr lang="zh-CN" altLang="en-US"/>
        </a:p>
      </dgm:t>
    </dgm:pt>
    <dgm:pt modelId="{79B13C99-25C9-46B4-824B-223C5A14E818}">
      <dgm:prSet/>
      <dgm:spPr/>
      <dgm:t>
        <a:bodyPr/>
        <a:lstStyle/>
        <a:p>
          <a:pPr rtl="0"/>
          <a:r>
            <a:rPr lang="zh-CN" smtClean="0"/>
            <a:t>收集和分析用户的信用卡信息，并以‘帮助目标用户理解自己的消费习惯’的形式返还给用户；</a:t>
          </a:r>
          <a:endParaRPr lang="zh-CN"/>
        </a:p>
      </dgm:t>
    </dgm:pt>
    <dgm:pt modelId="{6D883884-38E7-496D-8AA3-C330268C2B1A}" cxnId="{91120A24-A4C3-4837-96D8-CFB31B7E7C64}" type="parTrans">
      <dgm:prSet/>
      <dgm:spPr/>
      <dgm:t>
        <a:bodyPr/>
        <a:lstStyle/>
        <a:p>
          <a:endParaRPr lang="zh-CN" altLang="en-US"/>
        </a:p>
      </dgm:t>
    </dgm:pt>
    <dgm:pt modelId="{F35E1E82-60A0-415C-AB61-66A48C0761A9}" cxnId="{91120A24-A4C3-4837-96D8-CFB31B7E7C64}" type="sibTrans">
      <dgm:prSet/>
      <dgm:spPr/>
      <dgm:t>
        <a:bodyPr/>
        <a:lstStyle/>
        <a:p>
          <a:endParaRPr lang="zh-CN" altLang="en-US"/>
        </a:p>
      </dgm:t>
    </dgm:pt>
    <dgm:pt modelId="{8049169F-A7F9-48FF-8626-DEEF512C98EC}">
      <dgm:prSet/>
      <dgm:spPr/>
      <dgm:t>
        <a:bodyPr/>
        <a:lstStyle/>
        <a:p>
          <a:pPr rtl="0"/>
          <a:r>
            <a:rPr lang="zh-CN" smtClean="0"/>
            <a:t>智能电表类数据产品</a:t>
          </a:r>
          <a:endParaRPr lang="zh-CN"/>
        </a:p>
      </dgm:t>
    </dgm:pt>
    <dgm:pt modelId="{FFD3348B-3DDD-4EB2-8B57-1D189F117019}" cxnId="{C1974DFA-9DE0-455F-8584-0BD14ACA18B8}" type="parTrans">
      <dgm:prSet/>
      <dgm:spPr/>
      <dgm:t>
        <a:bodyPr/>
        <a:lstStyle/>
        <a:p>
          <a:endParaRPr lang="zh-CN" altLang="en-US"/>
        </a:p>
      </dgm:t>
    </dgm:pt>
    <dgm:pt modelId="{72A90A70-BBE2-4390-A2E0-C3A092FFA9F4}" cxnId="{C1974DFA-9DE0-455F-8584-0BD14ACA18B8}" type="sibTrans">
      <dgm:prSet/>
      <dgm:spPr/>
      <dgm:t>
        <a:bodyPr/>
        <a:lstStyle/>
        <a:p>
          <a:endParaRPr lang="zh-CN" altLang="en-US"/>
        </a:p>
      </dgm:t>
    </dgm:pt>
    <dgm:pt modelId="{8B867083-D49A-4FED-9D53-78EDACA25B0D}">
      <dgm:prSet/>
      <dgm:spPr/>
      <dgm:t>
        <a:bodyPr/>
        <a:lstStyle/>
        <a:p>
          <a:pPr rtl="0"/>
          <a:r>
            <a:rPr lang="zh-CN" smtClean="0"/>
            <a:t>以‘分析你的电力消费习惯’的形式反馈给用户</a:t>
          </a:r>
          <a:endParaRPr lang="zh-CN"/>
        </a:p>
      </dgm:t>
    </dgm:pt>
    <dgm:pt modelId="{36A18BFD-0B04-4E7C-AED9-D14B0E8A0749}" cxnId="{AFADCBC2-FA07-445C-97A7-F1A0B20B87D7}" type="parTrans">
      <dgm:prSet/>
      <dgm:spPr/>
      <dgm:t>
        <a:bodyPr/>
        <a:lstStyle/>
        <a:p>
          <a:endParaRPr lang="zh-CN" altLang="en-US"/>
        </a:p>
      </dgm:t>
    </dgm:pt>
    <dgm:pt modelId="{4E258CC3-9EC8-456C-845F-7B85AB30FB68}" cxnId="{AFADCBC2-FA07-445C-97A7-F1A0B20B87D7}" type="sibTrans">
      <dgm:prSet/>
      <dgm:spPr/>
      <dgm:t>
        <a:bodyPr/>
        <a:lstStyle/>
        <a:p>
          <a:endParaRPr lang="zh-CN" altLang="en-US"/>
        </a:p>
      </dgm:t>
    </dgm:pt>
    <dgm:pt modelId="{2102330F-2424-49AF-9D4F-8FD92210F8F0}" type="pres">
      <dgm:prSet presAssocID="{F270C7C0-0E9D-453A-AEB7-8783ED9C80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08E53D-99D2-4857-B35E-4633F1E042F0}" type="pres">
      <dgm:prSet presAssocID="{954C767F-9C8B-4009-8D20-F69AF4CA039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AD15D9-3E51-484C-85FE-B72FF8335F20}" type="pres">
      <dgm:prSet presAssocID="{954C767F-9C8B-4009-8D20-F69AF4CA039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E1C61-1CD9-454F-8AC5-72C8A907B216}" type="pres">
      <dgm:prSet presAssocID="{8A3EA951-D962-407D-94C6-D9567751624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3D0AF-073D-4F21-BFD2-0DEA7F56918A}" type="pres">
      <dgm:prSet presAssocID="{8A3EA951-D962-407D-94C6-D9567751624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2E15A2-74C8-42CF-BE1A-46B02C749F72}" type="pres">
      <dgm:prSet presAssocID="{8049169F-A7F9-48FF-8626-DEEF512C98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876670-8E32-410F-BAFA-F418464DF96C}" type="pres">
      <dgm:prSet presAssocID="{8049169F-A7F9-48FF-8626-DEEF512C98E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93BC5D-AD3F-449C-8AC0-159E8B30691C}" type="presOf" srcId="{8B867083-D49A-4FED-9D53-78EDACA25B0D}" destId="{E3876670-8E32-410F-BAFA-F418464DF96C}" srcOrd="0" destOrd="0" presId="urn:microsoft.com/office/officeart/2005/8/layout/vList2"/>
    <dgm:cxn modelId="{91120A24-A4C3-4837-96D8-CFB31B7E7C64}" srcId="{8A3EA951-D962-407D-94C6-D9567751624A}" destId="{79B13C99-25C9-46B4-824B-223C5A14E818}" srcOrd="0" destOrd="0" parTransId="{6D883884-38E7-496D-8AA3-C330268C2B1A}" sibTransId="{F35E1E82-60A0-415C-AB61-66A48C0761A9}"/>
    <dgm:cxn modelId="{C1974DFA-9DE0-455F-8584-0BD14ACA18B8}" srcId="{F270C7C0-0E9D-453A-AEB7-8783ED9C80D4}" destId="{8049169F-A7F9-48FF-8626-DEEF512C98EC}" srcOrd="2" destOrd="0" parTransId="{FFD3348B-3DDD-4EB2-8B57-1D189F117019}" sibTransId="{72A90A70-BBE2-4390-A2E0-C3A092FFA9F4}"/>
    <dgm:cxn modelId="{BEF9E0AB-FF4B-4C8F-AEDF-418BAC3BB44C}" type="presOf" srcId="{954C767F-9C8B-4009-8D20-F69AF4CA0399}" destId="{3A08E53D-99D2-4857-B35E-4633F1E042F0}" srcOrd="0" destOrd="0" presId="urn:microsoft.com/office/officeart/2005/8/layout/vList2"/>
    <dgm:cxn modelId="{6893A576-2CEA-4940-866C-33CDA1CF5EEF}" type="presOf" srcId="{79B13C99-25C9-46B4-824B-223C5A14E818}" destId="{74B3D0AF-073D-4F21-BFD2-0DEA7F56918A}" srcOrd="0" destOrd="0" presId="urn:microsoft.com/office/officeart/2005/8/layout/vList2"/>
    <dgm:cxn modelId="{DB1D86A4-8B01-477B-837E-CFA1DFDF9570}" srcId="{F270C7C0-0E9D-453A-AEB7-8783ED9C80D4}" destId="{954C767F-9C8B-4009-8D20-F69AF4CA0399}" srcOrd="0" destOrd="0" parTransId="{8E1649B1-59C0-45EC-8CDC-A214D72FE5E5}" sibTransId="{8D1BAC5F-EE86-4147-85DB-F22A2220BDC7}"/>
    <dgm:cxn modelId="{AFADCBC2-FA07-445C-97A7-F1A0B20B87D7}" srcId="{8049169F-A7F9-48FF-8626-DEEF512C98EC}" destId="{8B867083-D49A-4FED-9D53-78EDACA25B0D}" srcOrd="0" destOrd="0" parTransId="{36A18BFD-0B04-4E7C-AED9-D14B0E8A0749}" sibTransId="{4E258CC3-9EC8-456C-845F-7B85AB30FB68}"/>
    <dgm:cxn modelId="{E6A7FBC5-D5E6-431C-90B0-EE948C21D56B}" type="presOf" srcId="{8049169F-A7F9-48FF-8626-DEEF512C98EC}" destId="{572E15A2-74C8-42CF-BE1A-46B02C749F72}" srcOrd="0" destOrd="0" presId="urn:microsoft.com/office/officeart/2005/8/layout/vList2"/>
    <dgm:cxn modelId="{CD8A1809-6156-487C-A7D5-F0DF7AAEF762}" srcId="{954C767F-9C8B-4009-8D20-F69AF4CA0399}" destId="{AA4C3434-9249-4B73-A718-739D64DA4FCB}" srcOrd="0" destOrd="0" parTransId="{B0113A39-6CF6-46B7-96A0-D302D26CAF30}" sibTransId="{39294C66-B7DA-496C-874B-DE7A08D6ADD3}"/>
    <dgm:cxn modelId="{93DF9F7E-1D0A-4D05-AEA7-56C6A10AE0D0}" type="presOf" srcId="{8A3EA951-D962-407D-94C6-D9567751624A}" destId="{B18E1C61-1CD9-454F-8AC5-72C8A907B216}" srcOrd="0" destOrd="0" presId="urn:microsoft.com/office/officeart/2005/8/layout/vList2"/>
    <dgm:cxn modelId="{C89F0214-4382-475E-8ACF-5E51E6E7CD7E}" srcId="{F270C7C0-0E9D-453A-AEB7-8783ED9C80D4}" destId="{8A3EA951-D962-407D-94C6-D9567751624A}" srcOrd="1" destOrd="0" parTransId="{D33269CD-1DAA-4A8F-AE9E-4B8C93EF753C}" sibTransId="{DFFD6B68-D046-43AB-B1CA-1DC9AB0EC11C}"/>
    <dgm:cxn modelId="{50F18FDA-E1CB-4ACD-A00C-2C2F4A7D2C39}" type="presOf" srcId="{F270C7C0-0E9D-453A-AEB7-8783ED9C80D4}" destId="{2102330F-2424-49AF-9D4F-8FD92210F8F0}" srcOrd="0" destOrd="0" presId="urn:microsoft.com/office/officeart/2005/8/layout/vList2"/>
    <dgm:cxn modelId="{6E7DA3E8-7D3A-4136-A3B5-53680C22BC37}" type="presOf" srcId="{AA4C3434-9249-4B73-A718-739D64DA4FCB}" destId="{12AD15D9-3E51-484C-85FE-B72FF8335F20}" srcOrd="0" destOrd="0" presId="urn:microsoft.com/office/officeart/2005/8/layout/vList2"/>
    <dgm:cxn modelId="{DCBEB2D0-0481-44B4-B514-EEE42A111A2C}" type="presParOf" srcId="{2102330F-2424-49AF-9D4F-8FD92210F8F0}" destId="{3A08E53D-99D2-4857-B35E-4633F1E042F0}" srcOrd="0" destOrd="0" presId="urn:microsoft.com/office/officeart/2005/8/layout/vList2"/>
    <dgm:cxn modelId="{BB1C20B8-A20C-41E3-822D-58639E00FCE6}" type="presParOf" srcId="{2102330F-2424-49AF-9D4F-8FD92210F8F0}" destId="{12AD15D9-3E51-484C-85FE-B72FF8335F20}" srcOrd="1" destOrd="0" presId="urn:microsoft.com/office/officeart/2005/8/layout/vList2"/>
    <dgm:cxn modelId="{C927AE3B-8681-4720-9067-73593CAA56D2}" type="presParOf" srcId="{2102330F-2424-49AF-9D4F-8FD92210F8F0}" destId="{B18E1C61-1CD9-454F-8AC5-72C8A907B216}" srcOrd="2" destOrd="0" presId="urn:microsoft.com/office/officeart/2005/8/layout/vList2"/>
    <dgm:cxn modelId="{C716C836-3133-4145-8DEB-4E2F8039CBD1}" type="presParOf" srcId="{2102330F-2424-49AF-9D4F-8FD92210F8F0}" destId="{74B3D0AF-073D-4F21-BFD2-0DEA7F56918A}" srcOrd="3" destOrd="0" presId="urn:microsoft.com/office/officeart/2005/8/layout/vList2"/>
    <dgm:cxn modelId="{FD29852A-4ED6-43FC-8CB0-65A189805378}" type="presParOf" srcId="{2102330F-2424-49AF-9D4F-8FD92210F8F0}" destId="{572E15A2-74C8-42CF-BE1A-46B02C749F72}" srcOrd="4" destOrd="0" presId="urn:microsoft.com/office/officeart/2005/8/layout/vList2"/>
    <dgm:cxn modelId="{CFA33D81-63CE-4B08-AFAC-0166A84C84A4}" type="presParOf" srcId="{2102330F-2424-49AF-9D4F-8FD92210F8F0}" destId="{E3876670-8E32-410F-BAFA-F418464DF96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CC3280-C99C-4C1B-B168-F085580FCC98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B4B1072-B49C-4B76-9770-3854AFD4EC81}">
      <dgm:prSet custT="1"/>
      <dgm:spPr/>
      <dgm:t>
        <a:bodyPr/>
        <a:lstStyle/>
        <a:p>
          <a:pPr rtl="0"/>
          <a:r>
            <a:rPr lang="en-US" sz="1800" b="1" dirty="0" smtClean="0"/>
            <a:t>Who‘s viewed your profile</a:t>
          </a:r>
          <a:r>
            <a:rPr lang="zh-CN" sz="1800" b="1" dirty="0" smtClean="0"/>
            <a:t>的失败经验</a:t>
          </a:r>
          <a:endParaRPr lang="zh-CN" sz="1800" b="1" dirty="0"/>
        </a:p>
      </dgm:t>
    </dgm:pt>
    <dgm:pt modelId="{5428EAE3-4BCF-4F2F-AF00-C148D60DB567}" cxnId="{7BAB14E3-8F18-474E-895C-DAD77E073E77}" type="parTrans">
      <dgm:prSet/>
      <dgm:spPr/>
      <dgm:t>
        <a:bodyPr/>
        <a:lstStyle/>
        <a:p>
          <a:endParaRPr lang="zh-CN" altLang="en-US" sz="1800"/>
        </a:p>
      </dgm:t>
    </dgm:pt>
    <dgm:pt modelId="{56094194-B038-40C9-A1D6-C4643E9ABBC2}" cxnId="{7BAB14E3-8F18-474E-895C-DAD77E073E77}" type="sibTrans">
      <dgm:prSet/>
      <dgm:spPr/>
      <dgm:t>
        <a:bodyPr/>
        <a:lstStyle/>
        <a:p>
          <a:endParaRPr lang="zh-CN" altLang="en-US" sz="1800"/>
        </a:p>
      </dgm:t>
    </dgm:pt>
    <dgm:pt modelId="{A9369909-1C98-4CA3-947F-75DD271805FE}">
      <dgm:prSet custT="1"/>
      <dgm:spPr/>
      <dgm:t>
        <a:bodyPr/>
        <a:lstStyle/>
        <a:p>
          <a:pPr rtl="0"/>
          <a:r>
            <a:rPr lang="zh-CN" altLang="en-US" sz="1800" smtClean="0"/>
            <a:t>点击详细信息</a:t>
          </a:r>
          <a:endParaRPr lang="zh-CN" altLang="en-US" sz="1800"/>
        </a:p>
      </dgm:t>
    </dgm:pt>
    <dgm:pt modelId="{E117641B-7F96-4E45-A089-9498E8FA9E76}" cxnId="{6D152A22-AA49-492B-BA80-F5AF9C9FA909}" type="parTrans">
      <dgm:prSet/>
      <dgm:spPr/>
      <dgm:t>
        <a:bodyPr/>
        <a:lstStyle/>
        <a:p>
          <a:endParaRPr lang="zh-CN" altLang="en-US" sz="1800"/>
        </a:p>
      </dgm:t>
    </dgm:pt>
    <dgm:pt modelId="{9F135CCA-4E2E-48CB-BC22-DCE46384F45B}" cxnId="{6D152A22-AA49-492B-BA80-F5AF9C9FA909}" type="sibTrans">
      <dgm:prSet/>
      <dgm:spPr/>
      <dgm:t>
        <a:bodyPr/>
        <a:lstStyle/>
        <a:p>
          <a:endParaRPr lang="zh-CN" altLang="en-US" sz="1800"/>
        </a:p>
      </dgm:t>
    </dgm:pt>
    <dgm:pt modelId="{2FC9D3BC-F980-462A-ADF8-D84A71F4EAC6}">
      <dgm:prSet custT="1"/>
      <dgm:spPr/>
      <dgm:t>
        <a:bodyPr/>
        <a:lstStyle/>
        <a:p>
          <a:pPr rtl="0"/>
          <a:r>
            <a:rPr lang="zh-CN" sz="1800" b="1" dirty="0" smtClean="0"/>
            <a:t>逆向互作用定律（</a:t>
          </a:r>
          <a:r>
            <a:rPr lang="en-US" sz="1800" b="1" dirty="0" smtClean="0"/>
            <a:t>Inverse Interaction Law</a:t>
          </a:r>
          <a:r>
            <a:rPr lang="zh-CN" sz="1800" b="1" dirty="0" smtClean="0"/>
            <a:t>）</a:t>
          </a:r>
          <a:endParaRPr lang="zh-CN" sz="1800" b="1" dirty="0"/>
        </a:p>
      </dgm:t>
    </dgm:pt>
    <dgm:pt modelId="{8494B775-940F-47EA-8EA1-40ED43C8E5AC}" cxnId="{B4E7EB56-4CF2-4F44-AAA4-BA47D6FB6B51}" type="parTrans">
      <dgm:prSet/>
      <dgm:spPr/>
      <dgm:t>
        <a:bodyPr/>
        <a:lstStyle/>
        <a:p>
          <a:endParaRPr lang="zh-CN" altLang="en-US" sz="1800"/>
        </a:p>
      </dgm:t>
    </dgm:pt>
    <dgm:pt modelId="{8CF5B892-3ECB-44FE-AAA4-C6CEE520C3A6}" cxnId="{B4E7EB56-4CF2-4F44-AAA4-BA47D6FB6B51}" type="sibTrans">
      <dgm:prSet/>
      <dgm:spPr/>
      <dgm:t>
        <a:bodyPr/>
        <a:lstStyle/>
        <a:p>
          <a:endParaRPr lang="zh-CN" altLang="en-US" sz="1800"/>
        </a:p>
      </dgm:t>
    </dgm:pt>
    <dgm:pt modelId="{30E5F045-DBD7-4411-A38D-588598E07139}">
      <dgm:prSet custT="1"/>
      <dgm:spPr/>
      <dgm:t>
        <a:bodyPr/>
        <a:lstStyle/>
        <a:p>
          <a:pPr rtl="0"/>
          <a:r>
            <a:rPr lang="zh-CN" altLang="en-US" sz="1800" smtClean="0"/>
            <a:t>平台提供的数据越多，产生的用户交互会越少</a:t>
          </a:r>
          <a:endParaRPr lang="zh-CN" altLang="en-US" sz="1800"/>
        </a:p>
      </dgm:t>
    </dgm:pt>
    <dgm:pt modelId="{CC35E08F-B81B-445C-B11B-95315FF13897}" cxnId="{0334B085-0312-4EE7-A059-F345F9AD04BE}" type="parTrans">
      <dgm:prSet/>
      <dgm:spPr/>
      <dgm:t>
        <a:bodyPr/>
        <a:lstStyle/>
        <a:p>
          <a:endParaRPr lang="zh-CN" altLang="en-US" sz="1800"/>
        </a:p>
      </dgm:t>
    </dgm:pt>
    <dgm:pt modelId="{5053B641-2B0B-4D28-B32E-5BA94FE0443E}" cxnId="{0334B085-0312-4EE7-A059-F345F9AD04BE}" type="sibTrans">
      <dgm:prSet/>
      <dgm:spPr/>
      <dgm:t>
        <a:bodyPr/>
        <a:lstStyle/>
        <a:p>
          <a:endParaRPr lang="zh-CN" altLang="en-US" sz="1800"/>
        </a:p>
      </dgm:t>
    </dgm:pt>
    <dgm:pt modelId="{4B10FA61-58DF-4566-8CEB-02FAA2795799}" type="pres">
      <dgm:prSet presAssocID="{73CC3280-C99C-4C1B-B168-F085580FCC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738624-9F26-4D6C-96EE-E3917F2994C5}" type="pres">
      <dgm:prSet presAssocID="{5B4B1072-B49C-4B76-9770-3854AFD4EC81}" presName="composite" presStyleCnt="0"/>
      <dgm:spPr/>
    </dgm:pt>
    <dgm:pt modelId="{4E617715-33E3-4F25-9C7F-544269F58367}" type="pres">
      <dgm:prSet presAssocID="{5B4B1072-B49C-4B76-9770-3854AFD4EC8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2BE4F-FE41-452A-AA58-FABE7BF8B178}" type="pres">
      <dgm:prSet presAssocID="{5B4B1072-B49C-4B76-9770-3854AFD4EC8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F109F-C2DA-4B27-B887-2EF67196A229}" type="pres">
      <dgm:prSet presAssocID="{56094194-B038-40C9-A1D6-C4643E9ABBC2}" presName="space" presStyleCnt="0"/>
      <dgm:spPr/>
    </dgm:pt>
    <dgm:pt modelId="{16FD66D2-49BD-4AAC-8321-ED2975154CAE}" type="pres">
      <dgm:prSet presAssocID="{2FC9D3BC-F980-462A-ADF8-D84A71F4EAC6}" presName="composite" presStyleCnt="0"/>
      <dgm:spPr/>
    </dgm:pt>
    <dgm:pt modelId="{07BCB3C9-6354-470F-8F3D-DD5F8255FD07}" type="pres">
      <dgm:prSet presAssocID="{2FC9D3BC-F980-462A-ADF8-D84A71F4EAC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B9E2F-473F-4526-AC58-B291E114CBED}" type="pres">
      <dgm:prSet presAssocID="{2FC9D3BC-F980-462A-ADF8-D84A71F4EAC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4B085-0312-4EE7-A059-F345F9AD04BE}" srcId="{2FC9D3BC-F980-462A-ADF8-D84A71F4EAC6}" destId="{30E5F045-DBD7-4411-A38D-588598E07139}" srcOrd="0" destOrd="0" parTransId="{CC35E08F-B81B-445C-B11B-95315FF13897}" sibTransId="{5053B641-2B0B-4D28-B32E-5BA94FE0443E}"/>
    <dgm:cxn modelId="{6D152A22-AA49-492B-BA80-F5AF9C9FA909}" srcId="{5B4B1072-B49C-4B76-9770-3854AFD4EC81}" destId="{A9369909-1C98-4CA3-947F-75DD271805FE}" srcOrd="0" destOrd="0" parTransId="{E117641B-7F96-4E45-A089-9498E8FA9E76}" sibTransId="{9F135CCA-4E2E-48CB-BC22-DCE46384F45B}"/>
    <dgm:cxn modelId="{4D1D5F2D-CC1C-45D9-8380-E364C09D6392}" type="presOf" srcId="{2FC9D3BC-F980-462A-ADF8-D84A71F4EAC6}" destId="{07BCB3C9-6354-470F-8F3D-DD5F8255FD07}" srcOrd="0" destOrd="0" presId="urn:microsoft.com/office/officeart/2005/8/layout/hList1"/>
    <dgm:cxn modelId="{FD3CE89C-7E26-4344-BF17-E0E538EF8260}" type="presOf" srcId="{5B4B1072-B49C-4B76-9770-3854AFD4EC81}" destId="{4E617715-33E3-4F25-9C7F-544269F58367}" srcOrd="0" destOrd="0" presId="urn:microsoft.com/office/officeart/2005/8/layout/hList1"/>
    <dgm:cxn modelId="{7BAB14E3-8F18-474E-895C-DAD77E073E77}" srcId="{73CC3280-C99C-4C1B-B168-F085580FCC98}" destId="{5B4B1072-B49C-4B76-9770-3854AFD4EC81}" srcOrd="0" destOrd="0" parTransId="{5428EAE3-4BCF-4F2F-AF00-C148D60DB567}" sibTransId="{56094194-B038-40C9-A1D6-C4643E9ABBC2}"/>
    <dgm:cxn modelId="{B0E03477-9563-4EBD-B746-39DA815A3FD0}" type="presOf" srcId="{30E5F045-DBD7-4411-A38D-588598E07139}" destId="{57CB9E2F-473F-4526-AC58-B291E114CBED}" srcOrd="0" destOrd="0" presId="urn:microsoft.com/office/officeart/2005/8/layout/hList1"/>
    <dgm:cxn modelId="{A85628A1-F0E3-4581-8767-9E643DD31B05}" type="presOf" srcId="{A9369909-1C98-4CA3-947F-75DD271805FE}" destId="{51C2BE4F-FE41-452A-AA58-FABE7BF8B178}" srcOrd="0" destOrd="0" presId="urn:microsoft.com/office/officeart/2005/8/layout/hList1"/>
    <dgm:cxn modelId="{B4E7EB56-4CF2-4F44-AAA4-BA47D6FB6B51}" srcId="{73CC3280-C99C-4C1B-B168-F085580FCC98}" destId="{2FC9D3BC-F980-462A-ADF8-D84A71F4EAC6}" srcOrd="1" destOrd="0" parTransId="{8494B775-940F-47EA-8EA1-40ED43C8E5AC}" sibTransId="{8CF5B892-3ECB-44FE-AAA4-C6CEE520C3A6}"/>
    <dgm:cxn modelId="{9333F18F-AC2C-4DDD-B7D5-E277891452A3}" type="presOf" srcId="{73CC3280-C99C-4C1B-B168-F085580FCC98}" destId="{4B10FA61-58DF-4566-8CEB-02FAA2795799}" srcOrd="0" destOrd="0" presId="urn:microsoft.com/office/officeart/2005/8/layout/hList1"/>
    <dgm:cxn modelId="{4ED83F62-33AC-40DC-8483-E2A57391A0E9}" type="presParOf" srcId="{4B10FA61-58DF-4566-8CEB-02FAA2795799}" destId="{B4738624-9F26-4D6C-96EE-E3917F2994C5}" srcOrd="0" destOrd="0" presId="urn:microsoft.com/office/officeart/2005/8/layout/hList1"/>
    <dgm:cxn modelId="{CEA1956C-AFE3-4E20-B0EF-7BCCDF5AE64D}" type="presParOf" srcId="{B4738624-9F26-4D6C-96EE-E3917F2994C5}" destId="{4E617715-33E3-4F25-9C7F-544269F58367}" srcOrd="0" destOrd="0" presId="urn:microsoft.com/office/officeart/2005/8/layout/hList1"/>
    <dgm:cxn modelId="{2CBA3BF1-E857-4F9A-BCE1-2BE03BAE9896}" type="presParOf" srcId="{B4738624-9F26-4D6C-96EE-E3917F2994C5}" destId="{51C2BE4F-FE41-452A-AA58-FABE7BF8B178}" srcOrd="1" destOrd="0" presId="urn:microsoft.com/office/officeart/2005/8/layout/hList1"/>
    <dgm:cxn modelId="{5B75F324-F71B-430A-9D7C-80829CDEFBF2}" type="presParOf" srcId="{4B10FA61-58DF-4566-8CEB-02FAA2795799}" destId="{5B0F109F-C2DA-4B27-B887-2EF67196A229}" srcOrd="1" destOrd="0" presId="urn:microsoft.com/office/officeart/2005/8/layout/hList1"/>
    <dgm:cxn modelId="{465CB792-3F11-4D20-9B69-F35B75F77177}" type="presParOf" srcId="{4B10FA61-58DF-4566-8CEB-02FAA2795799}" destId="{16FD66D2-49BD-4AAC-8321-ED2975154CAE}" srcOrd="2" destOrd="0" presId="urn:microsoft.com/office/officeart/2005/8/layout/hList1"/>
    <dgm:cxn modelId="{8120C0DD-44A0-44C4-8D05-6F9386BE24A2}" type="presParOf" srcId="{16FD66D2-49BD-4AAC-8321-ED2975154CAE}" destId="{07BCB3C9-6354-470F-8F3D-DD5F8255FD07}" srcOrd="0" destOrd="0" presId="urn:microsoft.com/office/officeart/2005/8/layout/hList1"/>
    <dgm:cxn modelId="{BCD4ACFF-FD9C-4FCE-A63B-D8B6362B3C02}" type="presParOf" srcId="{16FD66D2-49BD-4AAC-8321-ED2975154CAE}" destId="{57CB9E2F-473F-4526-AC58-B291E114CB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95D84F-4426-40CB-BB88-CB0AEBF619A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DD8C5-13EC-4524-A64D-BB8F5E1F1FC9}">
      <dgm:prSet custT="1"/>
      <dgm:spPr/>
      <dgm:t>
        <a:bodyPr/>
        <a:lstStyle/>
        <a:p>
          <a:pPr rtl="0"/>
          <a:r>
            <a:rPr lang="zh-CN" sz="2400" dirty="0" smtClean="0"/>
            <a:t>德</a:t>
          </a:r>
          <a:r>
            <a:rPr lang="zh-CN" sz="2400" b="1" dirty="0" smtClean="0"/>
            <a:t>国最高法院判决</a:t>
          </a:r>
          <a:r>
            <a:rPr lang="en-US" sz="2400" b="1" dirty="0" smtClean="0"/>
            <a:t>Facebook</a:t>
          </a:r>
          <a:r>
            <a:rPr lang="zh-CN" sz="2400" b="1" dirty="0" smtClean="0"/>
            <a:t>找好友功能违法</a:t>
          </a:r>
          <a:endParaRPr lang="zh-CN" sz="2400" dirty="0"/>
        </a:p>
      </dgm:t>
    </dgm:pt>
    <dgm:pt modelId="{68ABCC31-21E9-4E01-8899-A96D76462461}" cxnId="{0224DBE3-A184-4EE8-8E21-A30726EFEB6C}" type="parTrans">
      <dgm:prSet/>
      <dgm:spPr/>
      <dgm:t>
        <a:bodyPr/>
        <a:lstStyle/>
        <a:p>
          <a:endParaRPr lang="zh-CN" altLang="en-US"/>
        </a:p>
      </dgm:t>
    </dgm:pt>
    <dgm:pt modelId="{2093EB65-7E9F-4DF5-A2C1-5CF0DC383711}" cxnId="{0224DBE3-A184-4EE8-8E21-A30726EFEB6C}" type="sibTrans">
      <dgm:prSet/>
      <dgm:spPr/>
      <dgm:t>
        <a:bodyPr/>
        <a:lstStyle/>
        <a:p>
          <a:endParaRPr lang="zh-CN" altLang="en-US"/>
        </a:p>
      </dgm:t>
    </dgm:pt>
    <dgm:pt modelId="{938FEF23-0F48-42B2-82C9-7E6D53B3ABED}">
      <dgm:prSet custT="1"/>
      <dgm:spPr/>
      <dgm:t>
        <a:bodyPr/>
        <a:lstStyle/>
        <a:p>
          <a:pPr rtl="0"/>
          <a:r>
            <a:rPr lang="zh-CN" sz="2400" dirty="0" smtClean="0">
              <a:latin typeface="+mn-ea"/>
              <a:ea typeface="+mn-ea"/>
            </a:rPr>
            <a:t>北京时间</a:t>
          </a:r>
          <a:r>
            <a:rPr lang="en-US" sz="2400" dirty="0" smtClean="0">
              <a:latin typeface="+mn-ea"/>
              <a:ea typeface="+mn-ea"/>
            </a:rPr>
            <a:t>2016</a:t>
          </a:r>
          <a:r>
            <a:rPr lang="zh-CN" sz="2400" dirty="0" smtClean="0">
              <a:latin typeface="+mn-ea"/>
              <a:ea typeface="+mn-ea"/>
            </a:rPr>
            <a:t>年</a:t>
          </a:r>
          <a:r>
            <a:rPr lang="en-US" sz="2400" dirty="0" smtClean="0">
              <a:latin typeface="+mn-ea"/>
              <a:ea typeface="+mn-ea"/>
            </a:rPr>
            <a:t>1</a:t>
          </a:r>
          <a:r>
            <a:rPr lang="zh-CN" sz="2400" dirty="0" smtClean="0">
              <a:latin typeface="+mn-ea"/>
              <a:ea typeface="+mn-ea"/>
            </a:rPr>
            <a:t>月</a:t>
          </a:r>
          <a:r>
            <a:rPr lang="en-US" sz="2400" dirty="0" smtClean="0">
              <a:latin typeface="+mn-ea"/>
              <a:ea typeface="+mn-ea"/>
            </a:rPr>
            <a:t>16</a:t>
          </a:r>
          <a:r>
            <a:rPr lang="zh-CN" sz="2400" dirty="0" smtClean="0">
              <a:latin typeface="+mn-ea"/>
              <a:ea typeface="+mn-ea"/>
            </a:rPr>
            <a:t>日消息，德国最高法院本周维持了两家低级别法院的判决，即</a:t>
          </a:r>
          <a:r>
            <a:rPr lang="en-US" sz="2400" u="sng" dirty="0" smtClean="0">
              <a:latin typeface="+mn-ea"/>
              <a:ea typeface="+mn-ea"/>
            </a:rPr>
            <a:t>Facebook</a:t>
          </a:r>
          <a:r>
            <a:rPr lang="zh-CN" sz="2400" dirty="0" smtClean="0">
              <a:latin typeface="+mn-ea"/>
              <a:ea typeface="+mn-ea"/>
            </a:rPr>
            <a:t>帮助用户向联系人推荐该服务的功能违法。</a:t>
          </a:r>
          <a:endParaRPr lang="zh-CN" sz="2400" dirty="0">
            <a:latin typeface="+mn-ea"/>
            <a:ea typeface="+mn-ea"/>
          </a:endParaRPr>
        </a:p>
      </dgm:t>
    </dgm:pt>
    <dgm:pt modelId="{6F89D830-959E-4FAB-9BDE-F031E13C6111}" cxnId="{F896090A-5C85-4665-8A83-0D1A5CFDBEA7}" type="parTrans">
      <dgm:prSet/>
      <dgm:spPr/>
      <dgm:t>
        <a:bodyPr/>
        <a:lstStyle/>
        <a:p>
          <a:endParaRPr lang="zh-CN" altLang="en-US"/>
        </a:p>
      </dgm:t>
    </dgm:pt>
    <dgm:pt modelId="{ABA0B1BF-DB0A-4E79-B555-F4032554584A}" cxnId="{F896090A-5C85-4665-8A83-0D1A5CFDBEA7}" type="sibTrans">
      <dgm:prSet/>
      <dgm:spPr/>
      <dgm:t>
        <a:bodyPr/>
        <a:lstStyle/>
        <a:p>
          <a:endParaRPr lang="zh-CN" altLang="en-US"/>
        </a:p>
      </dgm:t>
    </dgm:pt>
    <dgm:pt modelId="{1FD05BA4-E5F8-4DAB-89BB-7E4ED22328E9}">
      <dgm:prSet custT="1"/>
      <dgm:spPr/>
      <dgm:t>
        <a:bodyPr/>
        <a:lstStyle/>
        <a:p>
          <a:pPr rtl="0"/>
          <a:r>
            <a:rPr lang="zh-CN" sz="2400" dirty="0" smtClean="0">
              <a:latin typeface="+mn-ea"/>
              <a:ea typeface="+mn-ea"/>
            </a:rPr>
            <a:t>德国联邦最高法院的一个委员会判决，</a:t>
          </a:r>
          <a:r>
            <a:rPr lang="en-US" sz="2400" dirty="0" smtClean="0">
              <a:latin typeface="+mn-ea"/>
              <a:ea typeface="+mn-ea"/>
            </a:rPr>
            <a:t>Facebook</a:t>
          </a:r>
          <a:r>
            <a:rPr lang="zh-CN" sz="2400" dirty="0" smtClean="0">
              <a:latin typeface="+mn-ea"/>
              <a:ea typeface="+mn-ea"/>
            </a:rPr>
            <a:t>的“查找好友”推荐功能构成广告骚扰。这一诉讼由德国消费者组织联盟于</a:t>
          </a:r>
          <a:r>
            <a:rPr lang="en-US" sz="2400" dirty="0" smtClean="0">
              <a:latin typeface="+mn-ea"/>
              <a:ea typeface="+mn-ea"/>
            </a:rPr>
            <a:t>2010</a:t>
          </a:r>
          <a:r>
            <a:rPr lang="zh-CN" sz="2400" dirty="0" smtClean="0">
              <a:latin typeface="+mn-ea"/>
              <a:ea typeface="+mn-ea"/>
            </a:rPr>
            <a:t>年提起。</a:t>
          </a:r>
          <a:endParaRPr lang="zh-CN" sz="2400" dirty="0">
            <a:latin typeface="+mn-ea"/>
            <a:ea typeface="+mn-ea"/>
          </a:endParaRPr>
        </a:p>
      </dgm:t>
    </dgm:pt>
    <dgm:pt modelId="{F476CC13-C718-4629-B82E-EF220CC41785}" cxnId="{66EAE344-FDD7-4C87-8033-5FBB8D30454C}" type="parTrans">
      <dgm:prSet/>
      <dgm:spPr/>
      <dgm:t>
        <a:bodyPr/>
        <a:lstStyle/>
        <a:p>
          <a:endParaRPr lang="zh-CN" altLang="en-US"/>
        </a:p>
      </dgm:t>
    </dgm:pt>
    <dgm:pt modelId="{72B3A641-C9FC-4380-AF3E-6E84516D5B7B}" cxnId="{66EAE344-FDD7-4C87-8033-5FBB8D30454C}" type="sibTrans">
      <dgm:prSet/>
      <dgm:spPr/>
      <dgm:t>
        <a:bodyPr/>
        <a:lstStyle/>
        <a:p>
          <a:endParaRPr lang="zh-CN" altLang="en-US"/>
        </a:p>
      </dgm:t>
    </dgm:pt>
    <dgm:pt modelId="{CFD8A226-8444-461B-BAF0-41B086654815}">
      <dgm:prSet custT="1"/>
      <dgm:spPr/>
      <dgm:t>
        <a:bodyPr/>
        <a:lstStyle/>
        <a:p>
          <a:pPr rtl="0"/>
          <a:endParaRPr lang="zh-CN" sz="2400" dirty="0">
            <a:latin typeface="+mn-ea"/>
            <a:ea typeface="+mn-ea"/>
          </a:endParaRPr>
        </a:p>
      </dgm:t>
    </dgm:pt>
    <dgm:pt modelId="{97921491-6C9B-47A3-826D-60075B014F99}" cxnId="{22CB8C1A-64AC-4596-BA0A-3A4C5F11B373}" type="parTrans">
      <dgm:prSet/>
      <dgm:spPr/>
      <dgm:t>
        <a:bodyPr/>
        <a:lstStyle/>
        <a:p>
          <a:endParaRPr lang="zh-CN" altLang="en-US"/>
        </a:p>
      </dgm:t>
    </dgm:pt>
    <dgm:pt modelId="{FE6602E3-C56F-48C0-85A9-59F0C4DCA798}" cxnId="{22CB8C1A-64AC-4596-BA0A-3A4C5F11B373}" type="sibTrans">
      <dgm:prSet/>
      <dgm:spPr/>
      <dgm:t>
        <a:bodyPr/>
        <a:lstStyle/>
        <a:p>
          <a:endParaRPr lang="zh-CN" altLang="en-US"/>
        </a:p>
      </dgm:t>
    </dgm:pt>
    <dgm:pt modelId="{8909F072-32E8-437E-8FD7-B909E0147152}" type="pres">
      <dgm:prSet presAssocID="{1195D84F-4426-40CB-BB88-CB0AEBF619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FBF065-0E29-492C-BAFE-FF0342C1D135}" type="pres">
      <dgm:prSet presAssocID="{6ECDD8C5-13EC-4524-A64D-BB8F5E1F1FC9}" presName="parentText" presStyleLbl="node1" presStyleIdx="0" presStyleCnt="1" custScaleY="797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6D633-20FF-4250-AD07-8572D84931C6}" type="pres">
      <dgm:prSet presAssocID="{6ECDD8C5-13EC-4524-A64D-BB8F5E1F1F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5D6429-BC3E-4F4E-AFEB-B815A141B1B9}" type="presOf" srcId="{938FEF23-0F48-42B2-82C9-7E6D53B3ABED}" destId="{B556D633-20FF-4250-AD07-8572D84931C6}" srcOrd="0" destOrd="1" presId="urn:microsoft.com/office/officeart/2005/8/layout/vList2"/>
    <dgm:cxn modelId="{C51D2A65-BD64-41F3-A781-17319DCB85BE}" type="presOf" srcId="{CFD8A226-8444-461B-BAF0-41B086654815}" destId="{B556D633-20FF-4250-AD07-8572D84931C6}" srcOrd="0" destOrd="0" presId="urn:microsoft.com/office/officeart/2005/8/layout/vList2"/>
    <dgm:cxn modelId="{F896090A-5C85-4665-8A83-0D1A5CFDBEA7}" srcId="{6ECDD8C5-13EC-4524-A64D-BB8F5E1F1FC9}" destId="{938FEF23-0F48-42B2-82C9-7E6D53B3ABED}" srcOrd="1" destOrd="0" parTransId="{6F89D830-959E-4FAB-9BDE-F031E13C6111}" sibTransId="{ABA0B1BF-DB0A-4E79-B555-F4032554584A}"/>
    <dgm:cxn modelId="{22CB8C1A-64AC-4596-BA0A-3A4C5F11B373}" srcId="{6ECDD8C5-13EC-4524-A64D-BB8F5E1F1FC9}" destId="{CFD8A226-8444-461B-BAF0-41B086654815}" srcOrd="0" destOrd="0" parTransId="{97921491-6C9B-47A3-826D-60075B014F99}" sibTransId="{FE6602E3-C56F-48C0-85A9-59F0C4DCA798}"/>
    <dgm:cxn modelId="{66EAE344-FDD7-4C87-8033-5FBB8D30454C}" srcId="{6ECDD8C5-13EC-4524-A64D-BB8F5E1F1FC9}" destId="{1FD05BA4-E5F8-4DAB-89BB-7E4ED22328E9}" srcOrd="2" destOrd="0" parTransId="{F476CC13-C718-4629-B82E-EF220CC41785}" sibTransId="{72B3A641-C9FC-4380-AF3E-6E84516D5B7B}"/>
    <dgm:cxn modelId="{0224DBE3-A184-4EE8-8E21-A30726EFEB6C}" srcId="{1195D84F-4426-40CB-BB88-CB0AEBF619A0}" destId="{6ECDD8C5-13EC-4524-A64D-BB8F5E1F1FC9}" srcOrd="0" destOrd="0" parTransId="{68ABCC31-21E9-4E01-8899-A96D76462461}" sibTransId="{2093EB65-7E9F-4DF5-A2C1-5CF0DC383711}"/>
    <dgm:cxn modelId="{B64AC8C9-0CFD-4D86-A57F-6FCD743CB321}" type="presOf" srcId="{6ECDD8C5-13EC-4524-A64D-BB8F5E1F1FC9}" destId="{55FBF065-0E29-492C-BAFE-FF0342C1D135}" srcOrd="0" destOrd="0" presId="urn:microsoft.com/office/officeart/2005/8/layout/vList2"/>
    <dgm:cxn modelId="{5A8DEA2C-3194-4D45-84D1-14259F2581F9}" type="presOf" srcId="{1195D84F-4426-40CB-BB88-CB0AEBF619A0}" destId="{8909F072-32E8-437E-8FD7-B909E0147152}" srcOrd="0" destOrd="0" presId="urn:microsoft.com/office/officeart/2005/8/layout/vList2"/>
    <dgm:cxn modelId="{BE8EE63D-D701-48D9-A963-59B348DF8B55}" type="presOf" srcId="{1FD05BA4-E5F8-4DAB-89BB-7E4ED22328E9}" destId="{B556D633-20FF-4250-AD07-8572D84931C6}" srcOrd="0" destOrd="2" presId="urn:microsoft.com/office/officeart/2005/8/layout/vList2"/>
    <dgm:cxn modelId="{E65A70D9-5AA6-4A43-8F70-5F393A8A3BD9}" type="presParOf" srcId="{8909F072-32E8-437E-8FD7-B909E0147152}" destId="{55FBF065-0E29-492C-BAFE-FF0342C1D135}" srcOrd="0" destOrd="0" presId="urn:microsoft.com/office/officeart/2005/8/layout/vList2"/>
    <dgm:cxn modelId="{29628BC8-952B-485C-AFC1-E664139D2E15}" type="presParOf" srcId="{8909F072-32E8-437E-8FD7-B909E0147152}" destId="{B556D633-20FF-4250-AD07-8572D84931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8E20-8275-465E-B660-1BC63230115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B5CDCC1-F430-4D87-877B-08D527D2FC74}">
      <dgm:prSet custT="1"/>
      <dgm:spPr/>
      <dgm:t>
        <a:bodyPr/>
        <a:lstStyle/>
        <a:p>
          <a:pPr rtl="0"/>
          <a:r>
            <a:rPr 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Aberdeen Group</a:t>
          </a:r>
          <a:endParaRPr lang="zh-CN" sz="2400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D534335-C362-4AC8-8941-6368C0BA11D2}" cxnId="{F297EE85-B63D-48A2-9456-9C102FDDC8FE}" type="par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934E571-D247-4321-A316-B1334D3B75AE}" cxnId="{F297EE85-B63D-48A2-9456-9C102FDDC8FE}" type="sib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B0A9567-F168-45E0-B20B-0133462047F6}">
      <dgm:prSet custT="1"/>
      <dgm:spPr/>
      <dgm:t>
        <a:bodyPr/>
        <a:lstStyle/>
        <a:p>
          <a:pPr rtl="0"/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页面的显示速度每延迟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</a:t>
          </a:r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秒，网站访问量就会降低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11%</a:t>
          </a:r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，从而导致营业额或者注册减少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7%</a:t>
          </a:r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，顾客满意度下降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16%”</a:t>
          </a:r>
          <a:endParaRPr lang="zh-CN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1FD20CA-7C8E-4081-9F0E-D2C2AD203FD5}" cxnId="{0F446BE0-882C-4217-9C09-2D039556006F}" type="par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A6206F2-4F8E-4910-8EEC-496F36CB99A7}" cxnId="{0F446BE0-882C-4217-9C09-2D039556006F}" type="sib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17B63FE-30B1-4A35-B650-3405BE0177D8}">
      <dgm:prSet custT="1"/>
      <dgm:spPr/>
      <dgm:t>
        <a:bodyPr/>
        <a:lstStyle/>
        <a:p>
          <a:pPr rtl="0"/>
          <a:r>
            <a:rPr 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Google</a:t>
          </a:r>
          <a:endParaRPr lang="zh-CN" sz="2400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8462E82-CC89-4E5D-8A7E-617CE7B55BF4}" cxnId="{C9241153-218E-4366-AFAE-828D76D6638D}" type="par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F8D6748-2487-4853-B5BD-EDF43F600046}" cxnId="{C9241153-218E-4366-AFAE-828D76D6638D}" type="sib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0390B99-1009-4770-A70B-625029DDF4FA}">
      <dgm:prSet custT="1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响应时间每延迟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0.5</a:t>
          </a:r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秒，查询数将会减少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20%”</a:t>
          </a:r>
          <a:endParaRPr lang="zh-CN" sz="24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D8DD187-4804-4AF0-B3A4-2B25D310FDE9}" cxnId="{13C5A392-E6BC-444E-AE12-20100D5B414E}" type="par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28E9B40-E8E5-4C31-A668-29A41481F05C}" cxnId="{13C5A392-E6BC-444E-AE12-20100D5B414E}" type="sib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461B43F-D8F2-4974-A9BC-3D936B0CD691}">
      <dgm:prSet custT="1"/>
      <dgm:spPr/>
      <dgm:t>
        <a:bodyPr/>
        <a:lstStyle/>
        <a:p>
          <a:pPr rtl="0"/>
          <a:r>
            <a:rPr 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Amazon</a:t>
          </a:r>
          <a:endParaRPr lang="zh-CN" sz="2400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0529632-209E-4B1A-9174-4E1AFB02C84C}" cxnId="{F13FE4F3-7F57-4A19-BEDC-E19223FC0C2D}" type="par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874E3A6-30C9-41C7-8353-C73344D49E13}" cxnId="{F13FE4F3-7F57-4A19-BEDC-E19223FC0C2D}" type="sib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8BBD5F2-E760-4137-ABD4-EEE9318D92E1}">
      <dgm:prSet custT="1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响应时间延迟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0.1</a:t>
          </a:r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秒，营业额下降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1%</a:t>
          </a:r>
          <a:endParaRPr lang="zh-CN" sz="24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87B3F38-11B4-42EF-AA53-0BDC91C17828}" cxnId="{28D1BDB3-2436-4C03-A05A-D056BA91D43E}" type="par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305FBB4-30D3-4C8F-8196-1625E954FBA4}" cxnId="{28D1BDB3-2436-4C03-A05A-D056BA91D43E}" type="sibTrans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D10659C-6592-4B4F-A885-9F087599D8BE}" type="pres">
      <dgm:prSet presAssocID="{7AA48E20-8275-465E-B660-1BC6323011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63E6DA-2A22-46EC-8BF8-C3D26E09E9A0}" type="pres">
      <dgm:prSet presAssocID="{9B5CDCC1-F430-4D87-877B-08D527D2FC7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D3BF9-6DB8-4A3E-B057-5276DAD90670}" type="pres">
      <dgm:prSet presAssocID="{9B5CDCC1-F430-4D87-877B-08D527D2FC7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64A40-0581-437C-B67B-827A771C13AC}" type="pres">
      <dgm:prSet presAssocID="{517B63FE-30B1-4A35-B650-3405BE0177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4CD1BC-211E-4B37-B957-9DE91D3FC246}" type="pres">
      <dgm:prSet presAssocID="{517B63FE-30B1-4A35-B650-3405BE0177D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FF73A-E8F3-4070-9ED7-05C755B51F0D}" type="pres">
      <dgm:prSet presAssocID="{D461B43F-D8F2-4974-A9BC-3D936B0CD6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600CC0-977D-4A1A-8668-0EB022A36ABA}" type="pres">
      <dgm:prSet presAssocID="{D461B43F-D8F2-4974-A9BC-3D936B0CD69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517B67-D417-4868-9054-74D723F97D49}" type="presOf" srcId="{D461B43F-D8F2-4974-A9BC-3D936B0CD691}" destId="{4CCFF73A-E8F3-4070-9ED7-05C755B51F0D}" srcOrd="0" destOrd="0" presId="urn:microsoft.com/office/officeart/2005/8/layout/vList2"/>
    <dgm:cxn modelId="{F297EE85-B63D-48A2-9456-9C102FDDC8FE}" srcId="{7AA48E20-8275-465E-B660-1BC632301154}" destId="{9B5CDCC1-F430-4D87-877B-08D527D2FC74}" srcOrd="0" destOrd="0" parTransId="{ED534335-C362-4AC8-8941-6368C0BA11D2}" sibTransId="{0934E571-D247-4321-A316-B1334D3B75AE}"/>
    <dgm:cxn modelId="{45A49269-523F-4402-A75D-3FD1B553FA51}" type="presOf" srcId="{FB0A9567-F168-45E0-B20B-0133462047F6}" destId="{A61D3BF9-6DB8-4A3E-B057-5276DAD90670}" srcOrd="0" destOrd="0" presId="urn:microsoft.com/office/officeart/2005/8/layout/vList2"/>
    <dgm:cxn modelId="{F13FE4F3-7F57-4A19-BEDC-E19223FC0C2D}" srcId="{7AA48E20-8275-465E-B660-1BC632301154}" destId="{D461B43F-D8F2-4974-A9BC-3D936B0CD691}" srcOrd="2" destOrd="0" parTransId="{00529632-209E-4B1A-9174-4E1AFB02C84C}" sibTransId="{A874E3A6-30C9-41C7-8353-C73344D49E13}"/>
    <dgm:cxn modelId="{C9241153-218E-4366-AFAE-828D76D6638D}" srcId="{7AA48E20-8275-465E-B660-1BC632301154}" destId="{517B63FE-30B1-4A35-B650-3405BE0177D8}" srcOrd="1" destOrd="0" parTransId="{98462E82-CC89-4E5D-8A7E-617CE7B55BF4}" sibTransId="{EF8D6748-2487-4853-B5BD-EDF43F600046}"/>
    <dgm:cxn modelId="{68E65A8E-652F-43E5-9FA1-92E753715E1A}" type="presOf" srcId="{7AA48E20-8275-465E-B660-1BC632301154}" destId="{8D10659C-6592-4B4F-A885-9F087599D8BE}" srcOrd="0" destOrd="0" presId="urn:microsoft.com/office/officeart/2005/8/layout/vList2"/>
    <dgm:cxn modelId="{F5BA4D82-C41C-4E87-964E-580502B7889C}" type="presOf" srcId="{B8BBD5F2-E760-4137-ABD4-EEE9318D92E1}" destId="{03600CC0-977D-4A1A-8668-0EB022A36ABA}" srcOrd="0" destOrd="0" presId="urn:microsoft.com/office/officeart/2005/8/layout/vList2"/>
    <dgm:cxn modelId="{0351CA75-09A8-4BA3-865E-91CE77D81421}" type="presOf" srcId="{E0390B99-1009-4770-A70B-625029DDF4FA}" destId="{7D4CD1BC-211E-4B37-B957-9DE91D3FC246}" srcOrd="0" destOrd="0" presId="urn:microsoft.com/office/officeart/2005/8/layout/vList2"/>
    <dgm:cxn modelId="{28D1BDB3-2436-4C03-A05A-D056BA91D43E}" srcId="{D461B43F-D8F2-4974-A9BC-3D936B0CD691}" destId="{B8BBD5F2-E760-4137-ABD4-EEE9318D92E1}" srcOrd="0" destOrd="0" parTransId="{F87B3F38-11B4-42EF-AA53-0BDC91C17828}" sibTransId="{6305FBB4-30D3-4C8F-8196-1625E954FBA4}"/>
    <dgm:cxn modelId="{13C5A392-E6BC-444E-AE12-20100D5B414E}" srcId="{517B63FE-30B1-4A35-B650-3405BE0177D8}" destId="{E0390B99-1009-4770-A70B-625029DDF4FA}" srcOrd="0" destOrd="0" parTransId="{6D8DD187-4804-4AF0-B3A4-2B25D310FDE9}" sibTransId="{E28E9B40-E8E5-4C31-A668-29A41481F05C}"/>
    <dgm:cxn modelId="{0F446BE0-882C-4217-9C09-2D039556006F}" srcId="{9B5CDCC1-F430-4D87-877B-08D527D2FC74}" destId="{FB0A9567-F168-45E0-B20B-0133462047F6}" srcOrd="0" destOrd="0" parTransId="{81FD20CA-7C8E-4081-9F0E-D2C2AD203FD5}" sibTransId="{8A6206F2-4F8E-4910-8EEC-496F36CB99A7}"/>
    <dgm:cxn modelId="{B3ECC209-EC9D-4DD4-98F2-A763AEBD56C3}" type="presOf" srcId="{9B5CDCC1-F430-4D87-877B-08D527D2FC74}" destId="{AB63E6DA-2A22-46EC-8BF8-C3D26E09E9A0}" srcOrd="0" destOrd="0" presId="urn:microsoft.com/office/officeart/2005/8/layout/vList2"/>
    <dgm:cxn modelId="{AC8A10A3-D6AE-4E4B-9C53-8F0864183E35}" type="presOf" srcId="{517B63FE-30B1-4A35-B650-3405BE0177D8}" destId="{3BC64A40-0581-437C-B67B-827A771C13AC}" srcOrd="0" destOrd="0" presId="urn:microsoft.com/office/officeart/2005/8/layout/vList2"/>
    <dgm:cxn modelId="{265B4F9F-06D0-4806-ACAB-0C4FD0FA5C2C}" type="presParOf" srcId="{8D10659C-6592-4B4F-A885-9F087599D8BE}" destId="{AB63E6DA-2A22-46EC-8BF8-C3D26E09E9A0}" srcOrd="0" destOrd="0" presId="urn:microsoft.com/office/officeart/2005/8/layout/vList2"/>
    <dgm:cxn modelId="{AB4C24EF-6CD1-4229-9802-E5AA321B9A3C}" type="presParOf" srcId="{8D10659C-6592-4B4F-A885-9F087599D8BE}" destId="{A61D3BF9-6DB8-4A3E-B057-5276DAD90670}" srcOrd="1" destOrd="0" presId="urn:microsoft.com/office/officeart/2005/8/layout/vList2"/>
    <dgm:cxn modelId="{FE8490B5-3ACF-4E8B-8D95-4C19066BDFD3}" type="presParOf" srcId="{8D10659C-6592-4B4F-A885-9F087599D8BE}" destId="{3BC64A40-0581-437C-B67B-827A771C13AC}" srcOrd="2" destOrd="0" presId="urn:microsoft.com/office/officeart/2005/8/layout/vList2"/>
    <dgm:cxn modelId="{74469AC0-E9B5-486C-8D19-DABF7AB0DE63}" type="presParOf" srcId="{8D10659C-6592-4B4F-A885-9F087599D8BE}" destId="{7D4CD1BC-211E-4B37-B957-9DE91D3FC246}" srcOrd="3" destOrd="0" presId="urn:microsoft.com/office/officeart/2005/8/layout/vList2"/>
    <dgm:cxn modelId="{38AF47F4-FDB8-4F43-9BC5-E56F43D4CEC1}" type="presParOf" srcId="{8D10659C-6592-4B4F-A885-9F087599D8BE}" destId="{4CCFF73A-E8F3-4070-9ED7-05C755B51F0D}" srcOrd="4" destOrd="0" presId="urn:microsoft.com/office/officeart/2005/8/layout/vList2"/>
    <dgm:cxn modelId="{BDC75790-24CD-4CA5-A2B6-0BA3E3C4469C}" type="presParOf" srcId="{8D10659C-6592-4B4F-A885-9F087599D8BE}" destId="{03600CC0-977D-4A1A-8668-0EB022A36A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A0CD-D1C3-49A3-9D15-34835A105B87}">
      <dsp:nvSpPr>
        <dsp:cNvPr id="0" name=""/>
        <dsp:cNvSpPr/>
      </dsp:nvSpPr>
      <dsp:spPr>
        <a:xfrm>
          <a:off x="0" y="25974"/>
          <a:ext cx="4923159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含义</a:t>
          </a:r>
          <a:endParaRPr lang="zh-CN" altLang="en-US" sz="2800" kern="1200" dirty="0"/>
        </a:p>
      </dsp:txBody>
      <dsp:txXfrm>
        <a:off x="34954" y="60928"/>
        <a:ext cx="4853251" cy="646132"/>
      </dsp:txXfrm>
    </dsp:sp>
    <dsp:sp modelId="{D30E589A-C81E-481F-B07E-3288C54D0875}">
      <dsp:nvSpPr>
        <dsp:cNvPr id="0" name=""/>
        <dsp:cNvSpPr/>
      </dsp:nvSpPr>
      <dsp:spPr>
        <a:xfrm>
          <a:off x="0" y="742014"/>
          <a:ext cx="492315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1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将数据转换为产品的</a:t>
          </a:r>
          <a:r>
            <a:rPr lang="zh-CN" altLang="en-US" sz="2800" b="1" kern="1200" dirty="0" smtClean="0">
              <a:solidFill>
                <a:srgbClr val="FF0000"/>
              </a:solidFill>
            </a:rPr>
            <a:t>艺术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0" y="742014"/>
        <a:ext cx="4923159" cy="596160"/>
      </dsp:txXfrm>
    </dsp:sp>
    <dsp:sp modelId="{83FD05F7-B0A9-47B4-B971-4E895C48BA9A}">
      <dsp:nvSpPr>
        <dsp:cNvPr id="0" name=""/>
        <dsp:cNvSpPr/>
      </dsp:nvSpPr>
      <dsp:spPr>
        <a:xfrm>
          <a:off x="0" y="1338174"/>
          <a:ext cx="4923159" cy="716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定义</a:t>
          </a:r>
          <a:endParaRPr lang="zh-CN" altLang="en-US" sz="2800" kern="1200" dirty="0"/>
        </a:p>
      </dsp:txBody>
      <dsp:txXfrm>
        <a:off x="34954" y="1373128"/>
        <a:ext cx="4853251" cy="646132"/>
      </dsp:txXfrm>
    </dsp:sp>
    <dsp:sp modelId="{64AF5D7A-4A0F-42F4-B079-FDC49D626370}">
      <dsp:nvSpPr>
        <dsp:cNvPr id="0" name=""/>
        <dsp:cNvSpPr/>
      </dsp:nvSpPr>
      <dsp:spPr>
        <a:xfrm>
          <a:off x="0" y="2054214"/>
          <a:ext cx="4923159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1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>
              <a:solidFill>
                <a:srgbClr val="FF0000"/>
              </a:solidFill>
            </a:rPr>
            <a:t>The art of </a:t>
          </a:r>
          <a:r>
            <a:rPr lang="en-US" sz="2800" kern="1200" dirty="0" smtClean="0"/>
            <a:t>using multiple data elements </a:t>
          </a:r>
          <a:r>
            <a:rPr lang="en-US" sz="2800" b="1" kern="1200" dirty="0" smtClean="0">
              <a:solidFill>
                <a:srgbClr val="FF0000"/>
              </a:solidFill>
            </a:rPr>
            <a:t>in clever ways</a:t>
          </a:r>
          <a:r>
            <a:rPr lang="en-US" sz="2800" b="1" kern="1200" dirty="0" smtClean="0"/>
            <a:t> </a:t>
          </a:r>
          <a:r>
            <a:rPr lang="en-US" sz="2800" kern="1200" dirty="0" smtClean="0"/>
            <a:t>to solve iterative problems that, when combined, solve a data problem that might otherwise be intractable.</a:t>
          </a:r>
          <a:endParaRPr lang="zh-CN" sz="2800" kern="1200" dirty="0"/>
        </a:p>
      </dsp:txBody>
      <dsp:txXfrm>
        <a:off x="0" y="2054214"/>
        <a:ext cx="4923159" cy="2682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4A4A4-C42D-4591-86A2-F1AAAB9A302C}">
      <dsp:nvSpPr>
        <dsp:cNvPr id="0" name=""/>
        <dsp:cNvSpPr/>
      </dsp:nvSpPr>
      <dsp:spPr>
        <a:xfrm>
          <a:off x="0" y="22960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重视设计思维</a:t>
          </a:r>
          <a:endParaRPr lang="zh-CN" altLang="en-US" sz="1700" kern="1200"/>
        </a:p>
      </dsp:txBody>
      <dsp:txXfrm>
        <a:off x="20875" y="43835"/>
        <a:ext cx="9633938" cy="385885"/>
      </dsp:txXfrm>
    </dsp:sp>
    <dsp:sp modelId="{902A644E-E83B-4791-9FD9-DEC9B24C4452}">
      <dsp:nvSpPr>
        <dsp:cNvPr id="0" name=""/>
        <dsp:cNvSpPr/>
      </dsp:nvSpPr>
      <dsp:spPr>
        <a:xfrm>
          <a:off x="0" y="499555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采取人机协同</a:t>
          </a:r>
          <a:endParaRPr lang="zh-CN" altLang="en-US" sz="1700" kern="1200"/>
        </a:p>
      </dsp:txBody>
      <dsp:txXfrm>
        <a:off x="20875" y="520430"/>
        <a:ext cx="9633938" cy="385885"/>
      </dsp:txXfrm>
    </dsp:sp>
    <dsp:sp modelId="{887CA982-68D1-4719-8F8D-78B22C91BC3E}">
      <dsp:nvSpPr>
        <dsp:cNvPr id="0" name=""/>
        <dsp:cNvSpPr/>
      </dsp:nvSpPr>
      <dsp:spPr>
        <a:xfrm>
          <a:off x="0" y="976150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尽量留住用户</a:t>
          </a:r>
          <a:endParaRPr lang="zh-CN" altLang="en-US" sz="1700" kern="1200"/>
        </a:p>
      </dsp:txBody>
      <dsp:txXfrm>
        <a:off x="20875" y="997025"/>
        <a:ext cx="9633938" cy="385885"/>
      </dsp:txXfrm>
    </dsp:sp>
    <dsp:sp modelId="{8528C15D-4524-4C1B-9515-9FE2F876F67F}">
      <dsp:nvSpPr>
        <dsp:cNvPr id="0" name=""/>
        <dsp:cNvSpPr/>
      </dsp:nvSpPr>
      <dsp:spPr>
        <a:xfrm>
          <a:off x="0" y="1452745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顶天立地的设计</a:t>
          </a:r>
          <a:endParaRPr lang="zh-CN" altLang="en-US" sz="1700" kern="1200"/>
        </a:p>
      </dsp:txBody>
      <dsp:txXfrm>
        <a:off x="20875" y="1473620"/>
        <a:ext cx="9633938" cy="385885"/>
      </dsp:txXfrm>
    </dsp:sp>
    <dsp:sp modelId="{75471ECD-0BEC-408F-879B-C8E2A24DD7F0}">
      <dsp:nvSpPr>
        <dsp:cNvPr id="0" name=""/>
        <dsp:cNvSpPr/>
      </dsp:nvSpPr>
      <dsp:spPr>
        <a:xfrm>
          <a:off x="0" y="1929340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数据取之于民用之于民</a:t>
          </a:r>
          <a:endParaRPr lang="zh-CN" altLang="en-US" sz="1700" kern="1200"/>
        </a:p>
      </dsp:txBody>
      <dsp:txXfrm>
        <a:off x="20875" y="1950215"/>
        <a:ext cx="9633938" cy="385885"/>
      </dsp:txXfrm>
    </dsp:sp>
    <dsp:sp modelId="{4437B987-C574-4EEE-8757-7BAA5DFD735F}">
      <dsp:nvSpPr>
        <dsp:cNvPr id="0" name=""/>
        <dsp:cNvSpPr/>
      </dsp:nvSpPr>
      <dsp:spPr>
        <a:xfrm>
          <a:off x="0" y="2405935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避免造成“数据恶心”</a:t>
          </a:r>
          <a:endParaRPr lang="zh-CN" altLang="en-US" sz="1700" kern="1200"/>
        </a:p>
      </dsp:txBody>
      <dsp:txXfrm>
        <a:off x="20875" y="2426810"/>
        <a:ext cx="9633938" cy="385885"/>
      </dsp:txXfrm>
    </dsp:sp>
    <dsp:sp modelId="{47914677-64FF-41BF-AFBF-7EC0FE76D34D}">
      <dsp:nvSpPr>
        <dsp:cNvPr id="0" name=""/>
        <dsp:cNvSpPr/>
      </dsp:nvSpPr>
      <dsp:spPr>
        <a:xfrm>
          <a:off x="0" y="2882530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预计可能产生的“副产品或负面影响”</a:t>
          </a:r>
          <a:endParaRPr lang="zh-CN" altLang="en-US" sz="1700" kern="1200"/>
        </a:p>
      </dsp:txBody>
      <dsp:txXfrm>
        <a:off x="20875" y="2903405"/>
        <a:ext cx="9633938" cy="385885"/>
      </dsp:txXfrm>
    </dsp:sp>
    <dsp:sp modelId="{131AFB81-F614-48D8-A91C-77D628E3313F}">
      <dsp:nvSpPr>
        <dsp:cNvPr id="0" name=""/>
        <dsp:cNvSpPr/>
      </dsp:nvSpPr>
      <dsp:spPr>
        <a:xfrm>
          <a:off x="0" y="3359125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smtClean="0"/>
            <a:t>重视用户体验</a:t>
          </a:r>
          <a:endParaRPr lang="zh-CN" altLang="en-US" sz="1700" kern="1200"/>
        </a:p>
      </dsp:txBody>
      <dsp:txXfrm>
        <a:off x="20875" y="3380000"/>
        <a:ext cx="9633938" cy="385885"/>
      </dsp:txXfrm>
    </dsp:sp>
    <dsp:sp modelId="{E9FFDD6F-D0F7-42E1-A0BD-C30A4DE1BE5E}">
      <dsp:nvSpPr>
        <dsp:cNvPr id="0" name=""/>
        <dsp:cNvSpPr/>
      </dsp:nvSpPr>
      <dsp:spPr>
        <a:xfrm>
          <a:off x="0" y="3835720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smtClean="0"/>
            <a:t>不可忽视用户认知行为的主观性</a:t>
          </a:r>
          <a:endParaRPr lang="zh-CN" altLang="en-US" sz="1700" kern="1200"/>
        </a:p>
      </dsp:txBody>
      <dsp:txXfrm>
        <a:off x="20875" y="3856595"/>
        <a:ext cx="9633938" cy="385885"/>
      </dsp:txXfrm>
    </dsp:sp>
    <dsp:sp modelId="{C71F2EE4-8A7C-4A19-8DE0-FD104B3FD7CE}">
      <dsp:nvSpPr>
        <dsp:cNvPr id="0" name=""/>
        <dsp:cNvSpPr/>
      </dsp:nvSpPr>
      <dsp:spPr>
        <a:xfrm>
          <a:off x="0" y="4312314"/>
          <a:ext cx="9675688" cy="42763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招募更多的用户，获得有效的数据</a:t>
          </a:r>
          <a:endParaRPr lang="zh-CN" altLang="en-US" sz="1700" kern="1200"/>
        </a:p>
      </dsp:txBody>
      <dsp:txXfrm>
        <a:off x="20875" y="4333189"/>
        <a:ext cx="9633938" cy="385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8E53D-99D2-4857-B35E-4633F1E042F0}">
      <dsp:nvSpPr>
        <dsp:cNvPr id="0" name=""/>
        <dsp:cNvSpPr/>
      </dsp:nvSpPr>
      <dsp:spPr>
        <a:xfrm>
          <a:off x="0" y="72458"/>
          <a:ext cx="5577398" cy="5374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Xobni</a:t>
          </a:r>
          <a:endParaRPr lang="zh-CN" sz="2100" kern="1200"/>
        </a:p>
      </dsp:txBody>
      <dsp:txXfrm>
        <a:off x="26237" y="98695"/>
        <a:ext cx="5524924" cy="484994"/>
      </dsp:txXfrm>
    </dsp:sp>
    <dsp:sp modelId="{12AD15D9-3E51-484C-85FE-B72FF8335F20}">
      <dsp:nvSpPr>
        <dsp:cNvPr id="0" name=""/>
        <dsp:cNvSpPr/>
      </dsp:nvSpPr>
      <dsp:spPr>
        <a:xfrm>
          <a:off x="0" y="609927"/>
          <a:ext cx="5577398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8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收集和分析用户的</a:t>
          </a:r>
          <a:r>
            <a:rPr lang="en-US" sz="1600" kern="1200" smtClean="0"/>
            <a:t>Email</a:t>
          </a:r>
          <a:r>
            <a:rPr lang="zh-CN" sz="1600" kern="1200" smtClean="0"/>
            <a:t>信息，并以‘收件箱管理功能’的方式返还给用户；</a:t>
          </a:r>
          <a:endParaRPr lang="zh-CN" sz="1600" kern="1200"/>
        </a:p>
      </dsp:txBody>
      <dsp:txXfrm>
        <a:off x="0" y="609927"/>
        <a:ext cx="5577398" cy="532507"/>
      </dsp:txXfrm>
    </dsp:sp>
    <dsp:sp modelId="{B18E1C61-1CD9-454F-8AC5-72C8A907B216}">
      <dsp:nvSpPr>
        <dsp:cNvPr id="0" name=""/>
        <dsp:cNvSpPr/>
      </dsp:nvSpPr>
      <dsp:spPr>
        <a:xfrm>
          <a:off x="0" y="1142435"/>
          <a:ext cx="5577398" cy="537468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Mint</a:t>
          </a:r>
          <a:endParaRPr lang="zh-CN" sz="2100" kern="1200"/>
        </a:p>
      </dsp:txBody>
      <dsp:txXfrm>
        <a:off x="26237" y="1168672"/>
        <a:ext cx="5524924" cy="484994"/>
      </dsp:txXfrm>
    </dsp:sp>
    <dsp:sp modelId="{74B3D0AF-073D-4F21-BFD2-0DEA7F56918A}">
      <dsp:nvSpPr>
        <dsp:cNvPr id="0" name=""/>
        <dsp:cNvSpPr/>
      </dsp:nvSpPr>
      <dsp:spPr>
        <a:xfrm>
          <a:off x="0" y="1679903"/>
          <a:ext cx="5577398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8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/>
            <a:t>收集和分析用户的信用卡信息，并以‘帮助目标用户理解自己的消费习惯’的形式返还给用户；</a:t>
          </a:r>
          <a:endParaRPr lang="zh-CN" altLang="en-US" sz="1600" kern="1200"/>
        </a:p>
      </dsp:txBody>
      <dsp:txXfrm>
        <a:off x="0" y="1679903"/>
        <a:ext cx="5577398" cy="532507"/>
      </dsp:txXfrm>
    </dsp:sp>
    <dsp:sp modelId="{572E15A2-74C8-42CF-BE1A-46B02C749F72}">
      <dsp:nvSpPr>
        <dsp:cNvPr id="0" name=""/>
        <dsp:cNvSpPr/>
      </dsp:nvSpPr>
      <dsp:spPr>
        <a:xfrm>
          <a:off x="0" y="2212411"/>
          <a:ext cx="5577398" cy="537468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智能电表类数据产品</a:t>
          </a:r>
          <a:endParaRPr lang="zh-CN" altLang="en-US" sz="2100" kern="1200"/>
        </a:p>
      </dsp:txBody>
      <dsp:txXfrm>
        <a:off x="26237" y="2238648"/>
        <a:ext cx="5524924" cy="484994"/>
      </dsp:txXfrm>
    </dsp:sp>
    <dsp:sp modelId="{E3876670-8E32-410F-BAFA-F418464DF96C}">
      <dsp:nvSpPr>
        <dsp:cNvPr id="0" name=""/>
        <dsp:cNvSpPr/>
      </dsp:nvSpPr>
      <dsp:spPr>
        <a:xfrm>
          <a:off x="0" y="2749880"/>
          <a:ext cx="557739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8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/>
            <a:t>以‘分析你的电力消费习惯’的形式反馈给用户</a:t>
          </a:r>
          <a:endParaRPr lang="zh-CN" altLang="en-US" sz="1600" kern="1200"/>
        </a:p>
      </dsp:txBody>
      <dsp:txXfrm>
        <a:off x="0" y="2749880"/>
        <a:ext cx="5577398" cy="347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7715-33E3-4F25-9C7F-544269F58367}">
      <dsp:nvSpPr>
        <dsp:cNvPr id="0" name=""/>
        <dsp:cNvSpPr/>
      </dsp:nvSpPr>
      <dsp:spPr>
        <a:xfrm>
          <a:off x="46" y="25780"/>
          <a:ext cx="4487657" cy="979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Who‘s viewed your profile</a:t>
          </a:r>
          <a:r>
            <a:rPr lang="zh-CN" sz="1800" b="1" kern="1200" dirty="0" smtClean="0"/>
            <a:t>的失败经验</a:t>
          </a:r>
          <a:endParaRPr lang="zh-CN" sz="1800" b="1" kern="1200" dirty="0"/>
        </a:p>
      </dsp:txBody>
      <dsp:txXfrm>
        <a:off x="46" y="25780"/>
        <a:ext cx="4487657" cy="979200"/>
      </dsp:txXfrm>
    </dsp:sp>
    <dsp:sp modelId="{51C2BE4F-FE41-452A-AA58-FABE7BF8B178}">
      <dsp:nvSpPr>
        <dsp:cNvPr id="0" name=""/>
        <dsp:cNvSpPr/>
      </dsp:nvSpPr>
      <dsp:spPr>
        <a:xfrm>
          <a:off x="46" y="1004981"/>
          <a:ext cx="4487657" cy="14932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/>
            <a:t>点击详细信息</a:t>
          </a:r>
          <a:endParaRPr lang="zh-CN" altLang="en-US" sz="1800" kern="1200"/>
        </a:p>
      </dsp:txBody>
      <dsp:txXfrm>
        <a:off x="46" y="1004981"/>
        <a:ext cx="4487657" cy="1493279"/>
      </dsp:txXfrm>
    </dsp:sp>
    <dsp:sp modelId="{07BCB3C9-6354-470F-8F3D-DD5F8255FD07}">
      <dsp:nvSpPr>
        <dsp:cNvPr id="0" name=""/>
        <dsp:cNvSpPr/>
      </dsp:nvSpPr>
      <dsp:spPr>
        <a:xfrm>
          <a:off x="5115975" y="25780"/>
          <a:ext cx="4487657" cy="9792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逆向互作用定律（</a:t>
          </a:r>
          <a:r>
            <a:rPr lang="en-US" sz="1800" b="1" kern="1200" dirty="0" smtClean="0"/>
            <a:t>Inverse Interaction Law</a:t>
          </a:r>
          <a:r>
            <a:rPr lang="zh-CN" sz="1800" b="1" kern="1200" dirty="0" smtClean="0"/>
            <a:t>）</a:t>
          </a:r>
          <a:endParaRPr lang="zh-CN" sz="1800" b="1" kern="1200" dirty="0"/>
        </a:p>
      </dsp:txBody>
      <dsp:txXfrm>
        <a:off x="5115975" y="25780"/>
        <a:ext cx="4487657" cy="979200"/>
      </dsp:txXfrm>
    </dsp:sp>
    <dsp:sp modelId="{57CB9E2F-473F-4526-AC58-B291E114CBED}">
      <dsp:nvSpPr>
        <dsp:cNvPr id="0" name=""/>
        <dsp:cNvSpPr/>
      </dsp:nvSpPr>
      <dsp:spPr>
        <a:xfrm>
          <a:off x="5115975" y="1004981"/>
          <a:ext cx="4487657" cy="149327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/>
            <a:t>平台提供的数据越多，产生的用户交互会越少</a:t>
          </a:r>
          <a:endParaRPr lang="zh-CN" altLang="en-US" sz="1800" kern="1200"/>
        </a:p>
      </dsp:txBody>
      <dsp:txXfrm>
        <a:off x="5115975" y="1004981"/>
        <a:ext cx="4487657" cy="14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BF065-0E29-492C-BAFE-FF0342C1D135}">
      <dsp:nvSpPr>
        <dsp:cNvPr id="0" name=""/>
        <dsp:cNvSpPr/>
      </dsp:nvSpPr>
      <dsp:spPr>
        <a:xfrm>
          <a:off x="0" y="180950"/>
          <a:ext cx="6795368" cy="9699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德</a:t>
          </a:r>
          <a:r>
            <a:rPr lang="zh-CN" sz="2400" b="1" kern="1200" dirty="0" smtClean="0"/>
            <a:t>国最高法院判决</a:t>
          </a:r>
          <a:r>
            <a:rPr lang="en-US" sz="2400" b="1" kern="1200" dirty="0" smtClean="0"/>
            <a:t>Facebook</a:t>
          </a:r>
          <a:r>
            <a:rPr lang="zh-CN" sz="2400" b="1" kern="1200" dirty="0" smtClean="0"/>
            <a:t>找好友功能违法</a:t>
          </a:r>
          <a:endParaRPr lang="zh-CN" sz="2400" kern="1200" dirty="0"/>
        </a:p>
      </dsp:txBody>
      <dsp:txXfrm>
        <a:off x="47351" y="228301"/>
        <a:ext cx="6700666" cy="875282"/>
      </dsp:txXfrm>
    </dsp:sp>
    <dsp:sp modelId="{B556D633-20FF-4250-AD07-8572D84931C6}">
      <dsp:nvSpPr>
        <dsp:cNvPr id="0" name=""/>
        <dsp:cNvSpPr/>
      </dsp:nvSpPr>
      <dsp:spPr>
        <a:xfrm>
          <a:off x="0" y="1150934"/>
          <a:ext cx="6795368" cy="3431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>
            <a:latin typeface="+mn-ea"/>
            <a:ea typeface="+mn-ea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>
              <a:latin typeface="+mn-ea"/>
              <a:ea typeface="+mn-ea"/>
            </a:rPr>
            <a:t>北京时间</a:t>
          </a:r>
          <a:r>
            <a:rPr lang="en-US" sz="2400" kern="1200" dirty="0" smtClean="0">
              <a:latin typeface="+mn-ea"/>
              <a:ea typeface="+mn-ea"/>
            </a:rPr>
            <a:t>2016</a:t>
          </a:r>
          <a:r>
            <a:rPr lang="zh-CN" sz="2400" kern="1200" dirty="0" smtClean="0">
              <a:latin typeface="+mn-ea"/>
              <a:ea typeface="+mn-ea"/>
            </a:rPr>
            <a:t>年</a:t>
          </a:r>
          <a:r>
            <a:rPr lang="en-US" sz="2400" kern="1200" dirty="0" smtClean="0">
              <a:latin typeface="+mn-ea"/>
              <a:ea typeface="+mn-ea"/>
            </a:rPr>
            <a:t>1</a:t>
          </a:r>
          <a:r>
            <a:rPr lang="zh-CN" sz="2400" kern="1200" dirty="0" smtClean="0">
              <a:latin typeface="+mn-ea"/>
              <a:ea typeface="+mn-ea"/>
            </a:rPr>
            <a:t>月</a:t>
          </a:r>
          <a:r>
            <a:rPr lang="en-US" sz="2400" kern="1200" dirty="0" smtClean="0">
              <a:latin typeface="+mn-ea"/>
              <a:ea typeface="+mn-ea"/>
            </a:rPr>
            <a:t>16</a:t>
          </a:r>
          <a:r>
            <a:rPr lang="zh-CN" sz="2400" kern="1200" dirty="0" smtClean="0">
              <a:latin typeface="+mn-ea"/>
              <a:ea typeface="+mn-ea"/>
            </a:rPr>
            <a:t>日消息，德国最高法院本周维持了两家低级别法院的判决，即</a:t>
          </a:r>
          <a:r>
            <a:rPr lang="en-US" sz="2400" u="sng" kern="1200" dirty="0" smtClean="0">
              <a:latin typeface="+mn-ea"/>
              <a:ea typeface="+mn-ea"/>
            </a:rPr>
            <a:t>Facebook</a:t>
          </a:r>
          <a:r>
            <a:rPr lang="zh-CN" sz="2400" kern="1200" dirty="0" smtClean="0">
              <a:latin typeface="+mn-ea"/>
              <a:ea typeface="+mn-ea"/>
            </a:rPr>
            <a:t>帮助用户向联系人推荐该服务的功能违法。</a:t>
          </a:r>
          <a:endParaRPr lang="zh-CN" sz="2400" kern="1200" dirty="0">
            <a:latin typeface="+mn-ea"/>
            <a:ea typeface="+mn-ea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>
              <a:latin typeface="+mn-ea"/>
              <a:ea typeface="+mn-ea"/>
            </a:rPr>
            <a:t>德国联邦最高法院的一个委员会判决，</a:t>
          </a:r>
          <a:r>
            <a:rPr lang="en-US" sz="2400" kern="1200" dirty="0" smtClean="0">
              <a:latin typeface="+mn-ea"/>
              <a:ea typeface="+mn-ea"/>
            </a:rPr>
            <a:t>Facebook</a:t>
          </a:r>
          <a:r>
            <a:rPr lang="zh-CN" sz="2400" kern="1200" dirty="0" smtClean="0">
              <a:latin typeface="+mn-ea"/>
              <a:ea typeface="+mn-ea"/>
            </a:rPr>
            <a:t>的“查找好友”推荐功能构成广告骚扰。这一诉讼由德国消费者组织联盟于</a:t>
          </a:r>
          <a:r>
            <a:rPr lang="en-US" sz="2400" kern="1200" dirty="0" smtClean="0">
              <a:latin typeface="+mn-ea"/>
              <a:ea typeface="+mn-ea"/>
            </a:rPr>
            <a:t>2010</a:t>
          </a:r>
          <a:r>
            <a:rPr lang="zh-CN" sz="2400" kern="1200" dirty="0" smtClean="0">
              <a:latin typeface="+mn-ea"/>
              <a:ea typeface="+mn-ea"/>
            </a:rPr>
            <a:t>年提起。</a:t>
          </a:r>
          <a:endParaRPr lang="zh-CN" sz="2400" kern="1200" dirty="0">
            <a:latin typeface="+mn-ea"/>
            <a:ea typeface="+mn-ea"/>
          </a:endParaRPr>
        </a:p>
      </dsp:txBody>
      <dsp:txXfrm>
        <a:off x="0" y="1150934"/>
        <a:ext cx="6795368" cy="3431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3E6DA-2A22-46EC-8BF8-C3D26E09E9A0}">
      <dsp:nvSpPr>
        <dsp:cNvPr id="0" name=""/>
        <dsp:cNvSpPr/>
      </dsp:nvSpPr>
      <dsp:spPr>
        <a:xfrm>
          <a:off x="0" y="26605"/>
          <a:ext cx="6795368" cy="748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Aberdeen Group</a:t>
          </a:r>
          <a:endParaRPr lang="zh-CN" sz="24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6553" y="63158"/>
        <a:ext cx="6722262" cy="675694"/>
      </dsp:txXfrm>
    </dsp:sp>
    <dsp:sp modelId="{A61D3BF9-6DB8-4A3E-B057-5276DAD90670}">
      <dsp:nvSpPr>
        <dsp:cNvPr id="0" name=""/>
        <dsp:cNvSpPr/>
      </dsp:nvSpPr>
      <dsp:spPr>
        <a:xfrm>
          <a:off x="0" y="775405"/>
          <a:ext cx="6795368" cy="11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页面的显示速度每延迟</a:t>
          </a:r>
          <a:r>
            <a:rPr lang="en-US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</a:t>
          </a:r>
          <a:r>
            <a:rPr lang="zh-CN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秒，网站访问量就会降低</a:t>
          </a:r>
          <a:r>
            <a:rPr lang="en-US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11%</a:t>
          </a:r>
          <a:r>
            <a:rPr lang="zh-CN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，从而导致营业额或者注册减少</a:t>
          </a:r>
          <a:r>
            <a:rPr lang="en-US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7%</a:t>
          </a:r>
          <a:r>
            <a:rPr lang="zh-CN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，顾客满意度下降</a:t>
          </a:r>
          <a:r>
            <a:rPr lang="en-US" sz="2400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16%”</a:t>
          </a:r>
          <a:endParaRPr lang="zh-CN" sz="2400" kern="12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775405"/>
        <a:ext cx="6795368" cy="1138500"/>
      </dsp:txXfrm>
    </dsp:sp>
    <dsp:sp modelId="{3BC64A40-0581-437C-B67B-827A771C13AC}">
      <dsp:nvSpPr>
        <dsp:cNvPr id="0" name=""/>
        <dsp:cNvSpPr/>
      </dsp:nvSpPr>
      <dsp:spPr>
        <a:xfrm>
          <a:off x="0" y="1913905"/>
          <a:ext cx="6795368" cy="74880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Google</a:t>
          </a:r>
          <a:endParaRPr lang="zh-CN" sz="24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6553" y="1950458"/>
        <a:ext cx="6722262" cy="675694"/>
      </dsp:txXfrm>
    </dsp:sp>
    <dsp:sp modelId="{7D4CD1BC-211E-4B37-B957-9DE91D3FC246}">
      <dsp:nvSpPr>
        <dsp:cNvPr id="0" name=""/>
        <dsp:cNvSpPr/>
      </dsp:nvSpPr>
      <dsp:spPr>
        <a:xfrm>
          <a:off x="0" y="2662704"/>
          <a:ext cx="6795368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响应时间每延迟</a:t>
          </a:r>
          <a:r>
            <a:rPr lang="en-US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0.5</a:t>
          </a:r>
          <a:r>
            <a:rPr lang="zh-CN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秒，查询数将会减少</a:t>
          </a:r>
          <a:r>
            <a:rPr lang="en-US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20%”</a:t>
          </a:r>
          <a:endParaRPr lang="zh-CN" sz="24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2662704"/>
        <a:ext cx="6795368" cy="662400"/>
      </dsp:txXfrm>
    </dsp:sp>
    <dsp:sp modelId="{4CCFF73A-E8F3-4070-9ED7-05C755B51F0D}">
      <dsp:nvSpPr>
        <dsp:cNvPr id="0" name=""/>
        <dsp:cNvSpPr/>
      </dsp:nvSpPr>
      <dsp:spPr>
        <a:xfrm>
          <a:off x="0" y="3325105"/>
          <a:ext cx="6795368" cy="7488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Amazon</a:t>
          </a:r>
          <a:endParaRPr lang="zh-CN" sz="24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6553" y="3361658"/>
        <a:ext cx="6722262" cy="675694"/>
      </dsp:txXfrm>
    </dsp:sp>
    <dsp:sp modelId="{03600CC0-977D-4A1A-8668-0EB022A36ABA}">
      <dsp:nvSpPr>
        <dsp:cNvPr id="0" name=""/>
        <dsp:cNvSpPr/>
      </dsp:nvSpPr>
      <dsp:spPr>
        <a:xfrm>
          <a:off x="0" y="4073905"/>
          <a:ext cx="6795368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响应时间延迟</a:t>
          </a:r>
          <a:r>
            <a:rPr lang="en-US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0.1</a:t>
          </a:r>
          <a:r>
            <a:rPr lang="zh-CN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秒，营业额下降</a:t>
          </a:r>
          <a:r>
            <a:rPr lang="en-US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1%</a:t>
          </a:r>
          <a:endParaRPr lang="zh-CN" sz="24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4073905"/>
        <a:ext cx="6795368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 defTabSz="61468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b="1" dirty="0" smtClean="0"/>
              <a:t>6.</a:t>
            </a:r>
            <a:r>
              <a:rPr lang="zh-CN" altLang="zh-CN" b="1" dirty="0" smtClean="0"/>
              <a:t>避免</a:t>
            </a:r>
            <a:r>
              <a:rPr lang="zh-CN" altLang="en-US" b="1" dirty="0" smtClean="0"/>
              <a:t>造成</a:t>
            </a:r>
            <a:r>
              <a:rPr lang="zh-CN" altLang="zh-CN" b="1" dirty="0" smtClean="0"/>
              <a:t>“数据恶心”</a:t>
            </a:r>
            <a:endParaRPr lang="zh-CN" altLang="en-US" b="1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812800" y="1553029"/>
          <a:ext cx="9603680" cy="252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449890"/>
            <a:ext cx="5256584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E617715-33E3-4F25-9C7F-544269F58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4E617715-33E3-4F25-9C7F-544269F58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4E617715-33E3-4F25-9C7F-544269F58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1C2BE4F-FE41-452A-AA58-FABE7BF8B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51C2BE4F-FE41-452A-AA58-FABE7BF8B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51C2BE4F-FE41-452A-AA58-FABE7BF8B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7BCB3C9-6354-470F-8F3D-DD5F8255F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07BCB3C9-6354-470F-8F3D-DD5F8255F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07BCB3C9-6354-470F-8F3D-DD5F8255F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CB9E2F-473F-4526-AC58-B291E114C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57CB9E2F-473F-4526-AC58-B291E114C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57CB9E2F-473F-4526-AC58-B291E114C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547642"/>
            <a:ext cx="9226459" cy="821913"/>
          </a:xfrm>
        </p:spPr>
        <p:txBody>
          <a:bodyPr/>
          <a:lstStyle/>
          <a:p>
            <a:r>
              <a:rPr lang="en-US" altLang="zh-CN" b="1" dirty="0" smtClean="0"/>
              <a:t>7.</a:t>
            </a:r>
            <a:r>
              <a:rPr lang="zh-CN" altLang="en-US" b="1" dirty="0"/>
              <a:t>预估</a:t>
            </a:r>
            <a:r>
              <a:rPr lang="zh-CN" altLang="zh-CN" b="1" dirty="0" smtClean="0"/>
              <a:t>可能</a:t>
            </a:r>
            <a:r>
              <a:rPr lang="zh-CN" altLang="zh-CN" b="1" dirty="0"/>
              <a:t>产生的“副产品</a:t>
            </a:r>
            <a:r>
              <a:rPr lang="en-US" altLang="zh-CN" b="1" dirty="0"/>
              <a:t>”</a:t>
            </a:r>
            <a:r>
              <a:rPr lang="zh-CN" altLang="zh-CN" b="1" dirty="0"/>
              <a:t>或</a:t>
            </a:r>
            <a:r>
              <a:rPr lang="en-US" altLang="zh-CN" b="1" dirty="0"/>
              <a:t>“</a:t>
            </a:r>
            <a:r>
              <a:rPr lang="zh-CN" altLang="zh-CN" b="1" dirty="0"/>
              <a:t>负面影响”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24" y="2430180"/>
            <a:ext cx="3602646" cy="355428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45" y="392430"/>
            <a:ext cx="9508490" cy="821690"/>
          </a:xfrm>
        </p:spPr>
        <p:txBody>
          <a:bodyPr/>
          <a:lstStyle/>
          <a:p>
            <a:r>
              <a:rPr lang="en-US" altLang="zh-CN" b="1" dirty="0" smtClean="0"/>
              <a:t>8.</a:t>
            </a:r>
            <a:r>
              <a:rPr lang="zh-CN" altLang="en-US" b="1" dirty="0" smtClean="0"/>
              <a:t>正确处理查全率、查准率和响应时间之间的</a:t>
            </a:r>
            <a:r>
              <a:rPr lang="zh-CN" altLang="en-US" b="1" dirty="0" smtClean="0"/>
              <a:t>关系</a:t>
            </a:r>
            <a:endParaRPr lang="zh-CN" altLang="en-US" b="1" dirty="0" smtClean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2818" name="Picture 2" descr="“response time in performance testing”的图片搜索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4077072"/>
            <a:ext cx="3220994" cy="19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en-US" altLang="zh-CN" b="1" dirty="0" smtClean="0"/>
              <a:t>9.</a:t>
            </a:r>
            <a:r>
              <a:rPr lang="zh-CN" altLang="zh-CN" b="1" dirty="0" smtClean="0"/>
              <a:t>重视</a:t>
            </a:r>
            <a:r>
              <a:rPr lang="zh-CN" altLang="zh-CN" b="1" dirty="0"/>
              <a:t>用户认知行为的主观性</a:t>
            </a:r>
            <a:endParaRPr lang="zh-CN" altLang="zh-CN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O01}AC`~~`7P_81V2Z2LDZQ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05" y="1252855"/>
            <a:ext cx="6554470" cy="5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026" y="678262"/>
            <a:ext cx="7570275" cy="821913"/>
          </a:xfrm>
        </p:spPr>
        <p:txBody>
          <a:bodyPr/>
          <a:lstStyle/>
          <a:p>
            <a:r>
              <a:rPr lang="en-US" altLang="zh-CN" b="1" dirty="0" smtClean="0"/>
              <a:t>10.</a:t>
            </a:r>
            <a:r>
              <a:rPr lang="zh-CN" altLang="zh-CN" b="1" dirty="0" smtClean="0"/>
              <a:t>招募更多用户</a:t>
            </a:r>
            <a:r>
              <a:rPr lang="zh-CN" altLang="zh-CN" b="1" dirty="0"/>
              <a:t>，获得</a:t>
            </a:r>
            <a:r>
              <a:rPr lang="zh-CN" altLang="zh-CN" b="1" dirty="0" smtClean="0"/>
              <a:t>有效数据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917789"/>
            <a:ext cx="5904656" cy="4556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773157" y="365848"/>
            <a:ext cx="34163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如何理解“用户持续性贡献”？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00497" cy="821913"/>
          </a:xfrm>
        </p:spPr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预见</a:t>
            </a:r>
            <a:r>
              <a:rPr lang="zh-CN" altLang="zh-CN" dirty="0"/>
              <a:t>失败及确保良好的用户体验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30" y="1696481"/>
            <a:ext cx="4633213" cy="448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3" y="1694036"/>
            <a:ext cx="4007357" cy="437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5.4  </a:t>
            </a:r>
            <a:r>
              <a:rPr lang="zh-CN" altLang="en-US" dirty="0">
                <a:solidFill>
                  <a:srgbClr val="C00000"/>
                </a:solidFill>
              </a:rPr>
              <a:t>数据柔术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474464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数据柔术（</a:t>
            </a:r>
            <a:r>
              <a:rPr lang="en-US" altLang="zh-CN" b="1" dirty="0"/>
              <a:t>Data </a:t>
            </a:r>
            <a:r>
              <a:rPr lang="en-US" altLang="zh-CN" b="1" dirty="0" smtClean="0"/>
              <a:t>Jujitsu</a:t>
            </a:r>
            <a:r>
              <a:rPr lang="zh-CN" altLang="en-US" b="1" dirty="0" smtClean="0"/>
              <a:t>）的含义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5642" y="1554032"/>
            <a:ext cx="3672408" cy="48115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2397" y="239890"/>
            <a:ext cx="2304256" cy="1107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>
                <a:cs typeface="Mongolian Baiti" panose="03000500000000000000" pitchFamily="66" charset="0"/>
              </a:rPr>
              <a:t>成功的秘诀</a:t>
            </a:r>
            <a:endParaRPr lang="en-US" altLang="zh-CN" sz="1600" dirty="0" smtClean="0">
              <a:cs typeface="Mongolian Baiti" panose="03000500000000000000" pitchFamily="66" charset="0"/>
            </a:endParaRPr>
          </a:p>
          <a:p>
            <a:r>
              <a:rPr lang="zh-CN" altLang="zh-CN" sz="1600" dirty="0" smtClean="0">
                <a:cs typeface="Mongolian Baiti" panose="03000500000000000000" pitchFamily="66" charset="0"/>
              </a:rPr>
              <a:t>艺术性</a:t>
            </a:r>
            <a:endParaRPr lang="en-US" altLang="zh-CN" sz="1600" dirty="0" smtClean="0">
              <a:cs typeface="Mongolian Baiti" panose="03000500000000000000" pitchFamily="66" charset="0"/>
            </a:endParaRPr>
          </a:p>
          <a:p>
            <a:r>
              <a:rPr lang="zh-CN" altLang="en-US" sz="1600" dirty="0" smtClean="0">
                <a:cs typeface="Mongolian Baiti" panose="03000500000000000000" pitchFamily="66" charset="0"/>
              </a:rPr>
              <a:t>以用户为中心</a:t>
            </a:r>
            <a:endParaRPr lang="en-US" altLang="zh-CN" sz="1600" dirty="0" smtClean="0">
              <a:cs typeface="Mongolian Baiti" panose="03000500000000000000" pitchFamily="66" charset="0"/>
            </a:endParaRPr>
          </a:p>
          <a:p>
            <a:r>
              <a:rPr lang="zh-CN" altLang="en-US" sz="1600" dirty="0" smtClean="0">
                <a:cs typeface="Mongolian Baiti" panose="03000500000000000000" pitchFamily="66" charset="0"/>
              </a:rPr>
              <a:t>用户体验</a:t>
            </a:r>
            <a:endParaRPr lang="zh-CN" altLang="en-US" sz="1600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492316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zh-CN" altLang="en-US" b="1" dirty="0" smtClean="0"/>
              <a:t>数据柔术的核心问题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67568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78587" cy="821913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引入</a:t>
            </a:r>
            <a:r>
              <a:rPr lang="zh-CN" altLang="zh-CN" b="1" dirty="0" smtClean="0"/>
              <a:t>设计</a:t>
            </a:r>
            <a:r>
              <a:rPr lang="zh-CN" altLang="en-US" b="1" dirty="0" smtClean="0"/>
              <a:t>思维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9178662" y="2291306"/>
          <a:ext cx="155185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10560496" y="304122"/>
            <a:ext cx="1558672" cy="110865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Auto complete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出现频率、地理位置、历史记录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26638" t="37657" r="27981" b="11156"/>
          <a:stretch>
            <a:fillRect/>
          </a:stretch>
        </p:blipFill>
        <p:spPr>
          <a:xfrm>
            <a:off x="7084322" y="3371426"/>
            <a:ext cx="4188680" cy="2656236"/>
          </a:xfrm>
          <a:prstGeom prst="rect">
            <a:avLst/>
          </a:prstGeom>
        </p:spPr>
      </p:pic>
      <p:pic>
        <p:nvPicPr>
          <p:cNvPr id="11" name="图片 10" descr="C:\Users\soloman\AppData\Roaming\Tencent\Users\527899385\QQ\WinTemp\RichOle\CUZFWKERVYPA7{{{@PM]7F1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63" y="1641051"/>
            <a:ext cx="2228850" cy="173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C:\Users\soloman\AppData\Roaming\Tencent\Users\527899385\QQ\WinTemp\RichOle\9%M28RO[R9]D@4J)YHUX2GX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17" y="1623167"/>
            <a:ext cx="2162175" cy="1705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 descr="C:\Users\soloman\AppData\Roaming\Tencent\Users\527899385\QQ\WinTemp\RichOle\M9VJ1Z0Q(RU1TY7`40}[`HM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63" y="3659458"/>
            <a:ext cx="2195195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17" y="3659458"/>
            <a:ext cx="2162175" cy="245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578387" cy="821913"/>
          </a:xfrm>
        </p:spPr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支持人机协同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“dog women”的图片搜索结果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2" y="2253898"/>
            <a:ext cx="4079880" cy="311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78" y="2161627"/>
            <a:ext cx="4339163" cy="3303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0045258" y="3925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Mongolian Baiti" panose="03000500000000000000" pitchFamily="66" charset="0"/>
              </a:rPr>
              <a:t> Amazon </a:t>
            </a:r>
            <a:r>
              <a:rPr lang="en-US" altLang="zh-CN" dirty="0" err="1">
                <a:latin typeface="宋体" panose="02010600030101010101" pitchFamily="2" charset="-122"/>
                <a:cs typeface="Mongolian Baiti" panose="03000500000000000000" pitchFamily="66" charset="0"/>
              </a:rPr>
              <a:t>MTurk</a:t>
            </a:r>
            <a:r>
              <a:rPr lang="zh-CN" altLang="zh-CN" dirty="0">
                <a:cs typeface="Mongolian Baiti" panose="03000500000000000000" pitchFamily="66" charset="0"/>
              </a:rPr>
              <a:t>平台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6634171" cy="821913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善于留住</a:t>
            </a:r>
            <a:r>
              <a:rPr lang="zh-CN" altLang="en-US" b="1" dirty="0" smtClean="0"/>
              <a:t>用户</a:t>
            </a:r>
            <a:endParaRPr lang="zh-CN" altLang="en-US" b="1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500175"/>
            <a:ext cx="6795368" cy="47629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03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DUUF7RE2OY~~OT~Q24WXHO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8" y="1528228"/>
            <a:ext cx="5797438" cy="47348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4419727" y="2780928"/>
            <a:ext cx="194421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/>
          <a:p>
            <a:r>
              <a:rPr lang="en-US" altLang="zh-CN" b="1" dirty="0" smtClean="0"/>
              <a:t>4.“</a:t>
            </a:r>
            <a:r>
              <a:rPr lang="zh-CN" altLang="en-US" b="1" dirty="0" smtClean="0"/>
              <a:t>顶天立地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的产品</a:t>
            </a:r>
            <a:r>
              <a:rPr lang="zh-CN" altLang="en-US" b="1" dirty="0" smtClean="0"/>
              <a:t>设计</a:t>
            </a:r>
            <a:endParaRPr lang="zh-CN" altLang="en-US" b="1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X}DM81W(I178Z)2Z_@94SQT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08" y="1468549"/>
            <a:ext cx="5335571" cy="462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76" y="3284984"/>
            <a:ext cx="3424160" cy="297810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/>
          <a:p>
            <a:r>
              <a:rPr lang="en-US" altLang="zh-CN" b="1" dirty="0" smtClean="0"/>
              <a:t>5.</a:t>
            </a:r>
            <a:r>
              <a:rPr lang="zh-CN" altLang="zh-CN" b="1" dirty="0" smtClean="0"/>
              <a:t>数据，取</a:t>
            </a:r>
            <a:r>
              <a:rPr lang="zh-CN" altLang="zh-CN" b="1" dirty="0"/>
              <a:t>之于</a:t>
            </a:r>
            <a:r>
              <a:rPr lang="zh-CN" altLang="zh-CN" b="1" dirty="0" smtClean="0"/>
              <a:t>民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用</a:t>
            </a:r>
            <a:r>
              <a:rPr lang="zh-CN" altLang="zh-CN" b="1" dirty="0"/>
              <a:t>之于民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5.4  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16832"/>
            <a:ext cx="4045058" cy="25922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图示 5"/>
          <p:cNvGraphicFramePr/>
          <p:nvPr/>
        </p:nvGraphicFramePr>
        <p:xfrm>
          <a:off x="5631170" y="2924070"/>
          <a:ext cx="5577398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048328" y="45748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不一定要买卖</a:t>
            </a:r>
            <a:endParaRPr lang="zh-CN" altLang="en-US" sz="16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726</Words>
  <Application>WPS 演示</Application>
  <PresentationFormat>宽屏</PresentationFormat>
  <Paragraphs>158</Paragraphs>
  <Slides>16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Wingdings 2</vt:lpstr>
      <vt:lpstr>华文中宋</vt:lpstr>
      <vt:lpstr>Mongolian Baiti</vt:lpstr>
      <vt:lpstr>微软雅黑</vt:lpstr>
      <vt:lpstr>Calibri</vt:lpstr>
      <vt:lpstr>Arial Unicode MS</vt:lpstr>
      <vt:lpstr>吉祥如意</vt:lpstr>
      <vt:lpstr>《数据科学理论与实践》之        数据产品及开发</vt:lpstr>
      <vt:lpstr>5.4  数据柔术</vt:lpstr>
      <vt:lpstr> 数据柔术（Data Jujitsu）的含义</vt:lpstr>
      <vt:lpstr>数据柔术的核心问题</vt:lpstr>
      <vt:lpstr>1.引入设计思维</vt:lpstr>
      <vt:lpstr>2.支持人机协同</vt:lpstr>
      <vt:lpstr>3.善于留住用户</vt:lpstr>
      <vt:lpstr>4.“顶天立地”的产品设计</vt:lpstr>
      <vt:lpstr>5.数据，取之于民，用之于民</vt:lpstr>
      <vt:lpstr>6.避免造成“数据恶心”</vt:lpstr>
      <vt:lpstr>7.预估可能产生的“副产品”或“负面影响”</vt:lpstr>
      <vt:lpstr>8.正确处理查全率、查准率和响应时间之间的关系</vt:lpstr>
      <vt:lpstr>9.重视用户认知行为的主观性</vt:lpstr>
      <vt:lpstr>10.招募更多用户，获得有效数据</vt:lpstr>
      <vt:lpstr>11.预见失败及确保良好的用户体验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