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406" r:id="rId5"/>
    <p:sldId id="310" r:id="rId6"/>
    <p:sldId id="312" r:id="rId7"/>
    <p:sldId id="313" r:id="rId8"/>
    <p:sldId id="314" r:id="rId9"/>
    <p:sldId id="315" r:id="rId10"/>
    <p:sldId id="316" r:id="rId11"/>
    <p:sldId id="317" r:id="rId12"/>
    <p:sldId id="407" r:id="rId13"/>
    <p:sldId id="318" r:id="rId14"/>
    <p:sldId id="417" r:id="rId15"/>
  </p:sldIdLst>
  <p:sldSz cx="12192000" cy="6858000"/>
  <p:notesSz cx="10234295" cy="710374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DCDCB"/>
    <a:srgbClr val="A9CDCB"/>
    <a:srgbClr val="D1EBF1"/>
    <a:srgbClr val="EBF1DE"/>
    <a:srgbClr val="F1EEF4"/>
    <a:srgbClr val="DFF5A9"/>
    <a:srgbClr val="E5F7B9"/>
    <a:srgbClr val="009900"/>
    <a:srgbClr val="A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6" d="100"/>
          <a:sy n="86" d="100"/>
        </p:scale>
        <p:origin x="533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2238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03FA82-73C5-4125-85AE-6696D59CA7E7}" type="doc">
      <dgm:prSet loTypeId="urn:microsoft.com/office/officeart/2005/8/layout/venn1" loCatId="relationship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113CEB9D-5463-4FD4-9BC4-B7BC5D086774}">
      <dgm:prSet custT="1"/>
      <dgm:spPr/>
      <dgm:t>
        <a:bodyPr/>
        <a:lstStyle/>
        <a:p>
          <a:pPr rtl="0"/>
          <a:r>
            <a:rPr lang="zh-CN" altLang="en-US" sz="4000" dirty="0" smtClean="0"/>
            <a:t>评价</a:t>
          </a:r>
          <a:endParaRPr lang="en-US" altLang="zh-CN" sz="4000" dirty="0" smtClean="0"/>
        </a:p>
        <a:p>
          <a:pPr rtl="0"/>
          <a:r>
            <a:rPr lang="zh-CN" sz="4000" dirty="0" smtClean="0"/>
            <a:t>结果？</a:t>
          </a:r>
          <a:endParaRPr lang="zh-CN" sz="4000" dirty="0"/>
        </a:p>
      </dgm:t>
    </dgm:pt>
    <dgm:pt modelId="{FBA14829-3A94-4ED3-BF72-62B65C529583}" cxnId="{50A5E05D-8A33-4B44-B077-F122ADE197B5}" type="parTrans">
      <dgm:prSet/>
      <dgm:spPr/>
      <dgm:t>
        <a:bodyPr/>
        <a:lstStyle/>
        <a:p>
          <a:endParaRPr lang="zh-CN" altLang="en-US" sz="1050"/>
        </a:p>
      </dgm:t>
    </dgm:pt>
    <dgm:pt modelId="{F71AF933-8C5B-4B66-BB5B-E4C3AD25E8A1}" cxnId="{50A5E05D-8A33-4B44-B077-F122ADE197B5}" type="sibTrans">
      <dgm:prSet/>
      <dgm:spPr/>
      <dgm:t>
        <a:bodyPr/>
        <a:lstStyle/>
        <a:p>
          <a:endParaRPr lang="zh-CN" altLang="en-US" sz="1050"/>
        </a:p>
      </dgm:t>
    </dgm:pt>
    <dgm:pt modelId="{E1FA109E-2F13-4C6E-8497-A6587370D7E2}">
      <dgm:prSet custT="1"/>
      <dgm:spPr/>
      <dgm:t>
        <a:bodyPr/>
        <a:lstStyle/>
        <a:p>
          <a:pPr rtl="0"/>
          <a:r>
            <a:rPr lang="zh-CN" altLang="en-US" sz="4000" dirty="0" smtClean="0"/>
            <a:t>评价</a:t>
          </a:r>
          <a:endParaRPr lang="en-US" altLang="zh-CN" sz="4000" dirty="0" smtClean="0"/>
        </a:p>
        <a:p>
          <a:pPr rtl="0"/>
          <a:r>
            <a:rPr lang="zh-CN" sz="4000" dirty="0" smtClean="0"/>
            <a:t>过程？</a:t>
          </a:r>
          <a:endParaRPr lang="zh-CN" sz="4000" dirty="0"/>
        </a:p>
      </dgm:t>
    </dgm:pt>
    <dgm:pt modelId="{4DA5705B-02B0-4C90-BC45-317883B984EC}" cxnId="{A3510273-7F43-43B1-AC57-03D8A2DAD230}" type="parTrans">
      <dgm:prSet/>
      <dgm:spPr/>
      <dgm:t>
        <a:bodyPr/>
        <a:lstStyle/>
        <a:p>
          <a:endParaRPr lang="zh-CN" altLang="en-US" sz="1050"/>
        </a:p>
      </dgm:t>
    </dgm:pt>
    <dgm:pt modelId="{DDF04364-231E-44D1-9C35-CD68BA05914D}" cxnId="{A3510273-7F43-43B1-AC57-03D8A2DAD230}" type="sibTrans">
      <dgm:prSet/>
      <dgm:spPr/>
      <dgm:t>
        <a:bodyPr/>
        <a:lstStyle/>
        <a:p>
          <a:endParaRPr lang="zh-CN" altLang="en-US" sz="1050"/>
        </a:p>
      </dgm:t>
    </dgm:pt>
    <dgm:pt modelId="{7B97BFA9-74A5-4782-AC57-992C09A0D0D2}" type="pres">
      <dgm:prSet presAssocID="{4C03FA82-73C5-4125-85AE-6696D59CA7E7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E3875A2-631E-40BC-ADD7-62FB71EA0F9C}" type="pres">
      <dgm:prSet presAssocID="{113CEB9D-5463-4FD4-9BC4-B7BC5D086774}" presName="circ1" presStyleLbl="vennNode1" presStyleIdx="0" presStyleCnt="2"/>
      <dgm:spPr/>
      <dgm:t>
        <a:bodyPr/>
        <a:lstStyle/>
        <a:p>
          <a:endParaRPr lang="zh-CN" altLang="en-US"/>
        </a:p>
      </dgm:t>
    </dgm:pt>
    <dgm:pt modelId="{0E2870E9-1262-413F-AE70-ABAADA595960}" type="pres">
      <dgm:prSet presAssocID="{113CEB9D-5463-4FD4-9BC4-B7BC5D08677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6EC311-F594-4678-A0FA-6B33E070FD88}" type="pres">
      <dgm:prSet presAssocID="{E1FA109E-2F13-4C6E-8497-A6587370D7E2}" presName="circ2" presStyleLbl="vennNode1" presStyleIdx="1" presStyleCnt="2"/>
      <dgm:spPr/>
      <dgm:t>
        <a:bodyPr/>
        <a:lstStyle/>
        <a:p>
          <a:endParaRPr lang="zh-CN" altLang="en-US"/>
        </a:p>
      </dgm:t>
    </dgm:pt>
    <dgm:pt modelId="{972050A1-93DF-48B7-BD18-EE9926663A34}" type="pres">
      <dgm:prSet presAssocID="{E1FA109E-2F13-4C6E-8497-A6587370D7E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3510273-7F43-43B1-AC57-03D8A2DAD230}" srcId="{4C03FA82-73C5-4125-85AE-6696D59CA7E7}" destId="{E1FA109E-2F13-4C6E-8497-A6587370D7E2}" srcOrd="1" destOrd="0" parTransId="{4DA5705B-02B0-4C90-BC45-317883B984EC}" sibTransId="{DDF04364-231E-44D1-9C35-CD68BA05914D}"/>
    <dgm:cxn modelId="{8670C717-4C47-471E-AA07-69B8BB7299F3}" type="presOf" srcId="{113CEB9D-5463-4FD4-9BC4-B7BC5D086774}" destId="{0E2870E9-1262-413F-AE70-ABAADA595960}" srcOrd="1" destOrd="0" presId="urn:microsoft.com/office/officeart/2005/8/layout/venn1"/>
    <dgm:cxn modelId="{42E1D4FE-596B-4020-80B3-D2B828461F7D}" type="presOf" srcId="{4C03FA82-73C5-4125-85AE-6696D59CA7E7}" destId="{7B97BFA9-74A5-4782-AC57-992C09A0D0D2}" srcOrd="0" destOrd="0" presId="urn:microsoft.com/office/officeart/2005/8/layout/venn1"/>
    <dgm:cxn modelId="{E1547025-B732-4D31-BB82-6D23035717F2}" type="presOf" srcId="{113CEB9D-5463-4FD4-9BC4-B7BC5D086774}" destId="{5E3875A2-631E-40BC-ADD7-62FB71EA0F9C}" srcOrd="0" destOrd="0" presId="urn:microsoft.com/office/officeart/2005/8/layout/venn1"/>
    <dgm:cxn modelId="{F7E547A3-DE40-4765-ACE6-424F6D790275}" type="presOf" srcId="{E1FA109E-2F13-4C6E-8497-A6587370D7E2}" destId="{972050A1-93DF-48B7-BD18-EE9926663A34}" srcOrd="1" destOrd="0" presId="urn:microsoft.com/office/officeart/2005/8/layout/venn1"/>
    <dgm:cxn modelId="{8E3B9009-6EF8-4C90-A955-3C7370FB90D3}" type="presOf" srcId="{E1FA109E-2F13-4C6E-8497-A6587370D7E2}" destId="{856EC311-F594-4678-A0FA-6B33E070FD88}" srcOrd="0" destOrd="0" presId="urn:microsoft.com/office/officeart/2005/8/layout/venn1"/>
    <dgm:cxn modelId="{50A5E05D-8A33-4B44-B077-F122ADE197B5}" srcId="{4C03FA82-73C5-4125-85AE-6696D59CA7E7}" destId="{113CEB9D-5463-4FD4-9BC4-B7BC5D086774}" srcOrd="0" destOrd="0" parTransId="{FBA14829-3A94-4ED3-BF72-62B65C529583}" sibTransId="{F71AF933-8C5B-4B66-BB5B-E4C3AD25E8A1}"/>
    <dgm:cxn modelId="{FADD863B-3685-4D2F-B0BA-1C62815C41FA}" type="presParOf" srcId="{7B97BFA9-74A5-4782-AC57-992C09A0D0D2}" destId="{5E3875A2-631E-40BC-ADD7-62FB71EA0F9C}" srcOrd="0" destOrd="0" presId="urn:microsoft.com/office/officeart/2005/8/layout/venn1"/>
    <dgm:cxn modelId="{0C987067-67E6-4C1F-9DC8-4C967CB8BB72}" type="presParOf" srcId="{7B97BFA9-74A5-4782-AC57-992C09A0D0D2}" destId="{0E2870E9-1262-413F-AE70-ABAADA595960}" srcOrd="1" destOrd="0" presId="urn:microsoft.com/office/officeart/2005/8/layout/venn1"/>
    <dgm:cxn modelId="{BAED912F-0405-48C5-8E8C-73A3DEECEC36}" type="presParOf" srcId="{7B97BFA9-74A5-4782-AC57-992C09A0D0D2}" destId="{856EC311-F594-4678-A0FA-6B33E070FD88}" srcOrd="2" destOrd="0" presId="urn:microsoft.com/office/officeart/2005/8/layout/venn1"/>
    <dgm:cxn modelId="{7D9126AF-AB0D-494B-BAD3-D4BC1368B600}" type="presParOf" srcId="{7B97BFA9-74A5-4782-AC57-992C09A0D0D2}" destId="{972050A1-93DF-48B7-BD18-EE9926663A34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4C2628-53EB-4AB6-BD66-AAD39EB4836D}" type="doc">
      <dgm:prSet loTypeId="urn:microsoft.com/office/officeart/2005/8/layout/hList1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C2C19B6B-B2BE-429C-95DA-7726A302293A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 smtClean="0"/>
            <a:t>数据战略</a:t>
          </a:r>
          <a:r>
            <a:rPr lang="zh-CN" altLang="en-US" sz="2000" dirty="0"/>
            <a:t/>
          </a:r>
          <a:endParaRPr lang="zh-CN" altLang="en-US" sz="2000" dirty="0"/>
        </a:p>
      </dgm:t>
    </dgm:pt>
    <dgm:pt modelId="{B3E9C838-0166-48D4-9F55-387B13C8297A}" cxnId="{75181FDE-9927-413F-89E4-E2ABEC1DF596}" type="parTrans">
      <dgm:prSet/>
      <dgm:spPr/>
      <dgm:t>
        <a:bodyPr/>
        <a:lstStyle/>
        <a:p>
          <a:endParaRPr lang="zh-CN" altLang="en-US" sz="2000"/>
        </a:p>
      </dgm:t>
    </dgm:pt>
    <dgm:pt modelId="{2E037682-553D-402C-9A2F-36C8C6401460}" cxnId="{75181FDE-9927-413F-89E4-E2ABEC1DF596}" type="sibTrans">
      <dgm:prSet/>
      <dgm:spPr/>
      <dgm:t>
        <a:bodyPr/>
        <a:lstStyle/>
        <a:p>
          <a:endParaRPr lang="zh-CN" altLang="en-US" sz="2000"/>
        </a:p>
      </dgm:t>
    </dgm:pt>
    <dgm:pt modelId="{8ECE7F48-BC54-47AB-9C9A-6F589968BBE4}">
      <dgm:prSet custT="1"/>
      <dgm:spPr/>
      <dgm:t>
        <a:bodyPr/>
        <a:lstStyle/>
        <a:p>
          <a:pPr rtl="0"/>
          <a:r>
            <a:rPr lang="zh-CN" altLang="en-US" sz="2000" dirty="0" smtClean="0"/>
            <a:t>数据管理战略</a:t>
          </a:r>
          <a:endParaRPr lang="zh-CN" altLang="en-US" sz="2000" dirty="0"/>
        </a:p>
      </dgm:t>
    </dgm:pt>
    <dgm:pt modelId="{1822FFA7-EE0D-4A12-A875-8F0EE9035597}" cxnId="{30F3E5BB-6DC0-44E9-AE04-6005F923A0BC}" type="parTrans">
      <dgm:prSet/>
      <dgm:spPr/>
      <dgm:t>
        <a:bodyPr/>
        <a:lstStyle/>
        <a:p>
          <a:endParaRPr lang="zh-CN" altLang="en-US" sz="2000"/>
        </a:p>
      </dgm:t>
    </dgm:pt>
    <dgm:pt modelId="{05438B5A-028B-4958-B321-4C3D577FB870}" cxnId="{30F3E5BB-6DC0-44E9-AE04-6005F923A0BC}" type="sibTrans">
      <dgm:prSet/>
      <dgm:spPr/>
      <dgm:t>
        <a:bodyPr/>
        <a:lstStyle/>
        <a:p>
          <a:endParaRPr lang="zh-CN" altLang="en-US" sz="2000"/>
        </a:p>
      </dgm:t>
    </dgm:pt>
    <dgm:pt modelId="{14ABB04C-1141-4AA2-86FA-33FD1AEF9415}">
      <dgm:prSet custT="1"/>
      <dgm:spPr/>
      <dgm:t>
        <a:bodyPr/>
        <a:lstStyle/>
        <a:p>
          <a:pPr rtl="0"/>
          <a:r>
            <a:rPr lang="zh-CN" altLang="en-US" sz="2000" dirty="0" smtClean="0"/>
            <a:t>有效沟通</a:t>
          </a:r>
          <a:endParaRPr lang="zh-CN" altLang="en-US" sz="2000" dirty="0"/>
        </a:p>
      </dgm:t>
    </dgm:pt>
    <dgm:pt modelId="{F670B105-E16F-4348-A69F-62420D50DF19}" cxnId="{CFC346D2-5F48-4687-8304-95BA3FEACF1C}" type="parTrans">
      <dgm:prSet/>
      <dgm:spPr/>
      <dgm:t>
        <a:bodyPr/>
        <a:lstStyle/>
        <a:p>
          <a:endParaRPr lang="zh-CN" altLang="en-US" sz="2000"/>
        </a:p>
      </dgm:t>
    </dgm:pt>
    <dgm:pt modelId="{6301066D-B36D-48E1-93EC-123445D4AAE8}" cxnId="{CFC346D2-5F48-4687-8304-95BA3FEACF1C}" type="sibTrans">
      <dgm:prSet/>
      <dgm:spPr/>
      <dgm:t>
        <a:bodyPr/>
        <a:lstStyle/>
        <a:p>
          <a:endParaRPr lang="zh-CN" altLang="en-US" sz="2000"/>
        </a:p>
      </dgm:t>
    </dgm:pt>
    <dgm:pt modelId="{43BE9F4D-8461-4477-9F4B-84248E18C4EE}">
      <dgm:prSet custT="1"/>
      <dgm:spPr/>
      <dgm:t>
        <a:bodyPr/>
        <a:lstStyle/>
        <a:p>
          <a:pPr rtl="0"/>
          <a:r>
            <a:rPr lang="zh-CN" altLang="en-US" sz="2000" dirty="0" smtClean="0"/>
            <a:t>数据管理职责</a:t>
          </a:r>
          <a:endParaRPr lang="zh-CN" altLang="en-US" sz="2000" dirty="0"/>
        </a:p>
      </dgm:t>
    </dgm:pt>
    <dgm:pt modelId="{FA21E545-C2F2-47AF-B8F3-376D202833BD}" cxnId="{DCF27A40-71CC-469E-9D77-9C5E835AE36C}" type="parTrans">
      <dgm:prSet/>
      <dgm:spPr/>
      <dgm:t>
        <a:bodyPr/>
        <a:lstStyle/>
        <a:p>
          <a:endParaRPr lang="zh-CN" altLang="en-US" sz="2000"/>
        </a:p>
      </dgm:t>
    </dgm:pt>
    <dgm:pt modelId="{E533BE98-0073-4416-B1BC-679F1DF06A47}" cxnId="{DCF27A40-71CC-469E-9D77-9C5E835AE36C}" type="sibTrans">
      <dgm:prSet/>
      <dgm:spPr/>
      <dgm:t>
        <a:bodyPr/>
        <a:lstStyle/>
        <a:p>
          <a:endParaRPr lang="zh-CN" altLang="en-US" sz="2000"/>
        </a:p>
      </dgm:t>
    </dgm:pt>
    <dgm:pt modelId="{F5C2BFB6-3182-45BD-9F69-B8465E248826}">
      <dgm:prSet custT="1"/>
      <dgm:spPr/>
      <dgm:t>
        <a:bodyPr/>
        <a:lstStyle/>
        <a:p>
          <a:pPr rtl="0"/>
          <a:r>
            <a:rPr lang="zh-CN" altLang="en-US" sz="2000" dirty="0" smtClean="0"/>
            <a:t>业务案例</a:t>
          </a:r>
          <a:endParaRPr lang="zh-CN" altLang="en-US" sz="2000" dirty="0"/>
        </a:p>
      </dgm:t>
    </dgm:pt>
    <dgm:pt modelId="{E314474E-DF3F-41B4-A1AE-227FCDCD142A}" cxnId="{99059BB0-04E3-468C-A77F-9CC50DD3BA3F}" type="parTrans">
      <dgm:prSet/>
      <dgm:spPr/>
      <dgm:t>
        <a:bodyPr/>
        <a:lstStyle/>
        <a:p>
          <a:endParaRPr lang="zh-CN" altLang="en-US" sz="2000"/>
        </a:p>
      </dgm:t>
    </dgm:pt>
    <dgm:pt modelId="{F9E6CE21-7E88-44A6-A4E6-D49D4D281999}" cxnId="{99059BB0-04E3-468C-A77F-9CC50DD3BA3F}" type="sibTrans">
      <dgm:prSet/>
      <dgm:spPr/>
      <dgm:t>
        <a:bodyPr/>
        <a:lstStyle/>
        <a:p>
          <a:endParaRPr lang="zh-CN" altLang="en-US" sz="2000"/>
        </a:p>
      </dgm:t>
    </dgm:pt>
    <dgm:pt modelId="{186B17C9-9341-4911-9441-5E4A061A398C}">
      <dgm:prSet custT="1"/>
      <dgm:spPr/>
      <dgm:t>
        <a:bodyPr/>
        <a:lstStyle/>
        <a:p>
          <a:pPr rtl="0"/>
          <a:r>
            <a:rPr lang="zh-CN" altLang="en-US" sz="2000" dirty="0" smtClean="0"/>
            <a:t>资金供给</a:t>
          </a:r>
          <a:endParaRPr lang="zh-CN" altLang="en-US" sz="2000" dirty="0"/>
        </a:p>
      </dgm:t>
    </dgm:pt>
    <dgm:pt modelId="{49CB26CC-A337-4ED7-B7DC-A431F080C28F}" cxnId="{47F90E2B-DF1F-4820-83DC-F3E9C472EE37}" type="parTrans">
      <dgm:prSet/>
      <dgm:spPr/>
      <dgm:t>
        <a:bodyPr/>
        <a:lstStyle/>
        <a:p>
          <a:endParaRPr lang="zh-CN" altLang="en-US" sz="2000"/>
        </a:p>
      </dgm:t>
    </dgm:pt>
    <dgm:pt modelId="{E74C960C-8FF4-4DF6-A2D5-CE8A18AC4DBE}" cxnId="{47F90E2B-DF1F-4820-83DC-F3E9C472EE37}" type="sibTrans">
      <dgm:prSet/>
      <dgm:spPr/>
      <dgm:t>
        <a:bodyPr/>
        <a:lstStyle/>
        <a:p>
          <a:endParaRPr lang="zh-CN" altLang="en-US" sz="2000"/>
        </a:p>
      </dgm:t>
    </dgm:pt>
    <dgm:pt modelId="{B7C6C61A-5AE3-4E2E-9F4E-EE600482FD21}">
      <dgm:prSet custT="1"/>
      <dgm:spPr/>
      <dgm:t>
        <a:bodyPr/>
        <a:lstStyle/>
        <a:p>
          <a:pPr rtl="0"/>
          <a:r>
            <a:rPr lang="zh-CN" altLang="en-US" sz="2000" b="1" smtClean="0"/>
            <a:t>数据治理</a:t>
          </a:r>
          <a:endParaRPr lang="zh-CN" altLang="en-US" sz="2000"/>
        </a:p>
      </dgm:t>
    </dgm:pt>
    <dgm:pt modelId="{7A390E7A-18B5-4E08-8774-2465DC3CA938}" cxnId="{045034C6-5CDF-4F58-870D-1BDDE90BABD8}" type="parTrans">
      <dgm:prSet/>
      <dgm:spPr/>
      <dgm:t>
        <a:bodyPr/>
        <a:lstStyle/>
        <a:p>
          <a:endParaRPr lang="zh-CN" altLang="en-US" sz="2000"/>
        </a:p>
      </dgm:t>
    </dgm:pt>
    <dgm:pt modelId="{FA834AD8-ABC5-4E7D-ACBB-6CE9177BC295}" cxnId="{045034C6-5CDF-4F58-870D-1BDDE90BABD8}" type="sibTrans">
      <dgm:prSet/>
      <dgm:spPr/>
      <dgm:t>
        <a:bodyPr/>
        <a:lstStyle/>
        <a:p>
          <a:endParaRPr lang="zh-CN" altLang="en-US" sz="2000"/>
        </a:p>
      </dgm:t>
    </dgm:pt>
    <dgm:pt modelId="{01C3B68C-0420-48DB-ADB0-92ADA02F42AB}">
      <dgm:prSet custT="1"/>
      <dgm:spPr/>
      <dgm:t>
        <a:bodyPr/>
        <a:lstStyle/>
        <a:p>
          <a:pPr rtl="0"/>
          <a:r>
            <a:rPr lang="zh-CN" altLang="en-US" sz="2000" smtClean="0"/>
            <a:t>治理管理</a:t>
          </a:r>
          <a:endParaRPr lang="zh-CN" altLang="en-US" sz="2000"/>
        </a:p>
      </dgm:t>
    </dgm:pt>
    <dgm:pt modelId="{7C47E1C6-AFA7-4C4F-869A-879053DA537F}" cxnId="{84771562-5C2E-46B4-8E1A-509F5C15E6A3}" type="parTrans">
      <dgm:prSet/>
      <dgm:spPr/>
      <dgm:t>
        <a:bodyPr/>
        <a:lstStyle/>
        <a:p>
          <a:endParaRPr lang="zh-CN" altLang="en-US" sz="2000"/>
        </a:p>
      </dgm:t>
    </dgm:pt>
    <dgm:pt modelId="{5CD5372B-EF95-4182-955F-A8F445B04CF3}" cxnId="{84771562-5C2E-46B4-8E1A-509F5C15E6A3}" type="sibTrans">
      <dgm:prSet/>
      <dgm:spPr/>
      <dgm:t>
        <a:bodyPr/>
        <a:lstStyle/>
        <a:p>
          <a:endParaRPr lang="zh-CN" altLang="en-US" sz="2000"/>
        </a:p>
      </dgm:t>
    </dgm:pt>
    <dgm:pt modelId="{AD4852E2-4E67-4FD3-9254-1D1998FD59A9}">
      <dgm:prSet custT="1"/>
      <dgm:spPr/>
      <dgm:t>
        <a:bodyPr/>
        <a:lstStyle/>
        <a:p>
          <a:pPr rtl="0"/>
          <a:r>
            <a:rPr lang="zh-CN" altLang="en-US" sz="2000" smtClean="0"/>
            <a:t>业务术语表</a:t>
          </a:r>
          <a:endParaRPr lang="zh-CN" altLang="en-US" sz="2000"/>
        </a:p>
      </dgm:t>
    </dgm:pt>
    <dgm:pt modelId="{02749626-2B41-460C-995A-ED93BAD4539C}" cxnId="{1937B52B-D932-4DFA-A6DD-5863B0371163}" type="parTrans">
      <dgm:prSet/>
      <dgm:spPr/>
      <dgm:t>
        <a:bodyPr/>
        <a:lstStyle/>
        <a:p>
          <a:endParaRPr lang="zh-CN" altLang="en-US" sz="2000"/>
        </a:p>
      </dgm:t>
    </dgm:pt>
    <dgm:pt modelId="{49FD5988-B7EE-4CA1-9193-8210E1935BA2}" cxnId="{1937B52B-D932-4DFA-A6DD-5863B0371163}" type="sibTrans">
      <dgm:prSet/>
      <dgm:spPr/>
      <dgm:t>
        <a:bodyPr/>
        <a:lstStyle/>
        <a:p>
          <a:endParaRPr lang="zh-CN" altLang="en-US" sz="2000"/>
        </a:p>
      </dgm:t>
    </dgm:pt>
    <dgm:pt modelId="{AD2A8AEF-E3CE-445A-840A-A3569C99A1ED}">
      <dgm:prSet custT="1"/>
      <dgm:spPr/>
      <dgm:t>
        <a:bodyPr/>
        <a:lstStyle/>
        <a:p>
          <a:pPr rtl="0"/>
          <a:r>
            <a:rPr lang="zh-CN" altLang="en-US" sz="2000" smtClean="0"/>
            <a:t>元数据管理</a:t>
          </a:r>
          <a:endParaRPr lang="zh-CN" altLang="en-US" sz="2000"/>
        </a:p>
      </dgm:t>
    </dgm:pt>
    <dgm:pt modelId="{628E3654-B426-4C08-9725-D174D0B2A632}" cxnId="{19AD6B59-1147-4595-B74D-E0520EA5EE75}" type="parTrans">
      <dgm:prSet/>
      <dgm:spPr/>
      <dgm:t>
        <a:bodyPr/>
        <a:lstStyle/>
        <a:p>
          <a:endParaRPr lang="zh-CN" altLang="en-US" sz="2000"/>
        </a:p>
      </dgm:t>
    </dgm:pt>
    <dgm:pt modelId="{C8262FC6-05E9-4C6E-9FB1-8EAA559BD900}" cxnId="{19AD6B59-1147-4595-B74D-E0520EA5EE75}" type="sibTrans">
      <dgm:prSet/>
      <dgm:spPr/>
      <dgm:t>
        <a:bodyPr/>
        <a:lstStyle/>
        <a:p>
          <a:endParaRPr lang="zh-CN" altLang="en-US" sz="2000"/>
        </a:p>
      </dgm:t>
    </dgm:pt>
    <dgm:pt modelId="{07E3A0F9-6068-4E6F-BC2C-8626F933A4DF}">
      <dgm:prSet custT="1"/>
      <dgm:spPr/>
      <dgm:t>
        <a:bodyPr/>
        <a:lstStyle/>
        <a:p>
          <a:pPr rtl="0"/>
          <a:r>
            <a:rPr lang="zh-CN" altLang="en-US" sz="2000" b="1" smtClean="0"/>
            <a:t>数据质量</a:t>
          </a:r>
          <a:endParaRPr lang="zh-CN" altLang="en-US" sz="2000"/>
        </a:p>
      </dgm:t>
    </dgm:pt>
    <dgm:pt modelId="{47880E07-3330-4B96-B4F5-59FF9FD3D10E}" cxnId="{0AE207E9-FF6E-4B1E-BA46-9F6E4AAA583F}" type="parTrans">
      <dgm:prSet/>
      <dgm:spPr/>
      <dgm:t>
        <a:bodyPr/>
        <a:lstStyle/>
        <a:p>
          <a:endParaRPr lang="zh-CN" altLang="en-US" sz="2000"/>
        </a:p>
      </dgm:t>
    </dgm:pt>
    <dgm:pt modelId="{48EC41E3-933E-462F-B072-E515D4BEAD9D}" cxnId="{0AE207E9-FF6E-4B1E-BA46-9F6E4AAA583F}" type="sibTrans">
      <dgm:prSet/>
      <dgm:spPr/>
      <dgm:t>
        <a:bodyPr/>
        <a:lstStyle/>
        <a:p>
          <a:endParaRPr lang="zh-CN" altLang="en-US" sz="2000"/>
        </a:p>
      </dgm:t>
    </dgm:pt>
    <dgm:pt modelId="{F7C5FE9B-5337-4A2B-8BAF-69C21A4B3444}">
      <dgm:prSet custT="1"/>
      <dgm:spPr/>
      <dgm:t>
        <a:bodyPr/>
        <a:lstStyle/>
        <a:p>
          <a:pPr rtl="0"/>
          <a:r>
            <a:rPr lang="zh-CN" altLang="en-US" sz="2000" smtClean="0"/>
            <a:t>数据质量战略</a:t>
          </a:r>
          <a:endParaRPr lang="zh-CN" altLang="en-US" sz="2000"/>
        </a:p>
      </dgm:t>
    </dgm:pt>
    <dgm:pt modelId="{CE452F42-6FD5-4484-92D7-E19CD1092024}" cxnId="{50D5E37A-C329-429A-A8D4-FD7107BFACDA}" type="parTrans">
      <dgm:prSet/>
      <dgm:spPr/>
      <dgm:t>
        <a:bodyPr/>
        <a:lstStyle/>
        <a:p>
          <a:endParaRPr lang="zh-CN" altLang="en-US" sz="2000"/>
        </a:p>
      </dgm:t>
    </dgm:pt>
    <dgm:pt modelId="{E97154DF-3364-425A-A096-39CB44802103}" cxnId="{50D5E37A-C329-429A-A8D4-FD7107BFACDA}" type="sibTrans">
      <dgm:prSet/>
      <dgm:spPr/>
      <dgm:t>
        <a:bodyPr/>
        <a:lstStyle/>
        <a:p>
          <a:endParaRPr lang="zh-CN" altLang="en-US" sz="2000"/>
        </a:p>
      </dgm:t>
    </dgm:pt>
    <dgm:pt modelId="{1377F2AB-8E4C-4CDE-8104-111F524A6AD8}">
      <dgm:prSet custT="1"/>
      <dgm:spPr/>
      <dgm:t>
        <a:bodyPr/>
        <a:lstStyle/>
        <a:p>
          <a:pPr rtl="0"/>
          <a:r>
            <a:rPr lang="zh-CN" altLang="en-US" sz="2000" smtClean="0"/>
            <a:t>数据画像</a:t>
          </a:r>
          <a:endParaRPr lang="zh-CN" altLang="en-US" sz="2000"/>
        </a:p>
      </dgm:t>
    </dgm:pt>
    <dgm:pt modelId="{325F5601-657E-4C82-BD65-A142EB370006}" cxnId="{9D847B43-C68A-48A4-BFC1-0D3106DAC53D}" type="parTrans">
      <dgm:prSet/>
      <dgm:spPr/>
      <dgm:t>
        <a:bodyPr/>
        <a:lstStyle/>
        <a:p>
          <a:endParaRPr lang="zh-CN" altLang="en-US" sz="2000"/>
        </a:p>
      </dgm:t>
    </dgm:pt>
    <dgm:pt modelId="{55A326E4-5DEB-4C5D-9B05-E32A7FD4FC0C}" cxnId="{9D847B43-C68A-48A4-BFC1-0D3106DAC53D}" type="sibTrans">
      <dgm:prSet/>
      <dgm:spPr/>
      <dgm:t>
        <a:bodyPr/>
        <a:lstStyle/>
        <a:p>
          <a:endParaRPr lang="zh-CN" altLang="en-US" sz="2000"/>
        </a:p>
      </dgm:t>
    </dgm:pt>
    <dgm:pt modelId="{51943938-6602-4A7D-A35E-C0C2508D412E}">
      <dgm:prSet custT="1"/>
      <dgm:spPr/>
      <dgm:t>
        <a:bodyPr/>
        <a:lstStyle/>
        <a:p>
          <a:pPr rtl="0"/>
          <a:r>
            <a:rPr lang="zh-CN" altLang="en-US" sz="2000" smtClean="0"/>
            <a:t>数据质量评估</a:t>
          </a:r>
          <a:endParaRPr lang="zh-CN" altLang="en-US" sz="2000"/>
        </a:p>
      </dgm:t>
    </dgm:pt>
    <dgm:pt modelId="{292184E9-7E1C-4D0E-8CD5-D4226E78D0BA}" cxnId="{2A72CED4-D225-430D-8F6E-A56A1B720CA8}" type="parTrans">
      <dgm:prSet/>
      <dgm:spPr/>
      <dgm:t>
        <a:bodyPr/>
        <a:lstStyle/>
        <a:p>
          <a:endParaRPr lang="zh-CN" altLang="en-US" sz="2000"/>
        </a:p>
      </dgm:t>
    </dgm:pt>
    <dgm:pt modelId="{F67792A2-B852-40DA-B109-C21F0D0CB799}" cxnId="{2A72CED4-D225-430D-8F6E-A56A1B720CA8}" type="sibTrans">
      <dgm:prSet/>
      <dgm:spPr/>
      <dgm:t>
        <a:bodyPr/>
        <a:lstStyle/>
        <a:p>
          <a:endParaRPr lang="zh-CN" altLang="en-US" sz="2000"/>
        </a:p>
      </dgm:t>
    </dgm:pt>
    <dgm:pt modelId="{7DBA95AA-8558-4BFF-9448-D2DD4695636A}">
      <dgm:prSet custT="1"/>
      <dgm:spPr/>
      <dgm:t>
        <a:bodyPr/>
        <a:lstStyle/>
        <a:p>
          <a:pPr rtl="0"/>
          <a:r>
            <a:rPr lang="zh-CN" altLang="en-US" sz="2000" smtClean="0"/>
            <a:t>数据清洗</a:t>
          </a:r>
          <a:endParaRPr lang="zh-CN" altLang="en-US" sz="2000"/>
        </a:p>
      </dgm:t>
    </dgm:pt>
    <dgm:pt modelId="{CFFE7623-CF02-47A2-9B7E-C85418E652DA}" cxnId="{B4B5DF2C-097C-4804-9114-2593D0F0F818}" type="parTrans">
      <dgm:prSet/>
      <dgm:spPr/>
      <dgm:t>
        <a:bodyPr/>
        <a:lstStyle/>
        <a:p>
          <a:endParaRPr lang="zh-CN" altLang="en-US" sz="2000"/>
        </a:p>
      </dgm:t>
    </dgm:pt>
    <dgm:pt modelId="{B1467053-B9EF-4385-B81B-E90402D63615}" cxnId="{B4B5DF2C-097C-4804-9114-2593D0F0F818}" type="sibTrans">
      <dgm:prSet/>
      <dgm:spPr/>
      <dgm:t>
        <a:bodyPr/>
        <a:lstStyle/>
        <a:p>
          <a:endParaRPr lang="zh-CN" altLang="en-US" sz="2000"/>
        </a:p>
      </dgm:t>
    </dgm:pt>
    <dgm:pt modelId="{5083F1EA-9017-43ED-8D1A-692B28A4D33B}">
      <dgm:prSet custT="1"/>
      <dgm:spPr/>
      <dgm:t>
        <a:bodyPr/>
        <a:lstStyle/>
        <a:p>
          <a:pPr rtl="0"/>
          <a:r>
            <a:rPr lang="zh-CN" altLang="en-US" sz="2000" b="1" smtClean="0"/>
            <a:t>数据操作</a:t>
          </a:r>
          <a:endParaRPr lang="zh-CN" altLang="en-US" sz="2000"/>
        </a:p>
      </dgm:t>
    </dgm:pt>
    <dgm:pt modelId="{B99ECADA-988C-48C3-BE00-9D50B176B197}" cxnId="{93BBC578-B4AB-4E35-9F73-917D9E845D3D}" type="parTrans">
      <dgm:prSet/>
      <dgm:spPr/>
      <dgm:t>
        <a:bodyPr/>
        <a:lstStyle/>
        <a:p>
          <a:endParaRPr lang="zh-CN" altLang="en-US" sz="2000"/>
        </a:p>
      </dgm:t>
    </dgm:pt>
    <dgm:pt modelId="{1313AD1D-487A-48CD-97B1-8002132148BD}" cxnId="{93BBC578-B4AB-4E35-9F73-917D9E845D3D}" type="sibTrans">
      <dgm:prSet/>
      <dgm:spPr/>
      <dgm:t>
        <a:bodyPr/>
        <a:lstStyle/>
        <a:p>
          <a:endParaRPr lang="zh-CN" altLang="en-US" sz="2000"/>
        </a:p>
      </dgm:t>
    </dgm:pt>
    <dgm:pt modelId="{5898A155-4204-49B5-9FD9-4CE2001AD23E}">
      <dgm:prSet custT="1"/>
      <dgm:spPr/>
      <dgm:t>
        <a:bodyPr/>
        <a:lstStyle/>
        <a:p>
          <a:pPr rtl="0"/>
          <a:r>
            <a:rPr lang="zh-CN" altLang="en-US" sz="2000" smtClean="0"/>
            <a:t>数据需求定义</a:t>
          </a:r>
          <a:endParaRPr lang="zh-CN" altLang="en-US" sz="2000"/>
        </a:p>
      </dgm:t>
    </dgm:pt>
    <dgm:pt modelId="{D92AD2C2-B55D-4CE6-A87E-BCD9AD1D896E}" cxnId="{09264E1E-351B-4A4C-A5A5-76DD5C407414}" type="parTrans">
      <dgm:prSet/>
      <dgm:spPr/>
      <dgm:t>
        <a:bodyPr/>
        <a:lstStyle/>
        <a:p>
          <a:endParaRPr lang="zh-CN" altLang="en-US" sz="2000"/>
        </a:p>
      </dgm:t>
    </dgm:pt>
    <dgm:pt modelId="{38B8EE2F-0321-4DEB-B22E-9595ADD5B84B}" cxnId="{09264E1E-351B-4A4C-A5A5-76DD5C407414}" type="sibTrans">
      <dgm:prSet/>
      <dgm:spPr/>
      <dgm:t>
        <a:bodyPr/>
        <a:lstStyle/>
        <a:p>
          <a:endParaRPr lang="zh-CN" altLang="en-US" sz="2000"/>
        </a:p>
      </dgm:t>
    </dgm:pt>
    <dgm:pt modelId="{AC09A0F5-757D-4014-86C0-E6DD5F4AF70F}">
      <dgm:prSet custT="1"/>
      <dgm:spPr/>
      <dgm:t>
        <a:bodyPr/>
        <a:lstStyle/>
        <a:p>
          <a:pPr rtl="0"/>
          <a:r>
            <a:rPr lang="zh-CN" altLang="en-US" sz="2000" smtClean="0"/>
            <a:t>数据生命周期管理</a:t>
          </a:r>
          <a:endParaRPr lang="zh-CN" altLang="en-US" sz="2000"/>
        </a:p>
      </dgm:t>
    </dgm:pt>
    <dgm:pt modelId="{5B458623-A133-4EB9-8D28-64058248BBC3}" cxnId="{B1686DA2-1247-4407-9B97-8098DD7B34E4}" type="parTrans">
      <dgm:prSet/>
      <dgm:spPr/>
      <dgm:t>
        <a:bodyPr/>
        <a:lstStyle/>
        <a:p>
          <a:endParaRPr lang="zh-CN" altLang="en-US" sz="2000"/>
        </a:p>
      </dgm:t>
    </dgm:pt>
    <dgm:pt modelId="{819029DE-FF01-4DFA-9651-7B49F3B737D7}" cxnId="{B1686DA2-1247-4407-9B97-8098DD7B34E4}" type="sibTrans">
      <dgm:prSet/>
      <dgm:spPr/>
      <dgm:t>
        <a:bodyPr/>
        <a:lstStyle/>
        <a:p>
          <a:endParaRPr lang="zh-CN" altLang="en-US" sz="2000"/>
        </a:p>
      </dgm:t>
    </dgm:pt>
    <dgm:pt modelId="{D7F7F27F-B83F-4518-9D22-BC55FA979940}">
      <dgm:prSet custT="1"/>
      <dgm:spPr/>
      <dgm:t>
        <a:bodyPr/>
        <a:lstStyle/>
        <a:p>
          <a:pPr rtl="0"/>
          <a:r>
            <a:rPr lang="zh-CN" altLang="en-US" sz="2000" smtClean="0"/>
            <a:t>数据提供者管理</a:t>
          </a:r>
          <a:endParaRPr lang="zh-CN" altLang="en-US" sz="2000"/>
        </a:p>
      </dgm:t>
    </dgm:pt>
    <dgm:pt modelId="{735204E4-3662-4845-90DD-FA45AC334275}" cxnId="{03710A68-907D-457E-A8A0-063E8FF85F86}" type="parTrans">
      <dgm:prSet/>
      <dgm:spPr/>
      <dgm:t>
        <a:bodyPr/>
        <a:lstStyle/>
        <a:p>
          <a:endParaRPr lang="zh-CN" altLang="en-US" sz="2000"/>
        </a:p>
      </dgm:t>
    </dgm:pt>
    <dgm:pt modelId="{1F9FD9C5-8173-49D7-88E3-23180FD52DB7}" cxnId="{03710A68-907D-457E-A8A0-063E8FF85F86}" type="sibTrans">
      <dgm:prSet/>
      <dgm:spPr/>
      <dgm:t>
        <a:bodyPr/>
        <a:lstStyle/>
        <a:p>
          <a:endParaRPr lang="zh-CN" altLang="en-US" sz="2000"/>
        </a:p>
      </dgm:t>
    </dgm:pt>
    <dgm:pt modelId="{91B2AECF-7C6E-48CE-B19A-62950CF9130B}">
      <dgm:prSet custT="1"/>
      <dgm:spPr/>
      <dgm:t>
        <a:bodyPr/>
        <a:lstStyle/>
        <a:p>
          <a:pPr rtl="0"/>
          <a:r>
            <a:rPr lang="zh-CN" altLang="en-US" sz="2000" b="1" smtClean="0"/>
            <a:t>平台与架构</a:t>
          </a:r>
          <a:endParaRPr lang="zh-CN" altLang="en-US" sz="2000"/>
        </a:p>
      </dgm:t>
    </dgm:pt>
    <dgm:pt modelId="{FB7EB190-0C22-44AD-87B9-800214AF6750}" cxnId="{3E28E6D3-10F4-444B-B871-4182DD1E7405}" type="parTrans">
      <dgm:prSet/>
      <dgm:spPr/>
      <dgm:t>
        <a:bodyPr/>
        <a:lstStyle/>
        <a:p>
          <a:endParaRPr lang="zh-CN" altLang="en-US" sz="2000"/>
        </a:p>
      </dgm:t>
    </dgm:pt>
    <dgm:pt modelId="{9BF50723-6706-4219-9D35-355519ECE55A}" cxnId="{3E28E6D3-10F4-444B-B871-4182DD1E7405}" type="sibTrans">
      <dgm:prSet/>
      <dgm:spPr/>
      <dgm:t>
        <a:bodyPr/>
        <a:lstStyle/>
        <a:p>
          <a:endParaRPr lang="zh-CN" altLang="en-US" sz="2000"/>
        </a:p>
      </dgm:t>
    </dgm:pt>
    <dgm:pt modelId="{238C226B-789C-4137-88F3-9147F9C0E639}">
      <dgm:prSet custT="1"/>
      <dgm:spPr/>
      <dgm:t>
        <a:bodyPr/>
        <a:lstStyle/>
        <a:p>
          <a:pPr rtl="0"/>
          <a:r>
            <a:rPr lang="zh-CN" altLang="en-US" sz="2000" smtClean="0"/>
            <a:t>架构方法</a:t>
          </a:r>
          <a:endParaRPr lang="zh-CN" altLang="en-US" sz="2000"/>
        </a:p>
      </dgm:t>
    </dgm:pt>
    <dgm:pt modelId="{720D1EBC-49A0-48EB-B89D-9D2BDC212EC5}" cxnId="{BA439762-00A6-4ACB-9F5D-FA10137C893D}" type="parTrans">
      <dgm:prSet/>
      <dgm:spPr/>
      <dgm:t>
        <a:bodyPr/>
        <a:lstStyle/>
        <a:p>
          <a:endParaRPr lang="zh-CN" altLang="en-US" sz="2000"/>
        </a:p>
      </dgm:t>
    </dgm:pt>
    <dgm:pt modelId="{32D08D46-DD3E-477D-8BC1-8EF641022CFD}" cxnId="{BA439762-00A6-4ACB-9F5D-FA10137C893D}" type="sibTrans">
      <dgm:prSet/>
      <dgm:spPr/>
      <dgm:t>
        <a:bodyPr/>
        <a:lstStyle/>
        <a:p>
          <a:endParaRPr lang="zh-CN" altLang="en-US" sz="2000"/>
        </a:p>
      </dgm:t>
    </dgm:pt>
    <dgm:pt modelId="{62B928B4-9609-41EB-8A2B-8A6D34E0B8A5}">
      <dgm:prSet custT="1"/>
      <dgm:spPr/>
      <dgm:t>
        <a:bodyPr/>
        <a:lstStyle/>
        <a:p>
          <a:pPr rtl="0"/>
          <a:r>
            <a:rPr lang="zh-CN" altLang="en-US" sz="2000" smtClean="0"/>
            <a:t>架构标准</a:t>
          </a:r>
          <a:endParaRPr lang="zh-CN" altLang="en-US" sz="2000"/>
        </a:p>
      </dgm:t>
    </dgm:pt>
    <dgm:pt modelId="{5F41798A-01CA-41C6-A9B3-EC661F1D5535}" cxnId="{8D62B756-B0D6-4258-B82B-E98A949B3B2C}" type="parTrans">
      <dgm:prSet/>
      <dgm:spPr/>
      <dgm:t>
        <a:bodyPr/>
        <a:lstStyle/>
        <a:p>
          <a:endParaRPr lang="zh-CN" altLang="en-US" sz="2000"/>
        </a:p>
      </dgm:t>
    </dgm:pt>
    <dgm:pt modelId="{D001669A-12D0-488A-B9EA-148949F1E58F}" cxnId="{8D62B756-B0D6-4258-B82B-E98A949B3B2C}" type="sibTrans">
      <dgm:prSet/>
      <dgm:spPr/>
      <dgm:t>
        <a:bodyPr/>
        <a:lstStyle/>
        <a:p>
          <a:endParaRPr lang="zh-CN" altLang="en-US" sz="2000"/>
        </a:p>
      </dgm:t>
    </dgm:pt>
    <dgm:pt modelId="{A8F75F4B-7877-45BC-9CB7-B4853A0E8942}">
      <dgm:prSet custT="1"/>
      <dgm:spPr/>
      <dgm:t>
        <a:bodyPr/>
        <a:lstStyle/>
        <a:p>
          <a:pPr rtl="0"/>
          <a:r>
            <a:rPr lang="zh-CN" altLang="en-US" sz="2000" smtClean="0"/>
            <a:t>数据管理平台</a:t>
          </a:r>
          <a:endParaRPr lang="zh-CN" altLang="en-US" sz="2000"/>
        </a:p>
      </dgm:t>
    </dgm:pt>
    <dgm:pt modelId="{BA05F23D-61EB-492C-BAD9-8640AE2D0C13}" cxnId="{FDE8797B-B6D5-4D2A-BF98-48FD183EAA3B}" type="parTrans">
      <dgm:prSet/>
      <dgm:spPr/>
      <dgm:t>
        <a:bodyPr/>
        <a:lstStyle/>
        <a:p>
          <a:endParaRPr lang="zh-CN" altLang="en-US" sz="2000"/>
        </a:p>
      </dgm:t>
    </dgm:pt>
    <dgm:pt modelId="{2BAA2C57-15F0-4730-8EF7-B8080CA3DBA9}" cxnId="{FDE8797B-B6D5-4D2A-BF98-48FD183EAA3B}" type="sibTrans">
      <dgm:prSet/>
      <dgm:spPr/>
      <dgm:t>
        <a:bodyPr/>
        <a:lstStyle/>
        <a:p>
          <a:endParaRPr lang="zh-CN" altLang="en-US" sz="2000"/>
        </a:p>
      </dgm:t>
    </dgm:pt>
    <dgm:pt modelId="{27C75A25-81D4-4898-B2C6-B62D32FDE214}">
      <dgm:prSet custT="1"/>
      <dgm:spPr/>
      <dgm:t>
        <a:bodyPr/>
        <a:lstStyle/>
        <a:p>
          <a:pPr rtl="0"/>
          <a:r>
            <a:rPr lang="zh-CN" altLang="en-US" sz="2000" smtClean="0"/>
            <a:t>数据集成</a:t>
          </a:r>
          <a:endParaRPr lang="zh-CN" altLang="en-US" sz="2000"/>
        </a:p>
      </dgm:t>
    </dgm:pt>
    <dgm:pt modelId="{3DDD8715-B201-4D5B-9608-D9F1F60BA9BD}" cxnId="{3CDD85FB-903E-4513-8987-3017072E2375}" type="parTrans">
      <dgm:prSet/>
      <dgm:spPr/>
      <dgm:t>
        <a:bodyPr/>
        <a:lstStyle/>
        <a:p>
          <a:endParaRPr lang="zh-CN" altLang="en-US" sz="2000"/>
        </a:p>
      </dgm:t>
    </dgm:pt>
    <dgm:pt modelId="{B4A72F5E-31F1-4906-891E-041EB5659E07}" cxnId="{3CDD85FB-903E-4513-8987-3017072E2375}" type="sibTrans">
      <dgm:prSet/>
      <dgm:spPr/>
      <dgm:t>
        <a:bodyPr/>
        <a:lstStyle/>
        <a:p>
          <a:endParaRPr lang="zh-CN" altLang="en-US" sz="2000"/>
        </a:p>
      </dgm:t>
    </dgm:pt>
    <dgm:pt modelId="{33C82598-63DD-41E2-8398-4A7DDAB3092B}">
      <dgm:prSet custT="1"/>
      <dgm:spPr/>
      <dgm:t>
        <a:bodyPr/>
        <a:lstStyle/>
        <a:p>
          <a:pPr rtl="0"/>
          <a:r>
            <a:rPr lang="zh-CN" altLang="en-US" sz="2000" smtClean="0"/>
            <a:t>历史数据归档和保留</a:t>
          </a:r>
          <a:endParaRPr lang="zh-CN" altLang="en-US" sz="2000"/>
        </a:p>
      </dgm:t>
    </dgm:pt>
    <dgm:pt modelId="{F7819099-F498-4D68-ABE8-D7B64A3B0306}" cxnId="{A7E133D9-B298-437B-8EE3-1C3EEAF006DD}" type="parTrans">
      <dgm:prSet/>
      <dgm:spPr/>
      <dgm:t>
        <a:bodyPr/>
        <a:lstStyle/>
        <a:p>
          <a:endParaRPr lang="zh-CN" altLang="en-US" sz="2000"/>
        </a:p>
      </dgm:t>
    </dgm:pt>
    <dgm:pt modelId="{B45053A2-4DA3-4A64-9DF7-5197FE8BDF85}" cxnId="{A7E133D9-B298-437B-8EE3-1C3EEAF006DD}" type="sibTrans">
      <dgm:prSet/>
      <dgm:spPr/>
      <dgm:t>
        <a:bodyPr/>
        <a:lstStyle/>
        <a:p>
          <a:endParaRPr lang="zh-CN" altLang="en-US" sz="2000"/>
        </a:p>
      </dgm:t>
    </dgm:pt>
    <dgm:pt modelId="{0174370C-61D5-40A7-908A-955537D8A963}">
      <dgm:prSet phldr="0" custT="1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smtClean="0"/>
            <a:t>辅助</a:t>
          </a:r>
          <a:r>
            <a:rPr lang="zh-CN" altLang="en-US" sz="2000" b="1" smtClean="0"/>
            <a:t>性</a:t>
          </a:r>
          <a:r>
            <a:rPr lang="zh-CN" altLang="en-US" sz="2000" b="1" smtClean="0"/>
            <a:t>过程</a:t>
          </a:r>
          <a:r>
            <a:rPr lang="zh-CN" altLang="en-US" sz="2000" b="1" smtClean="0"/>
            <a:t/>
          </a:r>
          <a:endParaRPr lang="zh-CN" altLang="en-US" sz="2000" b="1" smtClean="0"/>
        </a:p>
      </dgm:t>
    </dgm:pt>
    <dgm:pt modelId="{56B9625C-D05D-4AF5-8496-A76A660EBE92}" cxnId="{028808F6-19FA-431F-BDD8-A690B24FB958}" type="parTrans">
      <dgm:prSet/>
      <dgm:spPr/>
      <dgm:t>
        <a:bodyPr/>
        <a:lstStyle/>
        <a:p>
          <a:endParaRPr lang="zh-CN" altLang="en-US" sz="2000"/>
        </a:p>
      </dgm:t>
    </dgm:pt>
    <dgm:pt modelId="{80A1AFF4-25DB-4667-829A-854191191669}" cxnId="{028808F6-19FA-431F-BDD8-A690B24FB958}" type="sibTrans">
      <dgm:prSet/>
      <dgm:spPr/>
      <dgm:t>
        <a:bodyPr/>
        <a:lstStyle/>
        <a:p>
          <a:endParaRPr lang="zh-CN" altLang="en-US" sz="2000"/>
        </a:p>
      </dgm:t>
    </dgm:pt>
    <dgm:pt modelId="{BF03CB11-9C4E-442C-BC5C-78B05A39CE57}">
      <dgm:prSet custT="1"/>
      <dgm:spPr/>
      <dgm:t>
        <a:bodyPr/>
        <a:lstStyle/>
        <a:p>
          <a:pPr rtl="0"/>
          <a:r>
            <a:rPr lang="zh-CN" altLang="en-US" sz="2000" smtClean="0"/>
            <a:t>量度与分析</a:t>
          </a:r>
          <a:endParaRPr lang="zh-CN" altLang="en-US" sz="2000"/>
        </a:p>
      </dgm:t>
    </dgm:pt>
    <dgm:pt modelId="{97D05E29-4FAB-47D5-8992-6CBAC6A5873F}" cxnId="{BBC0049E-611D-430E-9666-7DF4F4E6024B}" type="parTrans">
      <dgm:prSet/>
      <dgm:spPr/>
      <dgm:t>
        <a:bodyPr/>
        <a:lstStyle/>
        <a:p>
          <a:endParaRPr lang="zh-CN" altLang="en-US" sz="2000"/>
        </a:p>
      </dgm:t>
    </dgm:pt>
    <dgm:pt modelId="{D32A67B7-6BFF-478B-931E-250B30CEE1CC}" cxnId="{BBC0049E-611D-430E-9666-7DF4F4E6024B}" type="sibTrans">
      <dgm:prSet/>
      <dgm:spPr/>
      <dgm:t>
        <a:bodyPr/>
        <a:lstStyle/>
        <a:p>
          <a:endParaRPr lang="zh-CN" altLang="en-US" sz="2000"/>
        </a:p>
      </dgm:t>
    </dgm:pt>
    <dgm:pt modelId="{9EDF467B-7A64-477B-AAA5-F4F6572CD480}">
      <dgm:prSet custT="1"/>
      <dgm:spPr/>
      <dgm:t>
        <a:bodyPr/>
        <a:lstStyle/>
        <a:p>
          <a:pPr rtl="0"/>
          <a:r>
            <a:rPr lang="zh-CN" altLang="en-US" sz="2000" smtClean="0"/>
            <a:t>流程管理</a:t>
          </a:r>
          <a:endParaRPr lang="zh-CN" altLang="en-US" sz="2000"/>
        </a:p>
      </dgm:t>
    </dgm:pt>
    <dgm:pt modelId="{9756F955-0A3B-4D61-89D7-7E249E6EEAAD}" cxnId="{67110AFA-DDF9-433B-903E-9A80F8ECDDD2}" type="parTrans">
      <dgm:prSet/>
      <dgm:spPr/>
      <dgm:t>
        <a:bodyPr/>
        <a:lstStyle/>
        <a:p>
          <a:endParaRPr lang="zh-CN" altLang="en-US" sz="2000"/>
        </a:p>
      </dgm:t>
    </dgm:pt>
    <dgm:pt modelId="{C5099E0D-FBFF-4751-9CE6-6EAE2D033514}" cxnId="{67110AFA-DDF9-433B-903E-9A80F8ECDDD2}" type="sibTrans">
      <dgm:prSet/>
      <dgm:spPr/>
      <dgm:t>
        <a:bodyPr/>
        <a:lstStyle/>
        <a:p>
          <a:endParaRPr lang="zh-CN" altLang="en-US" sz="2000"/>
        </a:p>
      </dgm:t>
    </dgm:pt>
    <dgm:pt modelId="{6F0D9BEF-D660-4DE5-BBC2-46F3B85B1BD9}">
      <dgm:prSet custT="1"/>
      <dgm:spPr/>
      <dgm:t>
        <a:bodyPr/>
        <a:lstStyle/>
        <a:p>
          <a:pPr rtl="0"/>
          <a:r>
            <a:rPr lang="zh-CN" altLang="en-US" sz="2000" smtClean="0"/>
            <a:t>流程质量保证</a:t>
          </a:r>
          <a:endParaRPr lang="zh-CN" altLang="en-US" sz="2000"/>
        </a:p>
      </dgm:t>
    </dgm:pt>
    <dgm:pt modelId="{D59DB87E-F233-4A4C-9B02-8E29FB0AB985}" cxnId="{FFF2923E-AFA8-4C45-B0A0-F0543EAA2EFA}" type="parTrans">
      <dgm:prSet/>
      <dgm:spPr/>
      <dgm:t>
        <a:bodyPr/>
        <a:lstStyle/>
        <a:p>
          <a:endParaRPr lang="zh-CN" altLang="en-US" sz="2000"/>
        </a:p>
      </dgm:t>
    </dgm:pt>
    <dgm:pt modelId="{C4AA1390-9836-4140-A2B2-1B7F6A4E0A4B}" cxnId="{FFF2923E-AFA8-4C45-B0A0-F0543EAA2EFA}" type="sibTrans">
      <dgm:prSet/>
      <dgm:spPr/>
      <dgm:t>
        <a:bodyPr/>
        <a:lstStyle/>
        <a:p>
          <a:endParaRPr lang="zh-CN" altLang="en-US" sz="2000"/>
        </a:p>
      </dgm:t>
    </dgm:pt>
    <dgm:pt modelId="{5F8EE360-8D4F-4F09-99F0-47F98FF962E0}">
      <dgm:prSet custT="1"/>
      <dgm:spPr/>
      <dgm:t>
        <a:bodyPr/>
        <a:lstStyle/>
        <a:p>
          <a:pPr rtl="0"/>
          <a:r>
            <a:rPr lang="zh-CN" altLang="en-US" sz="2000" smtClean="0"/>
            <a:t>风险管理</a:t>
          </a:r>
          <a:endParaRPr lang="zh-CN" altLang="en-US" sz="2000"/>
        </a:p>
      </dgm:t>
    </dgm:pt>
    <dgm:pt modelId="{BFB027DA-5A12-4A2A-B4C8-B3A68E8B6213}" cxnId="{16D44ED2-C0BE-44F7-A76F-15C41D4540D2}" type="parTrans">
      <dgm:prSet/>
      <dgm:spPr/>
      <dgm:t>
        <a:bodyPr/>
        <a:lstStyle/>
        <a:p>
          <a:endParaRPr lang="zh-CN" altLang="en-US" sz="2000"/>
        </a:p>
      </dgm:t>
    </dgm:pt>
    <dgm:pt modelId="{3C2F990F-471F-4AB5-8467-8F57E471B6A8}" cxnId="{16D44ED2-C0BE-44F7-A76F-15C41D4540D2}" type="sibTrans">
      <dgm:prSet/>
      <dgm:spPr/>
      <dgm:t>
        <a:bodyPr/>
        <a:lstStyle/>
        <a:p>
          <a:endParaRPr lang="zh-CN" altLang="en-US" sz="2000"/>
        </a:p>
      </dgm:t>
    </dgm:pt>
    <dgm:pt modelId="{C6D73BE1-2E15-4B0D-8EEC-A6165F0A96A6}">
      <dgm:prSet custT="1"/>
      <dgm:spPr/>
      <dgm:t>
        <a:bodyPr/>
        <a:lstStyle/>
        <a:p>
          <a:pPr rtl="0"/>
          <a:r>
            <a:rPr lang="zh-CN" altLang="en-US" sz="2000" smtClean="0"/>
            <a:t>配置管理</a:t>
          </a:r>
          <a:endParaRPr lang="zh-CN" altLang="en-US" sz="2000"/>
        </a:p>
      </dgm:t>
    </dgm:pt>
    <dgm:pt modelId="{D95D2525-38D8-401B-A41A-BF4FE52C4187}" cxnId="{7117026E-351B-4560-AF3C-3DB987CFE205}" type="parTrans">
      <dgm:prSet/>
      <dgm:spPr/>
      <dgm:t>
        <a:bodyPr/>
        <a:lstStyle/>
        <a:p>
          <a:endParaRPr lang="zh-CN" altLang="en-US" sz="2000"/>
        </a:p>
      </dgm:t>
    </dgm:pt>
    <dgm:pt modelId="{2E770F60-B32F-4207-AAA3-AE5244E272D9}" cxnId="{7117026E-351B-4560-AF3C-3DB987CFE205}" type="sibTrans">
      <dgm:prSet/>
      <dgm:spPr/>
      <dgm:t>
        <a:bodyPr/>
        <a:lstStyle/>
        <a:p>
          <a:endParaRPr lang="zh-CN" altLang="en-US" sz="2000"/>
        </a:p>
      </dgm:t>
    </dgm:pt>
    <dgm:pt modelId="{0A047E65-6358-4ACF-9EFA-32D75A602496}" type="pres">
      <dgm:prSet presAssocID="{AE4C2628-53EB-4AB6-BD66-AAD39EB4836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EE8B122-7694-4D51-807F-15001DC0C88E}" type="pres">
      <dgm:prSet presAssocID="{C2C19B6B-B2BE-429C-95DA-7726A302293A}" presName="composite" presStyleCnt="0"/>
      <dgm:spPr/>
    </dgm:pt>
    <dgm:pt modelId="{96E703A9-01C4-4510-ADA8-0F23E2547F26}" type="pres">
      <dgm:prSet presAssocID="{C2C19B6B-B2BE-429C-95DA-7726A302293A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93D058-2A66-4D73-9401-CC1E81753BE9}" type="pres">
      <dgm:prSet presAssocID="{C2C19B6B-B2BE-429C-95DA-7726A302293A}" presName="desTx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E3F633-784A-4635-9AFE-E56FDB0D1F23}" type="pres">
      <dgm:prSet presAssocID="{2E037682-553D-402C-9A2F-36C8C6401460}" presName="space" presStyleCnt="0"/>
      <dgm:spPr/>
    </dgm:pt>
    <dgm:pt modelId="{C415DD30-6270-436C-8FBD-187BD25F2424}" type="pres">
      <dgm:prSet presAssocID="{B7C6C61A-5AE3-4E2E-9F4E-EE600482FD21}" presName="composite" presStyleCnt="0"/>
      <dgm:spPr/>
    </dgm:pt>
    <dgm:pt modelId="{409F02B1-42CF-46F4-BD4F-C4DE4B9D5B76}" type="pres">
      <dgm:prSet presAssocID="{B7C6C61A-5AE3-4E2E-9F4E-EE600482FD21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82F993-809E-4660-A254-11974CAC7D00}" type="pres">
      <dgm:prSet presAssocID="{B7C6C61A-5AE3-4E2E-9F4E-EE600482FD21}" presName="desTx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BE2119-413E-4C15-956E-8E158ADB9093}" type="pres">
      <dgm:prSet presAssocID="{FA834AD8-ABC5-4E7D-ACBB-6CE9177BC295}" presName="space" presStyleCnt="0"/>
      <dgm:spPr/>
    </dgm:pt>
    <dgm:pt modelId="{5CC28A6E-10E9-4F7B-B5BD-B7D55345FB93}" type="pres">
      <dgm:prSet presAssocID="{07E3A0F9-6068-4E6F-BC2C-8626F933A4DF}" presName="composite" presStyleCnt="0"/>
      <dgm:spPr/>
    </dgm:pt>
    <dgm:pt modelId="{622E2066-0995-4BE6-A7FA-14AC2C622A04}" type="pres">
      <dgm:prSet presAssocID="{07E3A0F9-6068-4E6F-BC2C-8626F933A4DF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1DE3A4-2729-4C75-AEF9-F783A278F51B}" type="pres">
      <dgm:prSet presAssocID="{07E3A0F9-6068-4E6F-BC2C-8626F933A4DF}" presName="desTx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4BA1A5-8CDF-4379-9DC6-8DCA51E3A781}" type="pres">
      <dgm:prSet presAssocID="{48EC41E3-933E-462F-B072-E515D4BEAD9D}" presName="space" presStyleCnt="0"/>
      <dgm:spPr/>
    </dgm:pt>
    <dgm:pt modelId="{39C377E4-0C8C-42A3-A8D4-05907303649F}" type="pres">
      <dgm:prSet presAssocID="{5083F1EA-9017-43ED-8D1A-692B28A4D33B}" presName="composite" presStyleCnt="0"/>
      <dgm:spPr/>
    </dgm:pt>
    <dgm:pt modelId="{E70917C8-F9B3-46CD-BC75-3D2F1928BA07}" type="pres">
      <dgm:prSet presAssocID="{5083F1EA-9017-43ED-8D1A-692B28A4D33B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4CECBE-8F58-47AA-8747-9F0FE1AB2F17}" type="pres">
      <dgm:prSet presAssocID="{5083F1EA-9017-43ED-8D1A-692B28A4D33B}" presName="desTx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6360A4-89E4-4439-871B-54105A53831C}" type="pres">
      <dgm:prSet presAssocID="{1313AD1D-487A-48CD-97B1-8002132148BD}" presName="space" presStyleCnt="0"/>
      <dgm:spPr/>
    </dgm:pt>
    <dgm:pt modelId="{333D2E1C-FA4C-4791-8F31-DDC97BFF2EF2}" type="pres">
      <dgm:prSet presAssocID="{91B2AECF-7C6E-48CE-B19A-62950CF9130B}" presName="composite" presStyleCnt="0"/>
      <dgm:spPr/>
    </dgm:pt>
    <dgm:pt modelId="{B583CC9F-09CB-4D31-992E-EF370473FF41}" type="pres">
      <dgm:prSet presAssocID="{91B2AECF-7C6E-48CE-B19A-62950CF9130B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7FEFA7-5D1B-4F22-A384-C7E8ED4AB214}" type="pres">
      <dgm:prSet presAssocID="{91B2AECF-7C6E-48CE-B19A-62950CF9130B}" presName="desTx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B8A560-8BB6-4893-8F31-3C2C8AFF82A4}" type="pres">
      <dgm:prSet presAssocID="{9BF50723-6706-4219-9D35-355519ECE55A}" presName="space" presStyleCnt="0"/>
      <dgm:spPr/>
    </dgm:pt>
    <dgm:pt modelId="{04722AD8-3BF4-4611-AAAC-FFDD609E8CC8}" type="pres">
      <dgm:prSet presAssocID="{0174370C-61D5-40A7-908A-955537D8A963}" presName="composite" presStyleCnt="0"/>
      <dgm:spPr/>
    </dgm:pt>
    <dgm:pt modelId="{840E69B4-08B7-4FA5-BB36-01A1DD8384BD}" type="pres">
      <dgm:prSet presAssocID="{0174370C-61D5-40A7-908A-955537D8A963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0BEC63-1EAB-4A43-BCCC-B59E4D817777}" type="pres">
      <dgm:prSet presAssocID="{0174370C-61D5-40A7-908A-955537D8A963}" presName="desTx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5181FDE-9927-413F-89E4-E2ABEC1DF596}" srcId="{AE4C2628-53EB-4AB6-BD66-AAD39EB4836D}" destId="{C2C19B6B-B2BE-429C-95DA-7726A302293A}" srcOrd="0" destOrd="0" parTransId="{B3E9C838-0166-48D4-9F55-387B13C8297A}" sibTransId="{2E037682-553D-402C-9A2F-36C8C6401460}"/>
    <dgm:cxn modelId="{30F3E5BB-6DC0-44E9-AE04-6005F923A0BC}" srcId="{C2C19B6B-B2BE-429C-95DA-7726A302293A}" destId="{8ECE7F48-BC54-47AB-9C9A-6F589968BBE4}" srcOrd="0" destOrd="0" parTransId="{1822FFA7-EE0D-4A12-A875-8F0EE9035597}" sibTransId="{05438B5A-028B-4958-B321-4C3D577FB870}"/>
    <dgm:cxn modelId="{CFC346D2-5F48-4687-8304-95BA3FEACF1C}" srcId="{C2C19B6B-B2BE-429C-95DA-7726A302293A}" destId="{14ABB04C-1141-4AA2-86FA-33FD1AEF9415}" srcOrd="1" destOrd="0" parTransId="{F670B105-E16F-4348-A69F-62420D50DF19}" sibTransId="{6301066D-B36D-48E1-93EC-123445D4AAE8}"/>
    <dgm:cxn modelId="{DCF27A40-71CC-469E-9D77-9C5E835AE36C}" srcId="{C2C19B6B-B2BE-429C-95DA-7726A302293A}" destId="{43BE9F4D-8461-4477-9F4B-84248E18C4EE}" srcOrd="2" destOrd="0" parTransId="{FA21E545-C2F2-47AF-B8F3-376D202833BD}" sibTransId="{E533BE98-0073-4416-B1BC-679F1DF06A47}"/>
    <dgm:cxn modelId="{99059BB0-04E3-468C-A77F-9CC50DD3BA3F}" srcId="{C2C19B6B-B2BE-429C-95DA-7726A302293A}" destId="{F5C2BFB6-3182-45BD-9F69-B8465E248826}" srcOrd="3" destOrd="0" parTransId="{E314474E-DF3F-41B4-A1AE-227FCDCD142A}" sibTransId="{F9E6CE21-7E88-44A6-A4E6-D49D4D281999}"/>
    <dgm:cxn modelId="{47F90E2B-DF1F-4820-83DC-F3E9C472EE37}" srcId="{C2C19B6B-B2BE-429C-95DA-7726A302293A}" destId="{186B17C9-9341-4911-9441-5E4A061A398C}" srcOrd="4" destOrd="0" parTransId="{49CB26CC-A337-4ED7-B7DC-A431F080C28F}" sibTransId="{E74C960C-8FF4-4DF6-A2D5-CE8A18AC4DBE}"/>
    <dgm:cxn modelId="{045034C6-5CDF-4F58-870D-1BDDE90BABD8}" srcId="{AE4C2628-53EB-4AB6-BD66-AAD39EB4836D}" destId="{B7C6C61A-5AE3-4E2E-9F4E-EE600482FD21}" srcOrd="1" destOrd="0" parTransId="{7A390E7A-18B5-4E08-8774-2465DC3CA938}" sibTransId="{FA834AD8-ABC5-4E7D-ACBB-6CE9177BC295}"/>
    <dgm:cxn modelId="{84771562-5C2E-46B4-8E1A-509F5C15E6A3}" srcId="{B7C6C61A-5AE3-4E2E-9F4E-EE600482FD21}" destId="{01C3B68C-0420-48DB-ADB0-92ADA02F42AB}" srcOrd="0" destOrd="1" parTransId="{7C47E1C6-AFA7-4C4F-869A-879053DA537F}" sibTransId="{5CD5372B-EF95-4182-955F-A8F445B04CF3}"/>
    <dgm:cxn modelId="{1937B52B-D932-4DFA-A6DD-5863B0371163}" srcId="{B7C6C61A-5AE3-4E2E-9F4E-EE600482FD21}" destId="{AD4852E2-4E67-4FD3-9254-1D1998FD59A9}" srcOrd="1" destOrd="1" parTransId="{02749626-2B41-460C-995A-ED93BAD4539C}" sibTransId="{49FD5988-B7EE-4CA1-9193-8210E1935BA2}"/>
    <dgm:cxn modelId="{19AD6B59-1147-4595-B74D-E0520EA5EE75}" srcId="{B7C6C61A-5AE3-4E2E-9F4E-EE600482FD21}" destId="{AD2A8AEF-E3CE-445A-840A-A3569C99A1ED}" srcOrd="2" destOrd="1" parTransId="{628E3654-B426-4C08-9725-D174D0B2A632}" sibTransId="{C8262FC6-05E9-4C6E-9FB1-8EAA559BD900}"/>
    <dgm:cxn modelId="{0AE207E9-FF6E-4B1E-BA46-9F6E4AAA583F}" srcId="{AE4C2628-53EB-4AB6-BD66-AAD39EB4836D}" destId="{07E3A0F9-6068-4E6F-BC2C-8626F933A4DF}" srcOrd="2" destOrd="0" parTransId="{47880E07-3330-4B96-B4F5-59FF9FD3D10E}" sibTransId="{48EC41E3-933E-462F-B072-E515D4BEAD9D}"/>
    <dgm:cxn modelId="{50D5E37A-C329-429A-A8D4-FD7107BFACDA}" srcId="{07E3A0F9-6068-4E6F-BC2C-8626F933A4DF}" destId="{F7C5FE9B-5337-4A2B-8BAF-69C21A4B3444}" srcOrd="0" destOrd="2" parTransId="{CE452F42-6FD5-4484-92D7-E19CD1092024}" sibTransId="{E97154DF-3364-425A-A096-39CB44802103}"/>
    <dgm:cxn modelId="{9D847B43-C68A-48A4-BFC1-0D3106DAC53D}" srcId="{07E3A0F9-6068-4E6F-BC2C-8626F933A4DF}" destId="{1377F2AB-8E4C-4CDE-8104-111F524A6AD8}" srcOrd="1" destOrd="2" parTransId="{325F5601-657E-4C82-BD65-A142EB370006}" sibTransId="{55A326E4-5DEB-4C5D-9B05-E32A7FD4FC0C}"/>
    <dgm:cxn modelId="{2A72CED4-D225-430D-8F6E-A56A1B720CA8}" srcId="{07E3A0F9-6068-4E6F-BC2C-8626F933A4DF}" destId="{51943938-6602-4A7D-A35E-C0C2508D412E}" srcOrd="2" destOrd="2" parTransId="{292184E9-7E1C-4D0E-8CD5-D4226E78D0BA}" sibTransId="{F67792A2-B852-40DA-B109-C21F0D0CB799}"/>
    <dgm:cxn modelId="{B4B5DF2C-097C-4804-9114-2593D0F0F818}" srcId="{07E3A0F9-6068-4E6F-BC2C-8626F933A4DF}" destId="{7DBA95AA-8558-4BFF-9448-D2DD4695636A}" srcOrd="3" destOrd="2" parTransId="{CFFE7623-CF02-47A2-9B7E-C85418E652DA}" sibTransId="{B1467053-B9EF-4385-B81B-E90402D63615}"/>
    <dgm:cxn modelId="{93BBC578-B4AB-4E35-9F73-917D9E845D3D}" srcId="{AE4C2628-53EB-4AB6-BD66-AAD39EB4836D}" destId="{5083F1EA-9017-43ED-8D1A-692B28A4D33B}" srcOrd="3" destOrd="0" parTransId="{B99ECADA-988C-48C3-BE00-9D50B176B197}" sibTransId="{1313AD1D-487A-48CD-97B1-8002132148BD}"/>
    <dgm:cxn modelId="{09264E1E-351B-4A4C-A5A5-76DD5C407414}" srcId="{5083F1EA-9017-43ED-8D1A-692B28A4D33B}" destId="{5898A155-4204-49B5-9FD9-4CE2001AD23E}" srcOrd="0" destOrd="3" parTransId="{D92AD2C2-B55D-4CE6-A87E-BCD9AD1D896E}" sibTransId="{38B8EE2F-0321-4DEB-B22E-9595ADD5B84B}"/>
    <dgm:cxn modelId="{B1686DA2-1247-4407-9B97-8098DD7B34E4}" srcId="{5083F1EA-9017-43ED-8D1A-692B28A4D33B}" destId="{AC09A0F5-757D-4014-86C0-E6DD5F4AF70F}" srcOrd="1" destOrd="3" parTransId="{5B458623-A133-4EB9-8D28-64058248BBC3}" sibTransId="{819029DE-FF01-4DFA-9651-7B49F3B737D7}"/>
    <dgm:cxn modelId="{03710A68-907D-457E-A8A0-063E8FF85F86}" srcId="{5083F1EA-9017-43ED-8D1A-692B28A4D33B}" destId="{D7F7F27F-B83F-4518-9D22-BC55FA979940}" srcOrd="2" destOrd="3" parTransId="{735204E4-3662-4845-90DD-FA45AC334275}" sibTransId="{1F9FD9C5-8173-49D7-88E3-23180FD52DB7}"/>
    <dgm:cxn modelId="{3E28E6D3-10F4-444B-B871-4182DD1E7405}" srcId="{AE4C2628-53EB-4AB6-BD66-AAD39EB4836D}" destId="{91B2AECF-7C6E-48CE-B19A-62950CF9130B}" srcOrd="4" destOrd="0" parTransId="{FB7EB190-0C22-44AD-87B9-800214AF6750}" sibTransId="{9BF50723-6706-4219-9D35-355519ECE55A}"/>
    <dgm:cxn modelId="{BA439762-00A6-4ACB-9F5D-FA10137C893D}" srcId="{91B2AECF-7C6E-48CE-B19A-62950CF9130B}" destId="{238C226B-789C-4137-88F3-9147F9C0E639}" srcOrd="0" destOrd="4" parTransId="{720D1EBC-49A0-48EB-B89D-9D2BDC212EC5}" sibTransId="{32D08D46-DD3E-477D-8BC1-8EF641022CFD}"/>
    <dgm:cxn modelId="{8D62B756-B0D6-4258-B82B-E98A949B3B2C}" srcId="{91B2AECF-7C6E-48CE-B19A-62950CF9130B}" destId="{62B928B4-9609-41EB-8A2B-8A6D34E0B8A5}" srcOrd="1" destOrd="4" parTransId="{5F41798A-01CA-41C6-A9B3-EC661F1D5535}" sibTransId="{D001669A-12D0-488A-B9EA-148949F1E58F}"/>
    <dgm:cxn modelId="{FDE8797B-B6D5-4D2A-BF98-48FD183EAA3B}" srcId="{91B2AECF-7C6E-48CE-B19A-62950CF9130B}" destId="{A8F75F4B-7877-45BC-9CB7-B4853A0E8942}" srcOrd="2" destOrd="4" parTransId="{BA05F23D-61EB-492C-BAD9-8640AE2D0C13}" sibTransId="{2BAA2C57-15F0-4730-8EF7-B8080CA3DBA9}"/>
    <dgm:cxn modelId="{3CDD85FB-903E-4513-8987-3017072E2375}" srcId="{91B2AECF-7C6E-48CE-B19A-62950CF9130B}" destId="{27C75A25-81D4-4898-B2C6-B62D32FDE214}" srcOrd="3" destOrd="4" parTransId="{3DDD8715-B201-4D5B-9608-D9F1F60BA9BD}" sibTransId="{B4A72F5E-31F1-4906-891E-041EB5659E07}"/>
    <dgm:cxn modelId="{A7E133D9-B298-437B-8EE3-1C3EEAF006DD}" srcId="{91B2AECF-7C6E-48CE-B19A-62950CF9130B}" destId="{33C82598-63DD-41E2-8398-4A7DDAB3092B}" srcOrd="4" destOrd="4" parTransId="{F7819099-F498-4D68-ABE8-D7B64A3B0306}" sibTransId="{B45053A2-4DA3-4A64-9DF7-5197FE8BDF85}"/>
    <dgm:cxn modelId="{028808F6-19FA-431F-BDD8-A690B24FB958}" srcId="{AE4C2628-53EB-4AB6-BD66-AAD39EB4836D}" destId="{0174370C-61D5-40A7-908A-955537D8A963}" srcOrd="5" destOrd="0" parTransId="{56B9625C-D05D-4AF5-8496-A76A660EBE92}" sibTransId="{80A1AFF4-25DB-4667-829A-854191191669}"/>
    <dgm:cxn modelId="{BBC0049E-611D-430E-9666-7DF4F4E6024B}" srcId="{0174370C-61D5-40A7-908A-955537D8A963}" destId="{BF03CB11-9C4E-442C-BC5C-78B05A39CE57}" srcOrd="0" destOrd="5" parTransId="{97D05E29-4FAB-47D5-8992-6CBAC6A5873F}" sibTransId="{D32A67B7-6BFF-478B-931E-250B30CEE1CC}"/>
    <dgm:cxn modelId="{67110AFA-DDF9-433B-903E-9A80F8ECDDD2}" srcId="{0174370C-61D5-40A7-908A-955537D8A963}" destId="{9EDF467B-7A64-477B-AAA5-F4F6572CD480}" srcOrd="1" destOrd="5" parTransId="{9756F955-0A3B-4D61-89D7-7E249E6EEAAD}" sibTransId="{C5099E0D-FBFF-4751-9CE6-6EAE2D033514}"/>
    <dgm:cxn modelId="{FFF2923E-AFA8-4C45-B0A0-F0543EAA2EFA}" srcId="{0174370C-61D5-40A7-908A-955537D8A963}" destId="{6F0D9BEF-D660-4DE5-BBC2-46F3B85B1BD9}" srcOrd="2" destOrd="5" parTransId="{D59DB87E-F233-4A4C-9B02-8E29FB0AB985}" sibTransId="{C4AA1390-9836-4140-A2B2-1B7F6A4E0A4B}"/>
    <dgm:cxn modelId="{16D44ED2-C0BE-44F7-A76F-15C41D4540D2}" srcId="{0174370C-61D5-40A7-908A-955537D8A963}" destId="{5F8EE360-8D4F-4F09-99F0-47F98FF962E0}" srcOrd="3" destOrd="5" parTransId="{BFB027DA-5A12-4A2A-B4C8-B3A68E8B6213}" sibTransId="{3C2F990F-471F-4AB5-8467-8F57E471B6A8}"/>
    <dgm:cxn modelId="{7117026E-351B-4560-AF3C-3DB987CFE205}" srcId="{0174370C-61D5-40A7-908A-955537D8A963}" destId="{C6D73BE1-2E15-4B0D-8EEC-A6165F0A96A6}" srcOrd="4" destOrd="5" parTransId="{D95D2525-38D8-401B-A41A-BF4FE52C4187}" sibTransId="{2E770F60-B32F-4207-AAA3-AE5244E272D9}"/>
    <dgm:cxn modelId="{C3AB4CCA-14E8-4D2D-9AE0-5B3F33B741F9}" type="presOf" srcId="{AE4C2628-53EB-4AB6-BD66-AAD39EB4836D}" destId="{0A047E65-6358-4ACF-9EFA-32D75A602496}" srcOrd="0" destOrd="0" presId="urn:microsoft.com/office/officeart/2005/8/layout/hList1"/>
    <dgm:cxn modelId="{607634A9-17E9-4CAB-BF63-1F8B4EAC3B6F}" type="presParOf" srcId="{0A047E65-6358-4ACF-9EFA-32D75A602496}" destId="{5EE8B122-7694-4D51-807F-15001DC0C88E}" srcOrd="0" destOrd="0" presId="urn:microsoft.com/office/officeart/2005/8/layout/hList1"/>
    <dgm:cxn modelId="{7EC35171-08EE-4A88-B316-D8EB25CEB910}" type="presParOf" srcId="{5EE8B122-7694-4D51-807F-15001DC0C88E}" destId="{96E703A9-01C4-4510-ADA8-0F23E2547F26}" srcOrd="0" destOrd="0" presId="urn:microsoft.com/office/officeart/2005/8/layout/hList1"/>
    <dgm:cxn modelId="{DF907393-5008-45E5-A41F-87764F57E44D}" type="presOf" srcId="{C2C19B6B-B2BE-429C-95DA-7726A302293A}" destId="{96E703A9-01C4-4510-ADA8-0F23E2547F26}" srcOrd="0" destOrd="0" presId="urn:microsoft.com/office/officeart/2005/8/layout/hList1"/>
    <dgm:cxn modelId="{A76F2939-6818-42A3-B358-421A23F0921B}" type="presParOf" srcId="{5EE8B122-7694-4D51-807F-15001DC0C88E}" destId="{6393D058-2A66-4D73-9401-CC1E81753BE9}" srcOrd="1" destOrd="0" presId="urn:microsoft.com/office/officeart/2005/8/layout/hList1"/>
    <dgm:cxn modelId="{74310681-18EA-4949-A601-A316E4FE36F1}" type="presOf" srcId="{8ECE7F48-BC54-47AB-9C9A-6F589968BBE4}" destId="{6393D058-2A66-4D73-9401-CC1E81753BE9}" srcOrd="0" destOrd="0" presId="urn:microsoft.com/office/officeart/2005/8/layout/hList1"/>
    <dgm:cxn modelId="{91B6309A-7E79-4C1F-B478-72A8457142FB}" type="presOf" srcId="{14ABB04C-1141-4AA2-86FA-33FD1AEF9415}" destId="{6393D058-2A66-4D73-9401-CC1E81753BE9}" srcOrd="0" destOrd="1" presId="urn:microsoft.com/office/officeart/2005/8/layout/hList1"/>
    <dgm:cxn modelId="{967CBD5F-FF22-44FB-A57B-FFCB0C40809A}" type="presOf" srcId="{43BE9F4D-8461-4477-9F4B-84248E18C4EE}" destId="{6393D058-2A66-4D73-9401-CC1E81753BE9}" srcOrd="0" destOrd="2" presId="urn:microsoft.com/office/officeart/2005/8/layout/hList1"/>
    <dgm:cxn modelId="{54753442-8720-4097-982C-C9D55D8283BD}" type="presOf" srcId="{F5C2BFB6-3182-45BD-9F69-B8465E248826}" destId="{6393D058-2A66-4D73-9401-CC1E81753BE9}" srcOrd="0" destOrd="3" presId="urn:microsoft.com/office/officeart/2005/8/layout/hList1"/>
    <dgm:cxn modelId="{2981C896-EEB9-423A-ADF7-AF637AA7BA21}" type="presOf" srcId="{186B17C9-9341-4911-9441-5E4A061A398C}" destId="{6393D058-2A66-4D73-9401-CC1E81753BE9}" srcOrd="0" destOrd="4" presId="urn:microsoft.com/office/officeart/2005/8/layout/hList1"/>
    <dgm:cxn modelId="{7176C98D-1701-40F7-A121-D54A8586801E}" type="presParOf" srcId="{0A047E65-6358-4ACF-9EFA-32D75A602496}" destId="{FDE3F633-784A-4635-9AFE-E56FDB0D1F23}" srcOrd="1" destOrd="0" presId="urn:microsoft.com/office/officeart/2005/8/layout/hList1"/>
    <dgm:cxn modelId="{61E6E89E-6823-40CF-B0DB-475E78C7A79F}" type="presParOf" srcId="{0A047E65-6358-4ACF-9EFA-32D75A602496}" destId="{C415DD30-6270-436C-8FBD-187BD25F2424}" srcOrd="2" destOrd="0" presId="urn:microsoft.com/office/officeart/2005/8/layout/hList1"/>
    <dgm:cxn modelId="{A83C451C-91FD-4010-98C3-B9E4FEEBC270}" type="presParOf" srcId="{C415DD30-6270-436C-8FBD-187BD25F2424}" destId="{409F02B1-42CF-46F4-BD4F-C4DE4B9D5B76}" srcOrd="0" destOrd="2" presId="urn:microsoft.com/office/officeart/2005/8/layout/hList1"/>
    <dgm:cxn modelId="{9F57B3B9-34D8-4B56-B72A-82AEC296F340}" type="presOf" srcId="{B7C6C61A-5AE3-4E2E-9F4E-EE600482FD21}" destId="{409F02B1-42CF-46F4-BD4F-C4DE4B9D5B76}" srcOrd="0" destOrd="0" presId="urn:microsoft.com/office/officeart/2005/8/layout/hList1"/>
    <dgm:cxn modelId="{B9C26F40-4073-4CA2-8187-9D8625BC8B42}" type="presParOf" srcId="{C415DD30-6270-436C-8FBD-187BD25F2424}" destId="{3282F993-809E-4660-A254-11974CAC7D00}" srcOrd="1" destOrd="2" presId="urn:microsoft.com/office/officeart/2005/8/layout/hList1"/>
    <dgm:cxn modelId="{709C267F-297A-4706-9EFF-2EA805B6BAE4}" type="presOf" srcId="{01C3B68C-0420-48DB-ADB0-92ADA02F42AB}" destId="{3282F993-809E-4660-A254-11974CAC7D00}" srcOrd="0" destOrd="0" presId="urn:microsoft.com/office/officeart/2005/8/layout/hList1"/>
    <dgm:cxn modelId="{A86FF996-4D74-459D-AEE8-1966DF88E1FB}" type="presOf" srcId="{AD4852E2-4E67-4FD3-9254-1D1998FD59A9}" destId="{3282F993-809E-4660-A254-11974CAC7D00}" srcOrd="0" destOrd="1" presId="urn:microsoft.com/office/officeart/2005/8/layout/hList1"/>
    <dgm:cxn modelId="{CD530CF6-D976-4564-8E6E-E233557D38AC}" type="presOf" srcId="{AD2A8AEF-E3CE-445A-840A-A3569C99A1ED}" destId="{3282F993-809E-4660-A254-11974CAC7D00}" srcOrd="0" destOrd="2" presId="urn:microsoft.com/office/officeart/2005/8/layout/hList1"/>
    <dgm:cxn modelId="{56491389-E501-405C-A8D4-EF0226E26900}" type="presParOf" srcId="{0A047E65-6358-4ACF-9EFA-32D75A602496}" destId="{FEBE2119-413E-4C15-956E-8E158ADB9093}" srcOrd="3" destOrd="0" presId="urn:microsoft.com/office/officeart/2005/8/layout/hList1"/>
    <dgm:cxn modelId="{005A4F11-D009-4DF5-9A51-79136CB80757}" type="presParOf" srcId="{0A047E65-6358-4ACF-9EFA-32D75A602496}" destId="{5CC28A6E-10E9-4F7B-B5BD-B7D55345FB93}" srcOrd="4" destOrd="0" presId="urn:microsoft.com/office/officeart/2005/8/layout/hList1"/>
    <dgm:cxn modelId="{4BA2AFB0-A123-42FF-9708-9A9A7735C40D}" type="presParOf" srcId="{5CC28A6E-10E9-4F7B-B5BD-B7D55345FB93}" destId="{622E2066-0995-4BE6-A7FA-14AC2C622A04}" srcOrd="0" destOrd="4" presId="urn:microsoft.com/office/officeart/2005/8/layout/hList1"/>
    <dgm:cxn modelId="{287D32C8-0472-40E9-BDE0-83E38B63C61F}" type="presOf" srcId="{07E3A0F9-6068-4E6F-BC2C-8626F933A4DF}" destId="{622E2066-0995-4BE6-A7FA-14AC2C622A04}" srcOrd="0" destOrd="0" presId="urn:microsoft.com/office/officeart/2005/8/layout/hList1"/>
    <dgm:cxn modelId="{C0FCFEA3-D594-4A63-B8AC-EA361E001CBE}" type="presParOf" srcId="{5CC28A6E-10E9-4F7B-B5BD-B7D55345FB93}" destId="{3B1DE3A4-2729-4C75-AEF9-F783A278F51B}" srcOrd="1" destOrd="4" presId="urn:microsoft.com/office/officeart/2005/8/layout/hList1"/>
    <dgm:cxn modelId="{3A542E0C-D34E-4F38-9805-5DDD27842289}" type="presOf" srcId="{F7C5FE9B-5337-4A2B-8BAF-69C21A4B3444}" destId="{3B1DE3A4-2729-4C75-AEF9-F783A278F51B}" srcOrd="0" destOrd="0" presId="urn:microsoft.com/office/officeart/2005/8/layout/hList1"/>
    <dgm:cxn modelId="{39CA1862-6728-4A2F-B1A3-0B849DB14E76}" type="presOf" srcId="{1377F2AB-8E4C-4CDE-8104-111F524A6AD8}" destId="{3B1DE3A4-2729-4C75-AEF9-F783A278F51B}" srcOrd="0" destOrd="1" presId="urn:microsoft.com/office/officeart/2005/8/layout/hList1"/>
    <dgm:cxn modelId="{D1D71B34-3144-4C0D-9261-EAAAB814110B}" type="presOf" srcId="{51943938-6602-4A7D-A35E-C0C2508D412E}" destId="{3B1DE3A4-2729-4C75-AEF9-F783A278F51B}" srcOrd="0" destOrd="2" presId="urn:microsoft.com/office/officeart/2005/8/layout/hList1"/>
    <dgm:cxn modelId="{7764ABD2-49DC-4254-855F-325BA5383EF0}" type="presOf" srcId="{7DBA95AA-8558-4BFF-9448-D2DD4695636A}" destId="{3B1DE3A4-2729-4C75-AEF9-F783A278F51B}" srcOrd="0" destOrd="3" presId="urn:microsoft.com/office/officeart/2005/8/layout/hList1"/>
    <dgm:cxn modelId="{8343F011-9F89-4A5F-932C-6DE3B455702B}" type="presParOf" srcId="{0A047E65-6358-4ACF-9EFA-32D75A602496}" destId="{B44BA1A5-8CDF-4379-9DC6-8DCA51E3A781}" srcOrd="5" destOrd="0" presId="urn:microsoft.com/office/officeart/2005/8/layout/hList1"/>
    <dgm:cxn modelId="{D876DD81-D08A-4852-9DAE-E555E8272D5C}" type="presParOf" srcId="{0A047E65-6358-4ACF-9EFA-32D75A602496}" destId="{39C377E4-0C8C-42A3-A8D4-05907303649F}" srcOrd="6" destOrd="0" presId="urn:microsoft.com/office/officeart/2005/8/layout/hList1"/>
    <dgm:cxn modelId="{947A6D86-4C9D-4844-9C0D-A539B6C36D43}" type="presParOf" srcId="{39C377E4-0C8C-42A3-A8D4-05907303649F}" destId="{E70917C8-F9B3-46CD-BC75-3D2F1928BA07}" srcOrd="0" destOrd="6" presId="urn:microsoft.com/office/officeart/2005/8/layout/hList1"/>
    <dgm:cxn modelId="{EF2F7967-B41D-461C-8BEB-05CBCD027B40}" type="presOf" srcId="{5083F1EA-9017-43ED-8D1A-692B28A4D33B}" destId="{E70917C8-F9B3-46CD-BC75-3D2F1928BA07}" srcOrd="0" destOrd="0" presId="urn:microsoft.com/office/officeart/2005/8/layout/hList1"/>
    <dgm:cxn modelId="{825039F6-A2FD-40F2-A1D5-731DC2056724}" type="presParOf" srcId="{39C377E4-0C8C-42A3-A8D4-05907303649F}" destId="{E84CECBE-8F58-47AA-8747-9F0FE1AB2F17}" srcOrd="1" destOrd="6" presId="urn:microsoft.com/office/officeart/2005/8/layout/hList1"/>
    <dgm:cxn modelId="{562B1F2F-A5D5-4496-8D9C-9E60053D3BC5}" type="presOf" srcId="{5898A155-4204-49B5-9FD9-4CE2001AD23E}" destId="{E84CECBE-8F58-47AA-8747-9F0FE1AB2F17}" srcOrd="0" destOrd="0" presId="urn:microsoft.com/office/officeart/2005/8/layout/hList1"/>
    <dgm:cxn modelId="{CD4C567C-9BAA-49C6-8DB6-C18BDFC40059}" type="presOf" srcId="{AC09A0F5-757D-4014-86C0-E6DD5F4AF70F}" destId="{E84CECBE-8F58-47AA-8747-9F0FE1AB2F17}" srcOrd="0" destOrd="1" presId="urn:microsoft.com/office/officeart/2005/8/layout/hList1"/>
    <dgm:cxn modelId="{D120C115-948E-4895-860F-678977F9D2D1}" type="presOf" srcId="{D7F7F27F-B83F-4518-9D22-BC55FA979940}" destId="{E84CECBE-8F58-47AA-8747-9F0FE1AB2F17}" srcOrd="0" destOrd="2" presId="urn:microsoft.com/office/officeart/2005/8/layout/hList1"/>
    <dgm:cxn modelId="{768A3F77-AAAE-4B94-B3D6-494A1AD5F480}" type="presParOf" srcId="{0A047E65-6358-4ACF-9EFA-32D75A602496}" destId="{3E6360A4-89E4-4439-871B-54105A53831C}" srcOrd="7" destOrd="0" presId="urn:microsoft.com/office/officeart/2005/8/layout/hList1"/>
    <dgm:cxn modelId="{E09AA1EE-1815-4506-9856-17C05A2627D7}" type="presParOf" srcId="{0A047E65-6358-4ACF-9EFA-32D75A602496}" destId="{333D2E1C-FA4C-4791-8F31-DDC97BFF2EF2}" srcOrd="8" destOrd="0" presId="urn:microsoft.com/office/officeart/2005/8/layout/hList1"/>
    <dgm:cxn modelId="{F1CA8B55-6242-44E6-866E-6C8976A568E9}" type="presParOf" srcId="{333D2E1C-FA4C-4791-8F31-DDC97BFF2EF2}" destId="{B583CC9F-09CB-4D31-992E-EF370473FF41}" srcOrd="0" destOrd="8" presId="urn:microsoft.com/office/officeart/2005/8/layout/hList1"/>
    <dgm:cxn modelId="{2363C964-8CE6-4E6D-9389-6764AB693DA1}" type="presOf" srcId="{91B2AECF-7C6E-48CE-B19A-62950CF9130B}" destId="{B583CC9F-09CB-4D31-992E-EF370473FF41}" srcOrd="0" destOrd="0" presId="urn:microsoft.com/office/officeart/2005/8/layout/hList1"/>
    <dgm:cxn modelId="{FC5AF221-1914-43E3-AEBB-86B2A5CFB92A}" type="presParOf" srcId="{333D2E1C-FA4C-4791-8F31-DDC97BFF2EF2}" destId="{477FEFA7-5D1B-4F22-A384-C7E8ED4AB214}" srcOrd="1" destOrd="8" presId="urn:microsoft.com/office/officeart/2005/8/layout/hList1"/>
    <dgm:cxn modelId="{BF145453-75FA-447A-8AC7-91C7168B2A47}" type="presOf" srcId="{238C226B-789C-4137-88F3-9147F9C0E639}" destId="{477FEFA7-5D1B-4F22-A384-C7E8ED4AB214}" srcOrd="0" destOrd="0" presId="urn:microsoft.com/office/officeart/2005/8/layout/hList1"/>
    <dgm:cxn modelId="{988B4B80-EC33-4EDD-8DEC-96B509E2C4AA}" type="presOf" srcId="{62B928B4-9609-41EB-8A2B-8A6D34E0B8A5}" destId="{477FEFA7-5D1B-4F22-A384-C7E8ED4AB214}" srcOrd="0" destOrd="1" presId="urn:microsoft.com/office/officeart/2005/8/layout/hList1"/>
    <dgm:cxn modelId="{3C8A9C2B-E333-4781-A921-E0BCB2C5AB54}" type="presOf" srcId="{A8F75F4B-7877-45BC-9CB7-B4853A0E8942}" destId="{477FEFA7-5D1B-4F22-A384-C7E8ED4AB214}" srcOrd="0" destOrd="2" presId="urn:microsoft.com/office/officeart/2005/8/layout/hList1"/>
    <dgm:cxn modelId="{1BE0B9F3-E6E4-46FA-9066-AD2256928E51}" type="presOf" srcId="{27C75A25-81D4-4898-B2C6-B62D32FDE214}" destId="{477FEFA7-5D1B-4F22-A384-C7E8ED4AB214}" srcOrd="0" destOrd="3" presId="urn:microsoft.com/office/officeart/2005/8/layout/hList1"/>
    <dgm:cxn modelId="{DA96BF38-7F76-45A3-9250-CBF2BF21A848}" type="presOf" srcId="{33C82598-63DD-41E2-8398-4A7DDAB3092B}" destId="{477FEFA7-5D1B-4F22-A384-C7E8ED4AB214}" srcOrd="0" destOrd="4" presId="urn:microsoft.com/office/officeart/2005/8/layout/hList1"/>
    <dgm:cxn modelId="{F2813D4F-9710-4334-8C5F-C14A3358FE7F}" type="presParOf" srcId="{0A047E65-6358-4ACF-9EFA-32D75A602496}" destId="{1BB8A560-8BB6-4893-8F31-3C2C8AFF82A4}" srcOrd="9" destOrd="0" presId="urn:microsoft.com/office/officeart/2005/8/layout/hList1"/>
    <dgm:cxn modelId="{F1AB51A8-7314-450E-B864-32DC9EF7BE28}" type="presParOf" srcId="{0A047E65-6358-4ACF-9EFA-32D75A602496}" destId="{04722AD8-3BF4-4611-AAAC-FFDD609E8CC8}" srcOrd="10" destOrd="0" presId="urn:microsoft.com/office/officeart/2005/8/layout/hList1"/>
    <dgm:cxn modelId="{2E30C62B-EE88-471E-9346-6A3113FEB95A}" type="presParOf" srcId="{04722AD8-3BF4-4611-AAAC-FFDD609E8CC8}" destId="{840E69B4-08B7-4FA5-BB36-01A1DD8384BD}" srcOrd="0" destOrd="10" presId="urn:microsoft.com/office/officeart/2005/8/layout/hList1"/>
    <dgm:cxn modelId="{6789E7A2-4CBA-4CAA-895E-82F2CDB6C951}" type="presOf" srcId="{0174370C-61D5-40A7-908A-955537D8A963}" destId="{840E69B4-08B7-4FA5-BB36-01A1DD8384BD}" srcOrd="0" destOrd="0" presId="urn:microsoft.com/office/officeart/2005/8/layout/hList1"/>
    <dgm:cxn modelId="{3266F83D-EEB1-4992-8521-D44C626F70BE}" type="presParOf" srcId="{04722AD8-3BF4-4611-AAAC-FFDD609E8CC8}" destId="{420BEC63-1EAB-4A43-BCCC-B59E4D817777}" srcOrd="1" destOrd="10" presId="urn:microsoft.com/office/officeart/2005/8/layout/hList1"/>
    <dgm:cxn modelId="{67E40A5D-6FD3-4D6A-AC4C-8238F888068B}" type="presOf" srcId="{BF03CB11-9C4E-442C-BC5C-78B05A39CE57}" destId="{420BEC63-1EAB-4A43-BCCC-B59E4D817777}" srcOrd="0" destOrd="0" presId="urn:microsoft.com/office/officeart/2005/8/layout/hList1"/>
    <dgm:cxn modelId="{D054B08B-75C7-4164-A04E-7FCF07482703}" type="presOf" srcId="{9EDF467B-7A64-477B-AAA5-F4F6572CD480}" destId="{420BEC63-1EAB-4A43-BCCC-B59E4D817777}" srcOrd="0" destOrd="1" presId="urn:microsoft.com/office/officeart/2005/8/layout/hList1"/>
    <dgm:cxn modelId="{9142A1E2-C085-4B25-BCF5-94B37B0BFBA4}" type="presOf" srcId="{6F0D9BEF-D660-4DE5-BBC2-46F3B85B1BD9}" destId="{420BEC63-1EAB-4A43-BCCC-B59E4D817777}" srcOrd="0" destOrd="2" presId="urn:microsoft.com/office/officeart/2005/8/layout/hList1"/>
    <dgm:cxn modelId="{23E1BB83-CB4F-43DB-B91D-6EAAF553ACA2}" type="presOf" srcId="{5F8EE360-8D4F-4F09-99F0-47F98FF962E0}" destId="{420BEC63-1EAB-4A43-BCCC-B59E4D817777}" srcOrd="0" destOrd="3" presId="urn:microsoft.com/office/officeart/2005/8/layout/hList1"/>
    <dgm:cxn modelId="{4591B780-606C-4240-9C72-824F7055BBFF}" type="presOf" srcId="{C6D73BE1-2E15-4B0D-8EEC-A6165F0A96A6}" destId="{420BEC63-1EAB-4A43-BCCC-B59E4D817777}" srcOrd="0" destOrd="4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A7D31E-3946-431C-9861-35301D773F55}" type="doc">
      <dgm:prSet loTypeId="urn:microsoft.com/office/officeart/2005/8/layout/hList1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5F6C83F6-64DC-4020-8309-E342CA82BAE9}">
      <dgm:prSet/>
      <dgm:spPr/>
      <dgm:t>
        <a:bodyPr/>
        <a:lstStyle/>
        <a:p>
          <a:pPr rtl="0"/>
          <a:r>
            <a:rPr lang="en-US" b="1" smtClean="0"/>
            <a:t>IDEAL</a:t>
          </a:r>
          <a:r>
            <a:rPr lang="zh-CN" b="1" smtClean="0"/>
            <a:t>参考模型</a:t>
          </a:r>
          <a:endParaRPr lang="zh-CN"/>
        </a:p>
      </dgm:t>
    </dgm:pt>
    <dgm:pt modelId="{DF6F8DE8-2D32-4435-B352-63549BD98F11}" cxnId="{C561E9A8-B7CE-4FF7-B843-338841EC4D1B}" type="parTrans">
      <dgm:prSet/>
      <dgm:spPr/>
      <dgm:t>
        <a:bodyPr/>
        <a:lstStyle/>
        <a:p>
          <a:endParaRPr lang="zh-CN" altLang="en-US"/>
        </a:p>
      </dgm:t>
    </dgm:pt>
    <dgm:pt modelId="{5A641EAB-21E9-4D3D-A9AC-A69D939A6573}" cxnId="{C561E9A8-B7CE-4FF7-B843-338841EC4D1B}" type="sibTrans">
      <dgm:prSet/>
      <dgm:spPr/>
      <dgm:t>
        <a:bodyPr/>
        <a:lstStyle/>
        <a:p>
          <a:endParaRPr lang="zh-CN" altLang="en-US"/>
        </a:p>
      </dgm:t>
    </dgm:pt>
    <dgm:pt modelId="{F51D34FE-2AF9-4DCC-B46F-AE20475AACF2}">
      <dgm:prSet/>
      <dgm:spPr/>
      <dgm:t>
        <a:bodyPr/>
        <a:lstStyle/>
        <a:p>
          <a:pPr rtl="0"/>
          <a:r>
            <a:rPr lang="zh-CN" b="1" smtClean="0"/>
            <a:t>启动（</a:t>
          </a:r>
          <a:r>
            <a:rPr lang="en-US" b="1" smtClean="0"/>
            <a:t>Initiating</a:t>
          </a:r>
          <a:r>
            <a:rPr lang="zh-CN" b="1" smtClean="0"/>
            <a:t>）</a:t>
          </a:r>
          <a:endParaRPr lang="zh-CN"/>
        </a:p>
      </dgm:t>
    </dgm:pt>
    <dgm:pt modelId="{03FCAAB9-563A-4990-A02B-DA9A31FA3670}" cxnId="{57FC7317-B927-4129-BCCB-7F5045090A76}" type="parTrans">
      <dgm:prSet/>
      <dgm:spPr/>
      <dgm:t>
        <a:bodyPr/>
        <a:lstStyle/>
        <a:p>
          <a:endParaRPr lang="zh-CN" altLang="en-US"/>
        </a:p>
      </dgm:t>
    </dgm:pt>
    <dgm:pt modelId="{82C8E53D-E5D9-41C2-8FAD-D880FBCCF2F6}" cxnId="{57FC7317-B927-4129-BCCB-7F5045090A76}" type="sibTrans">
      <dgm:prSet/>
      <dgm:spPr/>
      <dgm:t>
        <a:bodyPr/>
        <a:lstStyle/>
        <a:p>
          <a:endParaRPr lang="zh-CN" altLang="en-US"/>
        </a:p>
      </dgm:t>
    </dgm:pt>
    <dgm:pt modelId="{4BBD04E1-6409-4588-86BA-8A5E67AEAF44}">
      <dgm:prSet/>
      <dgm:spPr/>
      <dgm:t>
        <a:bodyPr/>
        <a:lstStyle/>
        <a:p>
          <a:pPr rtl="0"/>
          <a:r>
            <a:rPr lang="zh-CN" b="1" smtClean="0"/>
            <a:t>诊断（</a:t>
          </a:r>
          <a:r>
            <a:rPr lang="en-US" b="1" smtClean="0"/>
            <a:t>Diagnosing</a:t>
          </a:r>
          <a:r>
            <a:rPr lang="zh-CN" b="1" smtClean="0"/>
            <a:t>）</a:t>
          </a:r>
          <a:endParaRPr lang="zh-CN"/>
        </a:p>
      </dgm:t>
    </dgm:pt>
    <dgm:pt modelId="{1AACABC4-367A-4E6C-9601-9E8DFE7BE789}" cxnId="{6757C53F-4426-408B-A912-E4E21E19B0C1}" type="parTrans">
      <dgm:prSet/>
      <dgm:spPr/>
      <dgm:t>
        <a:bodyPr/>
        <a:lstStyle/>
        <a:p>
          <a:endParaRPr lang="zh-CN" altLang="en-US"/>
        </a:p>
      </dgm:t>
    </dgm:pt>
    <dgm:pt modelId="{263EF5FD-A4F8-48AF-B747-40166C6C4CCC}" cxnId="{6757C53F-4426-408B-A912-E4E21E19B0C1}" type="sibTrans">
      <dgm:prSet/>
      <dgm:spPr/>
      <dgm:t>
        <a:bodyPr/>
        <a:lstStyle/>
        <a:p>
          <a:endParaRPr lang="zh-CN" altLang="en-US"/>
        </a:p>
      </dgm:t>
    </dgm:pt>
    <dgm:pt modelId="{0912D056-A014-463A-BEC8-639B854F0818}">
      <dgm:prSet/>
      <dgm:spPr/>
      <dgm:t>
        <a:bodyPr/>
        <a:lstStyle/>
        <a:p>
          <a:pPr rtl="0"/>
          <a:r>
            <a:rPr lang="zh-CN" b="1" smtClean="0"/>
            <a:t>建立（</a:t>
          </a:r>
          <a:r>
            <a:rPr lang="en-US" b="1" smtClean="0"/>
            <a:t>Establishing</a:t>
          </a:r>
          <a:r>
            <a:rPr lang="zh-CN" b="1" smtClean="0"/>
            <a:t>）</a:t>
          </a:r>
          <a:endParaRPr lang="zh-CN"/>
        </a:p>
      </dgm:t>
    </dgm:pt>
    <dgm:pt modelId="{EA90F140-ACAC-4B09-BEAC-DB40F811F6E8}" cxnId="{6C44FD00-5FFF-4F7A-80A7-B1A15DE5BBA0}" type="parTrans">
      <dgm:prSet/>
      <dgm:spPr/>
      <dgm:t>
        <a:bodyPr/>
        <a:lstStyle/>
        <a:p>
          <a:endParaRPr lang="zh-CN" altLang="en-US"/>
        </a:p>
      </dgm:t>
    </dgm:pt>
    <dgm:pt modelId="{FB33F3A2-D388-4475-91E2-A5BE0E807173}" cxnId="{6C44FD00-5FFF-4F7A-80A7-B1A15DE5BBA0}" type="sibTrans">
      <dgm:prSet/>
      <dgm:spPr/>
      <dgm:t>
        <a:bodyPr/>
        <a:lstStyle/>
        <a:p>
          <a:endParaRPr lang="zh-CN" altLang="en-US"/>
        </a:p>
      </dgm:t>
    </dgm:pt>
    <dgm:pt modelId="{9910ECA1-2926-463D-84B6-43F194471457}">
      <dgm:prSet/>
      <dgm:spPr/>
      <dgm:t>
        <a:bodyPr/>
        <a:lstStyle/>
        <a:p>
          <a:pPr rtl="0"/>
          <a:r>
            <a:rPr lang="zh-CN" b="1" smtClean="0"/>
            <a:t>行动 （</a:t>
          </a:r>
          <a:r>
            <a:rPr lang="en-US" b="1" smtClean="0"/>
            <a:t>Acting</a:t>
          </a:r>
          <a:r>
            <a:rPr lang="zh-CN" b="1" smtClean="0"/>
            <a:t>）</a:t>
          </a:r>
          <a:endParaRPr lang="zh-CN"/>
        </a:p>
      </dgm:t>
    </dgm:pt>
    <dgm:pt modelId="{49A02DA0-2B6D-42B7-8414-DEECE2F53DB8}" cxnId="{ED3D1C87-0997-4CF6-A38A-E6CDBEB63362}" type="parTrans">
      <dgm:prSet/>
      <dgm:spPr/>
      <dgm:t>
        <a:bodyPr/>
        <a:lstStyle/>
        <a:p>
          <a:endParaRPr lang="zh-CN" altLang="en-US"/>
        </a:p>
      </dgm:t>
    </dgm:pt>
    <dgm:pt modelId="{9E444E1F-86FC-4934-A093-E81A163BE150}" cxnId="{ED3D1C87-0997-4CF6-A38A-E6CDBEB63362}" type="sibTrans">
      <dgm:prSet/>
      <dgm:spPr/>
      <dgm:t>
        <a:bodyPr/>
        <a:lstStyle/>
        <a:p>
          <a:endParaRPr lang="zh-CN" altLang="en-US"/>
        </a:p>
      </dgm:t>
    </dgm:pt>
    <dgm:pt modelId="{7C175281-89A8-4D22-BF2A-8A1B90F05877}">
      <dgm:prSet/>
      <dgm:spPr/>
      <dgm:t>
        <a:bodyPr/>
        <a:lstStyle/>
        <a:p>
          <a:pPr rtl="0"/>
          <a:r>
            <a:rPr lang="zh-CN" b="1" smtClean="0"/>
            <a:t>学习（</a:t>
          </a:r>
          <a:r>
            <a:rPr lang="en-US" b="1" smtClean="0"/>
            <a:t>Learning</a:t>
          </a:r>
          <a:r>
            <a:rPr lang="zh-CN" b="1" smtClean="0"/>
            <a:t>）</a:t>
          </a:r>
          <a:endParaRPr lang="zh-CN"/>
        </a:p>
      </dgm:t>
    </dgm:pt>
    <dgm:pt modelId="{D1BDB36A-3923-4E99-BEC1-08C4AAB6E8F5}" cxnId="{DD834575-5544-4D28-A11B-1D4FC91F0B92}" type="parTrans">
      <dgm:prSet/>
      <dgm:spPr/>
      <dgm:t>
        <a:bodyPr/>
        <a:lstStyle/>
        <a:p>
          <a:endParaRPr lang="zh-CN" altLang="en-US"/>
        </a:p>
      </dgm:t>
    </dgm:pt>
    <dgm:pt modelId="{2648F426-ADBB-4BCF-A513-FC4BFCA6171B}" cxnId="{DD834575-5544-4D28-A11B-1D4FC91F0B92}" type="sibTrans">
      <dgm:prSet/>
      <dgm:spPr/>
      <dgm:t>
        <a:bodyPr/>
        <a:lstStyle/>
        <a:p>
          <a:endParaRPr lang="zh-CN" altLang="en-US"/>
        </a:p>
      </dgm:t>
    </dgm:pt>
    <dgm:pt modelId="{8A991668-5351-43E2-9D57-722F535A23DE}" type="pres">
      <dgm:prSet presAssocID="{72A7D31E-3946-431C-9861-35301D773F5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1AC23C1-ED97-4469-ACB2-6734324B3329}" type="pres">
      <dgm:prSet presAssocID="{5F6C83F6-64DC-4020-8309-E342CA82BAE9}" presName="composite" presStyleCnt="0"/>
      <dgm:spPr/>
    </dgm:pt>
    <dgm:pt modelId="{CAF8D6E7-7E55-4263-8684-14FFA3C0EDD9}" type="pres">
      <dgm:prSet presAssocID="{5F6C83F6-64DC-4020-8309-E342CA82BAE9}" presName="parTx" presStyleLbl="alignNode1" presStyleIdx="0" presStyleCnt="1" custLinFactNeighborX="-256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E5432A-C055-4FA1-AE18-50289F59324B}" type="pres">
      <dgm:prSet presAssocID="{5F6C83F6-64DC-4020-8309-E342CA82BAE9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561E9A8-B7CE-4FF7-B843-338841EC4D1B}" srcId="{72A7D31E-3946-431C-9861-35301D773F55}" destId="{5F6C83F6-64DC-4020-8309-E342CA82BAE9}" srcOrd="0" destOrd="0" parTransId="{DF6F8DE8-2D32-4435-B352-63549BD98F11}" sibTransId="{5A641EAB-21E9-4D3D-A9AC-A69D939A6573}"/>
    <dgm:cxn modelId="{ABBB9532-52AA-4F9B-A1F7-957C619EF0EE}" type="presOf" srcId="{9910ECA1-2926-463D-84B6-43F194471457}" destId="{CEE5432A-C055-4FA1-AE18-50289F59324B}" srcOrd="0" destOrd="3" presId="urn:microsoft.com/office/officeart/2005/8/layout/hList1"/>
    <dgm:cxn modelId="{57FC7317-B927-4129-BCCB-7F5045090A76}" srcId="{5F6C83F6-64DC-4020-8309-E342CA82BAE9}" destId="{F51D34FE-2AF9-4DCC-B46F-AE20475AACF2}" srcOrd="0" destOrd="0" parTransId="{03FCAAB9-563A-4990-A02B-DA9A31FA3670}" sibTransId="{82C8E53D-E5D9-41C2-8FAD-D880FBCCF2F6}"/>
    <dgm:cxn modelId="{6757C53F-4426-408B-A912-E4E21E19B0C1}" srcId="{5F6C83F6-64DC-4020-8309-E342CA82BAE9}" destId="{4BBD04E1-6409-4588-86BA-8A5E67AEAF44}" srcOrd="1" destOrd="0" parTransId="{1AACABC4-367A-4E6C-9601-9E8DFE7BE789}" sibTransId="{263EF5FD-A4F8-48AF-B747-40166C6C4CCC}"/>
    <dgm:cxn modelId="{C024CF0F-4CE0-44D8-8900-B96064D8D1CE}" type="presOf" srcId="{4BBD04E1-6409-4588-86BA-8A5E67AEAF44}" destId="{CEE5432A-C055-4FA1-AE18-50289F59324B}" srcOrd="0" destOrd="1" presId="urn:microsoft.com/office/officeart/2005/8/layout/hList1"/>
    <dgm:cxn modelId="{C034C318-B43E-4354-80DC-3B9080DF21E2}" type="presOf" srcId="{72A7D31E-3946-431C-9861-35301D773F55}" destId="{8A991668-5351-43E2-9D57-722F535A23DE}" srcOrd="0" destOrd="0" presId="urn:microsoft.com/office/officeart/2005/8/layout/hList1"/>
    <dgm:cxn modelId="{DD834575-5544-4D28-A11B-1D4FC91F0B92}" srcId="{5F6C83F6-64DC-4020-8309-E342CA82BAE9}" destId="{7C175281-89A8-4D22-BF2A-8A1B90F05877}" srcOrd="4" destOrd="0" parTransId="{D1BDB36A-3923-4E99-BEC1-08C4AAB6E8F5}" sibTransId="{2648F426-ADBB-4BCF-A513-FC4BFCA6171B}"/>
    <dgm:cxn modelId="{93825327-04C5-485E-B1F3-51FDC7AC17C8}" type="presOf" srcId="{5F6C83F6-64DC-4020-8309-E342CA82BAE9}" destId="{CAF8D6E7-7E55-4263-8684-14FFA3C0EDD9}" srcOrd="0" destOrd="0" presId="urn:microsoft.com/office/officeart/2005/8/layout/hList1"/>
    <dgm:cxn modelId="{6C44FD00-5FFF-4F7A-80A7-B1A15DE5BBA0}" srcId="{5F6C83F6-64DC-4020-8309-E342CA82BAE9}" destId="{0912D056-A014-463A-BEC8-639B854F0818}" srcOrd="2" destOrd="0" parTransId="{EA90F140-ACAC-4B09-BEAC-DB40F811F6E8}" sibTransId="{FB33F3A2-D388-4475-91E2-A5BE0E807173}"/>
    <dgm:cxn modelId="{27C3B296-5D00-4119-92A0-713558CD0C27}" type="presOf" srcId="{F51D34FE-2AF9-4DCC-B46F-AE20475AACF2}" destId="{CEE5432A-C055-4FA1-AE18-50289F59324B}" srcOrd="0" destOrd="0" presId="urn:microsoft.com/office/officeart/2005/8/layout/hList1"/>
    <dgm:cxn modelId="{FF94EBFC-E5AA-4B98-8A3D-10045457689C}" type="presOf" srcId="{0912D056-A014-463A-BEC8-639B854F0818}" destId="{CEE5432A-C055-4FA1-AE18-50289F59324B}" srcOrd="0" destOrd="2" presId="urn:microsoft.com/office/officeart/2005/8/layout/hList1"/>
    <dgm:cxn modelId="{A5A2E15C-AC53-4A76-B405-74E59E721A69}" type="presOf" srcId="{7C175281-89A8-4D22-BF2A-8A1B90F05877}" destId="{CEE5432A-C055-4FA1-AE18-50289F59324B}" srcOrd="0" destOrd="4" presId="urn:microsoft.com/office/officeart/2005/8/layout/hList1"/>
    <dgm:cxn modelId="{ED3D1C87-0997-4CF6-A38A-E6CDBEB63362}" srcId="{5F6C83F6-64DC-4020-8309-E342CA82BAE9}" destId="{9910ECA1-2926-463D-84B6-43F194471457}" srcOrd="3" destOrd="0" parTransId="{49A02DA0-2B6D-42B7-8414-DEECE2F53DB8}" sibTransId="{9E444E1F-86FC-4934-A093-E81A163BE150}"/>
    <dgm:cxn modelId="{C560A0AD-6DD3-42D4-9662-D41DDB2AC341}" type="presParOf" srcId="{8A991668-5351-43E2-9D57-722F535A23DE}" destId="{01AC23C1-ED97-4469-ACB2-6734324B3329}" srcOrd="0" destOrd="0" presId="urn:microsoft.com/office/officeart/2005/8/layout/hList1"/>
    <dgm:cxn modelId="{AB3839C1-467D-4B4A-BCAD-8AC45D6A609A}" type="presParOf" srcId="{01AC23C1-ED97-4469-ACB2-6734324B3329}" destId="{CAF8D6E7-7E55-4263-8684-14FFA3C0EDD9}" srcOrd="0" destOrd="0" presId="urn:microsoft.com/office/officeart/2005/8/layout/hList1"/>
    <dgm:cxn modelId="{FFD7FB3A-A0BF-4F15-8398-CAB112F4411C}" type="presParOf" srcId="{01AC23C1-ED97-4469-ACB2-6734324B3329}" destId="{CEE5432A-C055-4FA1-AE18-50289F59324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875A2-631E-40BC-ADD7-62FB71EA0F9C}">
      <dsp:nvSpPr>
        <dsp:cNvPr id="0" name=""/>
        <dsp:cNvSpPr/>
      </dsp:nvSpPr>
      <dsp:spPr>
        <a:xfrm>
          <a:off x="125352" y="210483"/>
          <a:ext cx="3092033" cy="3092033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alpha val="5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评价</a:t>
          </a:r>
          <a:endParaRPr lang="en-US" altLang="zh-CN" sz="4000" kern="1200" dirty="0" smtClean="0"/>
        </a:p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000" kern="1200" dirty="0" smtClean="0"/>
            <a:t>结果？</a:t>
          </a:r>
          <a:endParaRPr lang="zh-CN" sz="4000" kern="1200" dirty="0"/>
        </a:p>
      </dsp:txBody>
      <dsp:txXfrm>
        <a:off x="557123" y="575100"/>
        <a:ext cx="1782794" cy="2362799"/>
      </dsp:txXfrm>
    </dsp:sp>
    <dsp:sp modelId="{856EC311-F594-4678-A0FA-6B33E070FD88}">
      <dsp:nvSpPr>
        <dsp:cNvPr id="0" name=""/>
        <dsp:cNvSpPr/>
      </dsp:nvSpPr>
      <dsp:spPr>
        <a:xfrm>
          <a:off x="2353845" y="210483"/>
          <a:ext cx="3092033" cy="3092033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alpha val="50000"/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alpha val="50000"/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评价</a:t>
          </a:r>
          <a:endParaRPr lang="en-US" altLang="zh-CN" sz="4000" kern="1200" dirty="0" smtClean="0"/>
        </a:p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000" kern="1200" dirty="0" smtClean="0"/>
            <a:t>过程？</a:t>
          </a:r>
          <a:endParaRPr lang="zh-CN" sz="4000" kern="1200" dirty="0"/>
        </a:p>
      </dsp:txBody>
      <dsp:txXfrm>
        <a:off x="3231314" y="575100"/>
        <a:ext cx="1782794" cy="23627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703A9-01C4-4510-ADA8-0F23E2547F26}">
      <dsp:nvSpPr>
        <dsp:cNvPr id="0" name=""/>
        <dsp:cNvSpPr/>
      </dsp:nvSpPr>
      <dsp:spPr>
        <a:xfrm>
          <a:off x="2959" y="639611"/>
          <a:ext cx="1572218" cy="62888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数据管理战略</a:t>
          </a:r>
          <a:endParaRPr lang="zh-CN" altLang="en-US" sz="1600" kern="1200" dirty="0"/>
        </a:p>
      </dsp:txBody>
      <dsp:txXfrm>
        <a:off x="2959" y="639611"/>
        <a:ext cx="1572218" cy="628887"/>
      </dsp:txXfrm>
    </dsp:sp>
    <dsp:sp modelId="{6393D058-2A66-4D73-9401-CC1E81753BE9}">
      <dsp:nvSpPr>
        <dsp:cNvPr id="0" name=""/>
        <dsp:cNvSpPr/>
      </dsp:nvSpPr>
      <dsp:spPr>
        <a:xfrm>
          <a:off x="2959" y="1268498"/>
          <a:ext cx="1572218" cy="28548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数据管理战略</a:t>
          </a:r>
          <a:endParaRPr lang="zh-CN" alt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有效沟通</a:t>
          </a:r>
          <a:endParaRPr lang="zh-CN" alt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数据管理职责</a:t>
          </a:r>
          <a:endParaRPr lang="zh-CN" alt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业务案例</a:t>
          </a:r>
          <a:endParaRPr lang="zh-CN" alt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资金供给</a:t>
          </a:r>
          <a:endParaRPr lang="zh-CN" altLang="en-US" sz="2000" kern="1200" dirty="0"/>
        </a:p>
      </dsp:txBody>
      <dsp:txXfrm>
        <a:off x="2959" y="1268498"/>
        <a:ext cx="1572218" cy="2854800"/>
      </dsp:txXfrm>
    </dsp:sp>
    <dsp:sp modelId="{409F02B1-42CF-46F4-BD4F-C4DE4B9D5B76}">
      <dsp:nvSpPr>
        <dsp:cNvPr id="0" name=""/>
        <dsp:cNvSpPr/>
      </dsp:nvSpPr>
      <dsp:spPr>
        <a:xfrm>
          <a:off x="1795288" y="639611"/>
          <a:ext cx="1572218" cy="628887"/>
        </a:xfrm>
        <a:prstGeom prst="rect">
          <a:avLst/>
        </a:prstGeom>
        <a:gradFill rotWithShape="0">
          <a:gsLst>
            <a:gs pos="0">
              <a:schemeClr val="accent5">
                <a:hueOff val="-1470669"/>
                <a:satOff val="-2046"/>
                <a:lumOff val="-784"/>
                <a:alphaOff val="0"/>
                <a:shade val="47500"/>
                <a:satMod val="137000"/>
              </a:schemeClr>
            </a:gs>
            <a:gs pos="55000">
              <a:schemeClr val="accent5">
                <a:hueOff val="-1470669"/>
                <a:satOff val="-2046"/>
                <a:lumOff val="-784"/>
                <a:alphaOff val="0"/>
                <a:shade val="69000"/>
                <a:satMod val="137000"/>
              </a:schemeClr>
            </a:gs>
            <a:gs pos="100000">
              <a:schemeClr val="accent5">
                <a:hueOff val="-1470669"/>
                <a:satOff val="-2046"/>
                <a:lumOff val="-784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-1470669"/>
              <a:satOff val="-2046"/>
              <a:lumOff val="-784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smtClean="0"/>
            <a:t>数据治理</a:t>
          </a:r>
          <a:endParaRPr lang="zh-CN" altLang="en-US" sz="2000" kern="1200"/>
        </a:p>
      </dsp:txBody>
      <dsp:txXfrm>
        <a:off x="1795288" y="639611"/>
        <a:ext cx="1572218" cy="628887"/>
      </dsp:txXfrm>
    </dsp:sp>
    <dsp:sp modelId="{3282F993-809E-4660-A254-11974CAC7D00}">
      <dsp:nvSpPr>
        <dsp:cNvPr id="0" name=""/>
        <dsp:cNvSpPr/>
      </dsp:nvSpPr>
      <dsp:spPr>
        <a:xfrm>
          <a:off x="1795288" y="1268498"/>
          <a:ext cx="1572218" cy="2854800"/>
        </a:xfrm>
        <a:prstGeom prst="rect">
          <a:avLst/>
        </a:prstGeom>
        <a:solidFill>
          <a:schemeClr val="accent5">
            <a:tint val="40000"/>
            <a:alpha val="90000"/>
            <a:hueOff val="-1478351"/>
            <a:satOff val="-2563"/>
            <a:lumOff val="-258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-1478351"/>
              <a:satOff val="-2563"/>
              <a:lumOff val="-258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smtClean="0"/>
            <a:t>治理管理</a:t>
          </a:r>
          <a:endParaRPr lang="zh-CN" alt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smtClean="0"/>
            <a:t>业务术语表</a:t>
          </a:r>
          <a:endParaRPr lang="zh-CN" alt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smtClean="0"/>
            <a:t>元数据管理</a:t>
          </a:r>
          <a:endParaRPr lang="zh-CN" altLang="en-US" sz="2000" kern="1200"/>
        </a:p>
      </dsp:txBody>
      <dsp:txXfrm>
        <a:off x="1795288" y="1268498"/>
        <a:ext cx="1572218" cy="2854800"/>
      </dsp:txXfrm>
    </dsp:sp>
    <dsp:sp modelId="{622E2066-0995-4BE6-A7FA-14AC2C622A04}">
      <dsp:nvSpPr>
        <dsp:cNvPr id="0" name=""/>
        <dsp:cNvSpPr/>
      </dsp:nvSpPr>
      <dsp:spPr>
        <a:xfrm>
          <a:off x="3587617" y="639611"/>
          <a:ext cx="1572218" cy="628887"/>
        </a:xfrm>
        <a:prstGeom prst="rect">
          <a:avLst/>
        </a:prstGeom>
        <a:gradFill rotWithShape="0">
          <a:gsLst>
            <a:gs pos="0">
              <a:schemeClr val="accent5">
                <a:hueOff val="-2941338"/>
                <a:satOff val="-4091"/>
                <a:lumOff val="-1569"/>
                <a:alphaOff val="0"/>
                <a:shade val="47500"/>
                <a:satMod val="137000"/>
              </a:schemeClr>
            </a:gs>
            <a:gs pos="55000">
              <a:schemeClr val="accent5">
                <a:hueOff val="-2941338"/>
                <a:satOff val="-4091"/>
                <a:lumOff val="-1569"/>
                <a:alphaOff val="0"/>
                <a:shade val="69000"/>
                <a:satMod val="137000"/>
              </a:schemeClr>
            </a:gs>
            <a:gs pos="100000">
              <a:schemeClr val="accent5">
                <a:hueOff val="-2941338"/>
                <a:satOff val="-4091"/>
                <a:lumOff val="-1569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-2941338"/>
              <a:satOff val="-4091"/>
              <a:lumOff val="-1569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smtClean="0"/>
            <a:t>数据质量</a:t>
          </a:r>
          <a:endParaRPr lang="zh-CN" altLang="en-US" sz="2000" kern="1200"/>
        </a:p>
      </dsp:txBody>
      <dsp:txXfrm>
        <a:off x="3587617" y="639611"/>
        <a:ext cx="1572218" cy="628887"/>
      </dsp:txXfrm>
    </dsp:sp>
    <dsp:sp modelId="{3B1DE3A4-2729-4C75-AEF9-F783A278F51B}">
      <dsp:nvSpPr>
        <dsp:cNvPr id="0" name=""/>
        <dsp:cNvSpPr/>
      </dsp:nvSpPr>
      <dsp:spPr>
        <a:xfrm>
          <a:off x="3587617" y="1268498"/>
          <a:ext cx="1572218" cy="2854800"/>
        </a:xfrm>
        <a:prstGeom prst="rect">
          <a:avLst/>
        </a:prstGeom>
        <a:solidFill>
          <a:schemeClr val="accent5">
            <a:tint val="40000"/>
            <a:alpha val="90000"/>
            <a:hueOff val="-2956702"/>
            <a:satOff val="-5126"/>
            <a:lumOff val="-516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-2956702"/>
              <a:satOff val="-5126"/>
              <a:lumOff val="-516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smtClean="0"/>
            <a:t>数据质量战略</a:t>
          </a:r>
          <a:endParaRPr lang="zh-CN" alt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smtClean="0"/>
            <a:t>数据画像</a:t>
          </a:r>
          <a:endParaRPr lang="zh-CN" alt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smtClean="0"/>
            <a:t>数据质量评估</a:t>
          </a:r>
          <a:endParaRPr lang="zh-CN" alt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smtClean="0"/>
            <a:t>数据清洗</a:t>
          </a:r>
          <a:endParaRPr lang="zh-CN" altLang="en-US" sz="2000" kern="1200"/>
        </a:p>
      </dsp:txBody>
      <dsp:txXfrm>
        <a:off x="3587617" y="1268498"/>
        <a:ext cx="1572218" cy="2854800"/>
      </dsp:txXfrm>
    </dsp:sp>
    <dsp:sp modelId="{E70917C8-F9B3-46CD-BC75-3D2F1928BA07}">
      <dsp:nvSpPr>
        <dsp:cNvPr id="0" name=""/>
        <dsp:cNvSpPr/>
      </dsp:nvSpPr>
      <dsp:spPr>
        <a:xfrm>
          <a:off x="5379947" y="639611"/>
          <a:ext cx="1572218" cy="628887"/>
        </a:xfrm>
        <a:prstGeom prst="rect">
          <a:avLst/>
        </a:prstGeom>
        <a:gradFill rotWithShape="0">
          <a:gsLst>
            <a:gs pos="0">
              <a:schemeClr val="accent5">
                <a:hueOff val="-4412007"/>
                <a:satOff val="-6137"/>
                <a:lumOff val="-2353"/>
                <a:alphaOff val="0"/>
                <a:shade val="47500"/>
                <a:satMod val="137000"/>
              </a:schemeClr>
            </a:gs>
            <a:gs pos="55000">
              <a:schemeClr val="accent5">
                <a:hueOff val="-4412007"/>
                <a:satOff val="-6137"/>
                <a:lumOff val="-2353"/>
                <a:alphaOff val="0"/>
                <a:shade val="69000"/>
                <a:satMod val="137000"/>
              </a:schemeClr>
            </a:gs>
            <a:gs pos="100000">
              <a:schemeClr val="accent5">
                <a:hueOff val="-4412007"/>
                <a:satOff val="-6137"/>
                <a:lumOff val="-2353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-4412007"/>
              <a:satOff val="-6137"/>
              <a:lumOff val="-2353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smtClean="0"/>
            <a:t>数据操作</a:t>
          </a:r>
          <a:endParaRPr lang="zh-CN" altLang="en-US" sz="2000" kern="1200"/>
        </a:p>
      </dsp:txBody>
      <dsp:txXfrm>
        <a:off x="5379947" y="639611"/>
        <a:ext cx="1572218" cy="628887"/>
      </dsp:txXfrm>
    </dsp:sp>
    <dsp:sp modelId="{E84CECBE-8F58-47AA-8747-9F0FE1AB2F17}">
      <dsp:nvSpPr>
        <dsp:cNvPr id="0" name=""/>
        <dsp:cNvSpPr/>
      </dsp:nvSpPr>
      <dsp:spPr>
        <a:xfrm>
          <a:off x="5379947" y="1268498"/>
          <a:ext cx="1572218" cy="2854800"/>
        </a:xfrm>
        <a:prstGeom prst="rect">
          <a:avLst/>
        </a:prstGeom>
        <a:solidFill>
          <a:schemeClr val="accent5">
            <a:tint val="40000"/>
            <a:alpha val="90000"/>
            <a:hueOff val="-4435053"/>
            <a:satOff val="-7690"/>
            <a:lumOff val="-773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-4435053"/>
              <a:satOff val="-7690"/>
              <a:lumOff val="-773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smtClean="0"/>
            <a:t>数据需求定义</a:t>
          </a:r>
          <a:endParaRPr lang="zh-CN" alt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smtClean="0"/>
            <a:t>数据生命周期管理</a:t>
          </a:r>
          <a:endParaRPr lang="zh-CN" alt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smtClean="0"/>
            <a:t>数据提供者管理</a:t>
          </a:r>
          <a:endParaRPr lang="zh-CN" altLang="en-US" sz="2000" kern="1200"/>
        </a:p>
      </dsp:txBody>
      <dsp:txXfrm>
        <a:off x="5379947" y="1268498"/>
        <a:ext cx="1572218" cy="2854800"/>
      </dsp:txXfrm>
    </dsp:sp>
    <dsp:sp modelId="{B583CC9F-09CB-4D31-992E-EF370473FF41}">
      <dsp:nvSpPr>
        <dsp:cNvPr id="0" name=""/>
        <dsp:cNvSpPr/>
      </dsp:nvSpPr>
      <dsp:spPr>
        <a:xfrm>
          <a:off x="7172276" y="639611"/>
          <a:ext cx="1572218" cy="628887"/>
        </a:xfrm>
        <a:prstGeom prst="rect">
          <a:avLst/>
        </a:prstGeom>
        <a:gradFill rotWithShape="0">
          <a:gsLst>
            <a:gs pos="0">
              <a:schemeClr val="accent5">
                <a:hueOff val="-5882676"/>
                <a:satOff val="-8182"/>
                <a:lumOff val="-3138"/>
                <a:alphaOff val="0"/>
                <a:shade val="47500"/>
                <a:satMod val="137000"/>
              </a:schemeClr>
            </a:gs>
            <a:gs pos="55000">
              <a:schemeClr val="accent5">
                <a:hueOff val="-5882676"/>
                <a:satOff val="-8182"/>
                <a:lumOff val="-3138"/>
                <a:alphaOff val="0"/>
                <a:shade val="69000"/>
                <a:satMod val="137000"/>
              </a:schemeClr>
            </a:gs>
            <a:gs pos="100000">
              <a:schemeClr val="accent5">
                <a:hueOff val="-5882676"/>
                <a:satOff val="-8182"/>
                <a:lumOff val="-3138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-5882676"/>
              <a:satOff val="-8182"/>
              <a:lumOff val="-3138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smtClean="0"/>
            <a:t>平台与架构</a:t>
          </a:r>
          <a:endParaRPr lang="zh-CN" altLang="en-US" sz="2000" kern="1200"/>
        </a:p>
      </dsp:txBody>
      <dsp:txXfrm>
        <a:off x="7172276" y="639611"/>
        <a:ext cx="1572218" cy="628887"/>
      </dsp:txXfrm>
    </dsp:sp>
    <dsp:sp modelId="{477FEFA7-5D1B-4F22-A384-C7E8ED4AB214}">
      <dsp:nvSpPr>
        <dsp:cNvPr id="0" name=""/>
        <dsp:cNvSpPr/>
      </dsp:nvSpPr>
      <dsp:spPr>
        <a:xfrm>
          <a:off x="7172276" y="1268498"/>
          <a:ext cx="1572218" cy="2854800"/>
        </a:xfrm>
        <a:prstGeom prst="rect">
          <a:avLst/>
        </a:prstGeom>
        <a:solidFill>
          <a:schemeClr val="accent5">
            <a:tint val="40000"/>
            <a:alpha val="90000"/>
            <a:hueOff val="-5913404"/>
            <a:satOff val="-10253"/>
            <a:lumOff val="-1031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-5913404"/>
              <a:satOff val="-10253"/>
              <a:lumOff val="-1031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smtClean="0"/>
            <a:t>架构方法</a:t>
          </a:r>
          <a:endParaRPr lang="zh-CN" alt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smtClean="0"/>
            <a:t>架构标准</a:t>
          </a:r>
          <a:endParaRPr lang="zh-CN" alt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smtClean="0"/>
            <a:t>数据管理平台</a:t>
          </a:r>
          <a:endParaRPr lang="zh-CN" alt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smtClean="0"/>
            <a:t>数据集成</a:t>
          </a:r>
          <a:endParaRPr lang="zh-CN" alt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smtClean="0"/>
            <a:t>历史数据归档和保留</a:t>
          </a:r>
          <a:endParaRPr lang="zh-CN" altLang="en-US" sz="2000" kern="1200"/>
        </a:p>
      </dsp:txBody>
      <dsp:txXfrm>
        <a:off x="7172276" y="1268498"/>
        <a:ext cx="1572218" cy="2854800"/>
      </dsp:txXfrm>
    </dsp:sp>
    <dsp:sp modelId="{840E69B4-08B7-4FA5-BB36-01A1DD8384BD}">
      <dsp:nvSpPr>
        <dsp:cNvPr id="0" name=""/>
        <dsp:cNvSpPr/>
      </dsp:nvSpPr>
      <dsp:spPr>
        <a:xfrm>
          <a:off x="8964606" y="639611"/>
          <a:ext cx="1572218" cy="628887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smtClean="0"/>
            <a:t>辅助流程</a:t>
          </a:r>
          <a:endParaRPr lang="zh-CN" altLang="en-US" sz="2000" kern="1200"/>
        </a:p>
      </dsp:txBody>
      <dsp:txXfrm>
        <a:off x="8964606" y="639611"/>
        <a:ext cx="1572218" cy="628887"/>
      </dsp:txXfrm>
    </dsp:sp>
    <dsp:sp modelId="{420BEC63-1EAB-4A43-BCCC-B59E4D817777}">
      <dsp:nvSpPr>
        <dsp:cNvPr id="0" name=""/>
        <dsp:cNvSpPr/>
      </dsp:nvSpPr>
      <dsp:spPr>
        <a:xfrm>
          <a:off x="8964606" y="1268498"/>
          <a:ext cx="1572218" cy="2854800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smtClean="0"/>
            <a:t>量度与分析</a:t>
          </a:r>
          <a:endParaRPr lang="zh-CN" alt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smtClean="0"/>
            <a:t>流程管理</a:t>
          </a:r>
          <a:endParaRPr lang="zh-CN" alt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smtClean="0"/>
            <a:t>流程质量保证</a:t>
          </a:r>
          <a:endParaRPr lang="zh-CN" alt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smtClean="0"/>
            <a:t>风险管理</a:t>
          </a:r>
          <a:endParaRPr lang="zh-CN" alt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smtClean="0"/>
            <a:t>配置管理</a:t>
          </a:r>
          <a:endParaRPr lang="zh-CN" altLang="en-US" sz="2000" kern="1200"/>
        </a:p>
      </dsp:txBody>
      <dsp:txXfrm>
        <a:off x="8964606" y="1268498"/>
        <a:ext cx="1572218" cy="2854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F8D6E7-7E55-4263-8684-14FFA3C0EDD9}">
      <dsp:nvSpPr>
        <dsp:cNvPr id="0" name=""/>
        <dsp:cNvSpPr/>
      </dsp:nvSpPr>
      <dsp:spPr>
        <a:xfrm>
          <a:off x="0" y="52735"/>
          <a:ext cx="3960440" cy="6912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IDEAL</a:t>
          </a:r>
          <a:r>
            <a:rPr lang="zh-CN" sz="2400" b="1" kern="1200" smtClean="0"/>
            <a:t>参考模型</a:t>
          </a:r>
          <a:endParaRPr lang="zh-CN" sz="2400" kern="1200"/>
        </a:p>
      </dsp:txBody>
      <dsp:txXfrm>
        <a:off x="0" y="52735"/>
        <a:ext cx="3960440" cy="691200"/>
      </dsp:txXfrm>
    </dsp:sp>
    <dsp:sp modelId="{CEE5432A-C055-4FA1-AE18-50289F59324B}">
      <dsp:nvSpPr>
        <dsp:cNvPr id="0" name=""/>
        <dsp:cNvSpPr/>
      </dsp:nvSpPr>
      <dsp:spPr>
        <a:xfrm>
          <a:off x="0" y="743936"/>
          <a:ext cx="3960440" cy="237168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400" b="1" kern="1200" smtClean="0"/>
            <a:t>启动（</a:t>
          </a:r>
          <a:r>
            <a:rPr lang="en-US" sz="2400" b="1" kern="1200" smtClean="0"/>
            <a:t>Initiating</a:t>
          </a:r>
          <a:r>
            <a:rPr lang="zh-CN" sz="2400" b="1" kern="1200" smtClean="0"/>
            <a:t>）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400" b="1" kern="1200" smtClean="0"/>
            <a:t>诊断（</a:t>
          </a:r>
          <a:r>
            <a:rPr lang="en-US" sz="2400" b="1" kern="1200" smtClean="0"/>
            <a:t>Diagnosing</a:t>
          </a:r>
          <a:r>
            <a:rPr lang="zh-CN" sz="2400" b="1" kern="1200" smtClean="0"/>
            <a:t>）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400" b="1" kern="1200" smtClean="0"/>
            <a:t>建立（</a:t>
          </a:r>
          <a:r>
            <a:rPr lang="en-US" sz="2400" b="1" kern="1200" smtClean="0"/>
            <a:t>Establishing</a:t>
          </a:r>
          <a:r>
            <a:rPr lang="zh-CN" sz="2400" b="1" kern="1200" smtClean="0"/>
            <a:t>）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400" b="1" kern="1200" smtClean="0"/>
            <a:t>行动 （</a:t>
          </a:r>
          <a:r>
            <a:rPr lang="en-US" sz="2400" b="1" kern="1200" smtClean="0"/>
            <a:t>Acting</a:t>
          </a:r>
          <a:r>
            <a:rPr lang="zh-CN" sz="2400" b="1" kern="1200" smtClean="0"/>
            <a:t>）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400" b="1" kern="1200" smtClean="0"/>
            <a:t>学习（</a:t>
          </a:r>
          <a:r>
            <a:rPr lang="en-US" sz="2400" b="1" kern="1200" smtClean="0"/>
            <a:t>Learning</a:t>
          </a:r>
          <a:r>
            <a:rPr lang="zh-CN" sz="2400" b="1" kern="1200" smtClean="0"/>
            <a:t>）</a:t>
          </a:r>
          <a:endParaRPr lang="zh-CN" sz="2400" kern="1200"/>
        </a:p>
      </dsp:txBody>
      <dsp:txXfrm>
        <a:off x="0" y="743936"/>
        <a:ext cx="3960440" cy="2371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62" y="3374430"/>
            <a:ext cx="8187690" cy="319682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3670" indent="-153670" eaLnBrk="1" hangingPunct="1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3670" indent="-153670" eaLnBrk="1" hangingPunct="1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image" Target="../media/image2.jpe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6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/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课程名称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数据科学理论与实践          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主讲教师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朝乐门             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参考书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数据科学理论与实践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（第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版），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清华大学出版社，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2019           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日期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】2021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10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28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日</a:t>
            </a:r>
            <a:endParaRPr lang="zh-CN" altLang="en-US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8061920" cy="11430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3200" b="0" dirty="0" smtClean="0">
                <a:solidFill>
                  <a:srgbClr val="C00000"/>
                </a:solidFill>
              </a:rPr>
              <a:t>《</a:t>
            </a:r>
            <a:r>
              <a:rPr lang="zh-CN" altLang="en-US" sz="3200" b="0" dirty="0" smtClean="0">
                <a:solidFill>
                  <a:srgbClr val="C00000"/>
                </a:solidFill>
              </a:rPr>
              <a:t>数据科学理论与实践</a:t>
            </a:r>
            <a:r>
              <a:rPr lang="en-US" altLang="zh-CN" sz="3200" b="0" smtClean="0">
                <a:solidFill>
                  <a:srgbClr val="C00000"/>
                </a:solidFill>
              </a:rPr>
              <a:t>》</a:t>
            </a:r>
            <a:r>
              <a:rPr lang="zh-CN" altLang="en-US" sz="3200" b="0" smtClean="0">
                <a:solidFill>
                  <a:srgbClr val="C00000"/>
                </a:solidFill>
              </a:rPr>
              <a:t>之</a:t>
            </a:r>
            <a:br>
              <a:rPr lang="en-US" altLang="zh-CN" sz="3200" b="0" dirty="0" smtClean="0">
                <a:solidFill>
                  <a:srgbClr val="C00000"/>
                </a:solidFill>
              </a:rPr>
            </a:br>
            <a:r>
              <a:rPr lang="en-US" altLang="zh-CN" sz="6000" dirty="0" smtClean="0">
                <a:solidFill>
                  <a:srgbClr val="C00000"/>
                </a:solidFill>
              </a:rPr>
              <a:t>       </a:t>
            </a:r>
            <a:r>
              <a:rPr lang="zh-CN" altLang="en-US" sz="6000" dirty="0" smtClean="0">
                <a:solidFill>
                  <a:srgbClr val="C00000"/>
                </a:solidFill>
              </a:rPr>
              <a:t>数据产品及开发</a:t>
            </a:r>
            <a:endParaRPr lang="zh-CN" altLang="en-US" sz="6000" dirty="0" smtClean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439816" y="4221088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305" y="421705"/>
            <a:ext cx="11585327" cy="821913"/>
          </a:xfrm>
        </p:spPr>
        <p:txBody>
          <a:bodyPr/>
          <a:lstStyle/>
          <a:p>
            <a:r>
              <a:rPr lang="en-US" altLang="zh-CN" sz="2800" dirty="0" smtClean="0"/>
              <a:t>3.</a:t>
            </a:r>
            <a:r>
              <a:rPr lang="zh-CN" altLang="en-US" sz="2800" dirty="0" smtClean="0"/>
              <a:t>成熟度</a:t>
            </a:r>
            <a:r>
              <a:rPr lang="zh-CN" altLang="en-US" sz="2800" dirty="0" smtClean="0"/>
              <a:t>评价</a:t>
            </a:r>
            <a:endParaRPr lang="zh-CN" altLang="en-US" sz="280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5.5  数据能力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7" name="图片 6" descr="http://www.educity.cn/se/spi/images/No088.jpg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79"/>
          <a:stretch>
            <a:fillRect/>
          </a:stretch>
        </p:blipFill>
        <p:spPr bwMode="auto">
          <a:xfrm>
            <a:off x="3022600" y="1256030"/>
            <a:ext cx="5966460" cy="525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5.5  数据能力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4"/>
          <a:stretch>
            <a:fillRect/>
          </a:stretch>
        </p:blipFill>
        <p:spPr>
          <a:xfrm>
            <a:off x="1729308" y="1556792"/>
            <a:ext cx="6909508" cy="46805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08168" y="623731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图片来源：</a:t>
            </a:r>
            <a:r>
              <a:rPr lang="en-US" altLang="zh-CN" dirty="0"/>
              <a:t>Melanie Mecca 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99305" y="421705"/>
            <a:ext cx="11585327" cy="821913"/>
          </a:xfrm>
        </p:spPr>
        <p:txBody>
          <a:bodyPr/>
          <a:p>
            <a:r>
              <a:rPr lang="en-US" altLang="zh-CN" sz="2800" dirty="0" smtClean="0"/>
              <a:t>3.</a:t>
            </a:r>
            <a:r>
              <a:rPr lang="zh-CN" altLang="en-US" sz="2800" dirty="0" smtClean="0"/>
              <a:t>成熟度</a:t>
            </a:r>
            <a:r>
              <a:rPr lang="zh-CN" altLang="en-US" sz="2800" dirty="0" smtClean="0"/>
              <a:t>评价</a:t>
            </a:r>
            <a:endParaRPr lang="zh-CN" altLang="en-US" sz="2800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/>
              <a:t>结束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 flipH="1">
            <a:off x="4799856" y="6170202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微信公众号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  <a:endParaRPr lang="zh-CN" altLang="en-US" sz="12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25120" y="687070"/>
            <a:ext cx="11080750" cy="5310505"/>
            <a:chOff x="512" y="1082"/>
            <a:chExt cx="17450" cy="8363"/>
          </a:xfrm>
        </p:grpSpPr>
        <p:pic>
          <p:nvPicPr>
            <p:cNvPr id="17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113" y="1082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7" y="6307"/>
              <a:ext cx="3138" cy="3138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10672" y="6466"/>
              <a:ext cx="3297" cy="2763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dirty="0"/>
            </a:p>
            <a:p>
              <a:pPr algn="ctr"/>
              <a:r>
                <a:rPr lang="en-US" altLang="zh-CN" dirty="0" err="1"/>
                <a:t>chaolemen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@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ruc.edu.cn</a:t>
              </a:r>
              <a:endParaRPr lang="en-US" altLang="zh-CN" dirty="0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62" t="40550" r="21962" b="27951"/>
            <a:stretch>
              <a:fillRect/>
            </a:stretch>
          </p:blipFill>
          <p:spPr>
            <a:xfrm>
              <a:off x="14930" y="6307"/>
              <a:ext cx="3033" cy="3033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512" y="6605"/>
              <a:ext cx="5600" cy="2635"/>
              <a:chOff x="512" y="6631"/>
              <a:chExt cx="5600" cy="2635"/>
            </a:xfrm>
          </p:grpSpPr>
          <p:pic>
            <p:nvPicPr>
              <p:cNvPr id="7" name="图片 6" descr="0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" y="6631"/>
                <a:ext cx="2161" cy="2629"/>
              </a:xfrm>
              <a:prstGeom prst="rect">
                <a:avLst/>
              </a:prstGeom>
            </p:spPr>
          </p:pic>
          <p:grpSp>
            <p:nvGrpSpPr>
              <p:cNvPr id="5" name="组合 4"/>
              <p:cNvGrpSpPr/>
              <p:nvPr/>
            </p:nvGrpSpPr>
            <p:grpSpPr>
              <a:xfrm>
                <a:off x="2110" y="6648"/>
                <a:ext cx="4002" cy="2618"/>
                <a:chOff x="2110" y="6648"/>
                <a:chExt cx="4002" cy="2618"/>
              </a:xfrm>
            </p:grpSpPr>
            <p:pic>
              <p:nvPicPr>
                <p:cNvPr id="2" name="图片 1" descr="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10" y="6653"/>
                  <a:ext cx="2216" cy="2575"/>
                </a:xfrm>
                <a:prstGeom prst="rect">
                  <a:avLst/>
                </a:prstGeom>
              </p:spPr>
            </p:pic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969"/>
                <a:stretch>
                  <a:fillRect/>
                </a:stretch>
              </p:blipFill>
              <p:spPr>
                <a:xfrm>
                  <a:off x="3930" y="6648"/>
                  <a:ext cx="2183" cy="261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0" name="文本占位符 3"/>
          <p:cNvSpPr>
            <a:spLocks noGrp="1"/>
          </p:cNvSpPr>
          <p:nvPr/>
        </p:nvSpPr>
        <p:spPr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5.5  </a:t>
            </a:r>
            <a:r>
              <a:rPr lang="zh-CN" altLang="en-US" dirty="0">
                <a:solidFill>
                  <a:srgbClr val="C00000"/>
                </a:solidFill>
              </a:rPr>
              <a:t>数据能力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88928" y="620688"/>
            <a:ext cx="6431408" cy="821913"/>
          </a:xfrm>
        </p:spPr>
        <p:txBody>
          <a:bodyPr/>
          <a:lstStyle/>
          <a:p>
            <a:r>
              <a:rPr lang="en-US" altLang="zh-CN" b="1" dirty="0"/>
              <a:t> </a:t>
            </a:r>
            <a:r>
              <a:rPr lang="zh-CN" altLang="en-US" b="1" dirty="0"/>
              <a:t>如何评价</a:t>
            </a:r>
            <a:r>
              <a:rPr lang="zh-CN" altLang="en-US" b="1" dirty="0" smtClean="0"/>
              <a:t>“数据能力”</a:t>
            </a:r>
            <a:r>
              <a:rPr lang="zh-CN" altLang="en-US" b="1" dirty="0"/>
              <a:t>？</a:t>
            </a:r>
            <a:endParaRPr lang="zh-CN" altLang="en-US" b="1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3119016" y="2276872"/>
          <a:ext cx="5571232" cy="3513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5.5  数据能力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486787" cy="821913"/>
          </a:xfrm>
        </p:spPr>
        <p:txBody>
          <a:bodyPr/>
          <a:lstStyle/>
          <a:p>
            <a:r>
              <a:rPr lang="en-US" altLang="zh-CN" dirty="0" smtClean="0"/>
              <a:t>CMMI</a:t>
            </a:r>
            <a:r>
              <a:rPr lang="zh-CN" altLang="en-US" dirty="0" smtClean="0"/>
              <a:t>的成熟度等级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5.5  数据能力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9" name="Group 42"/>
          <p:cNvGrpSpPr/>
          <p:nvPr/>
        </p:nvGrpSpPr>
        <p:grpSpPr bwMode="auto">
          <a:xfrm>
            <a:off x="911424" y="1484784"/>
            <a:ext cx="8112224" cy="4580483"/>
            <a:chOff x="0" y="816"/>
            <a:chExt cx="5664" cy="2976"/>
          </a:xfrm>
        </p:grpSpPr>
        <p:sp>
          <p:nvSpPr>
            <p:cNvPr id="10" name="AutoShape 4"/>
            <p:cNvSpPr>
              <a:spLocks noChangeArrowheads="1"/>
            </p:cNvSpPr>
            <p:nvPr/>
          </p:nvSpPr>
          <p:spPr bwMode="auto">
            <a:xfrm>
              <a:off x="292" y="3172"/>
              <a:ext cx="1528" cy="568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ea typeface="+mn-ea"/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240" y="816"/>
              <a:ext cx="4512" cy="2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endParaRPr lang="zh-CN" altLang="en-US" sz="1200"/>
            </a:p>
          </p:txBody>
        </p:sp>
        <p:sp>
          <p:nvSpPr>
            <p:cNvPr id="12" name="AutoShape 6"/>
            <p:cNvSpPr>
              <a:spLocks noChangeArrowheads="1"/>
            </p:cNvSpPr>
            <p:nvPr/>
          </p:nvSpPr>
          <p:spPr bwMode="auto">
            <a:xfrm>
              <a:off x="1108" y="2596"/>
              <a:ext cx="1528" cy="568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ea typeface="+mn-ea"/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88" y="912"/>
              <a:ext cx="4512" cy="2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endParaRPr lang="zh-CN" altLang="en-US" sz="12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1201" y="2593"/>
              <a:ext cx="129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r>
                <a:rPr kumimoji="1" lang="en-US" altLang="zh-CN" sz="1200" b="1"/>
                <a:t>2. Repeatable</a:t>
              </a:r>
              <a:endParaRPr kumimoji="1" lang="en-US" altLang="zh-CN" sz="1200" b="1"/>
            </a:p>
          </p:txBody>
        </p:sp>
        <p:sp>
          <p:nvSpPr>
            <p:cNvPr id="15" name="AutoShape 9"/>
            <p:cNvSpPr>
              <a:spLocks noChangeArrowheads="1"/>
            </p:cNvSpPr>
            <p:nvPr/>
          </p:nvSpPr>
          <p:spPr bwMode="auto">
            <a:xfrm>
              <a:off x="2116" y="2020"/>
              <a:ext cx="1528" cy="568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ea typeface="+mn-ea"/>
              </a:endParaRPr>
            </a:p>
          </p:txBody>
        </p:sp>
        <p:sp>
          <p:nvSpPr>
            <p:cNvPr id="16" name="AutoShape 10"/>
            <p:cNvSpPr>
              <a:spLocks noChangeArrowheads="1"/>
            </p:cNvSpPr>
            <p:nvPr/>
          </p:nvSpPr>
          <p:spPr bwMode="auto">
            <a:xfrm>
              <a:off x="3172" y="1444"/>
              <a:ext cx="1336" cy="568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ea typeface="+mn-ea"/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672" y="1200"/>
              <a:ext cx="4512" cy="2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endParaRPr lang="zh-CN" altLang="en-US" sz="1200"/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529" y="3169"/>
              <a:ext cx="76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r>
                <a:rPr kumimoji="1" lang="en-US" altLang="zh-CN" sz="1200" b="1"/>
                <a:t>1. Initial</a:t>
              </a:r>
              <a:endParaRPr kumimoji="1" lang="en-US" altLang="zh-CN" sz="1200" b="1"/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2353" y="2017"/>
              <a:ext cx="129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r>
                <a:rPr kumimoji="1" lang="en-US" altLang="zh-CN" sz="1200" b="1"/>
                <a:t>3. Defined</a:t>
              </a:r>
              <a:endParaRPr kumimoji="1" lang="en-US" altLang="zh-CN" sz="1200" b="1"/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3361" y="1441"/>
              <a:ext cx="129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r>
                <a:rPr kumimoji="1" lang="en-US" altLang="zh-CN" sz="1200" b="1"/>
                <a:t>4. Managed</a:t>
              </a:r>
              <a:endParaRPr kumimoji="1" lang="en-US" altLang="zh-CN" sz="1200" b="1"/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145" y="2641"/>
              <a:ext cx="115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r>
                <a:rPr kumimoji="1" lang="en-US" altLang="zh-CN" sz="1200"/>
                <a:t>Disciplined Process</a:t>
              </a:r>
              <a:endParaRPr kumimoji="1" lang="en-US" altLang="zh-CN" sz="1200"/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1057" y="1921"/>
              <a:ext cx="115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r>
                <a:rPr kumimoji="1" lang="en-US" altLang="zh-CN" sz="1200"/>
                <a:t>Standard, Consistent Process</a:t>
              </a:r>
              <a:endParaRPr kumimoji="1" lang="en-US" altLang="zh-CN" sz="1200"/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2161" y="1537"/>
              <a:ext cx="115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r>
                <a:rPr kumimoji="1" lang="en-US" altLang="zh-CN" sz="1200"/>
                <a:t>Predictable Process</a:t>
              </a:r>
              <a:endParaRPr kumimoji="1" lang="en-US" altLang="zh-CN" sz="1200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3025" y="817"/>
              <a:ext cx="115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r>
                <a:rPr kumimoji="1" lang="en-US" altLang="zh-CN" sz="1200"/>
                <a:t>Continuously Improving Process</a:t>
              </a:r>
              <a:endParaRPr kumimoji="1" lang="en-US" altLang="zh-CN" sz="1200"/>
            </a:p>
          </p:txBody>
        </p:sp>
        <p:sp>
          <p:nvSpPr>
            <p:cNvPr id="25" name="Arc 19"/>
            <p:cNvSpPr/>
            <p:nvPr/>
          </p:nvSpPr>
          <p:spPr bwMode="auto">
            <a:xfrm>
              <a:off x="721" y="2929"/>
              <a:ext cx="384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92"/>
                    <a:pt x="9636" y="30"/>
                    <a:pt x="21544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2"/>
                    <a:pt x="9636" y="30"/>
                    <a:pt x="21544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Arc 20"/>
            <p:cNvSpPr/>
            <p:nvPr/>
          </p:nvSpPr>
          <p:spPr bwMode="auto">
            <a:xfrm>
              <a:off x="1681" y="2305"/>
              <a:ext cx="384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92"/>
                    <a:pt x="9636" y="30"/>
                    <a:pt x="21544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2"/>
                    <a:pt x="9636" y="30"/>
                    <a:pt x="21544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Arc 21"/>
            <p:cNvSpPr/>
            <p:nvPr/>
          </p:nvSpPr>
          <p:spPr bwMode="auto">
            <a:xfrm>
              <a:off x="2785" y="1729"/>
              <a:ext cx="384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92"/>
                    <a:pt x="9636" y="30"/>
                    <a:pt x="21544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2"/>
                    <a:pt x="9636" y="30"/>
                    <a:pt x="21544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Arc 22"/>
            <p:cNvSpPr/>
            <p:nvPr/>
          </p:nvSpPr>
          <p:spPr bwMode="auto">
            <a:xfrm>
              <a:off x="3745" y="1153"/>
              <a:ext cx="384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92"/>
                    <a:pt x="9636" y="30"/>
                    <a:pt x="21544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2"/>
                    <a:pt x="9636" y="30"/>
                    <a:pt x="21544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385" y="3361"/>
              <a:ext cx="134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r>
                <a:rPr kumimoji="1" lang="en-US" altLang="zh-CN" sz="1200"/>
                <a:t>Unpredictable and poorly controlled</a:t>
              </a:r>
              <a:endParaRPr kumimoji="1" lang="en-US" altLang="zh-CN" sz="1200"/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1105" y="2785"/>
              <a:ext cx="17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r>
                <a:rPr kumimoji="1" lang="en-US" altLang="zh-CN" sz="1200"/>
                <a:t>Can repeat previously mastered tasks</a:t>
              </a:r>
              <a:endParaRPr kumimoji="1" lang="en-US" altLang="zh-CN" sz="1200"/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2113" y="2209"/>
              <a:ext cx="177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r>
                <a:rPr kumimoji="1" lang="en-US" altLang="zh-CN" sz="1200"/>
                <a:t>Process characterized, fairly well understood</a:t>
              </a:r>
              <a:endParaRPr kumimoji="1" lang="en-US" altLang="zh-CN" sz="1200"/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3169" y="1633"/>
              <a:ext cx="1486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r>
                <a:rPr kumimoji="1" lang="en-US" altLang="zh-CN" sz="1200"/>
                <a:t>Process measured and controlled</a:t>
              </a:r>
              <a:endParaRPr kumimoji="1" lang="en-US" altLang="zh-CN" sz="1200"/>
            </a:p>
          </p:txBody>
        </p:sp>
        <p:sp>
          <p:nvSpPr>
            <p:cNvPr id="33" name="AutoShape 27"/>
            <p:cNvSpPr>
              <a:spLocks noChangeArrowheads="1"/>
            </p:cNvSpPr>
            <p:nvPr/>
          </p:nvSpPr>
          <p:spPr bwMode="auto">
            <a:xfrm>
              <a:off x="4180" y="820"/>
              <a:ext cx="1336" cy="616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ea typeface="+mn-ea"/>
              </a:endParaRPr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4225" y="1009"/>
              <a:ext cx="129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r>
                <a:rPr kumimoji="1" lang="en-US" altLang="zh-CN" sz="1200"/>
                <a:t>Focus on process improvement</a:t>
              </a:r>
              <a:endParaRPr kumimoji="1" lang="en-US" altLang="zh-CN" sz="1200"/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4369" y="817"/>
              <a:ext cx="110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r>
                <a:rPr kumimoji="1" lang="en-US" altLang="zh-CN" sz="1200" b="1"/>
                <a:t>5.Optimizing</a:t>
              </a:r>
              <a:endParaRPr kumimoji="1" lang="en-US" altLang="zh-CN" sz="1200" b="1"/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1969" y="3265"/>
              <a:ext cx="115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r>
                <a:rPr kumimoji="1" lang="en-US" altLang="zh-CN" sz="1200"/>
                <a:t>Project Management </a:t>
              </a:r>
              <a:endParaRPr kumimoji="1" lang="en-US" altLang="zh-CN" sz="1200"/>
            </a:p>
          </p:txBody>
        </p:sp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2785" y="2689"/>
              <a:ext cx="115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r>
                <a:rPr kumimoji="1" lang="en-US" altLang="zh-CN" sz="1200"/>
                <a:t>Integrated Engineering Process</a:t>
              </a:r>
              <a:endParaRPr kumimoji="1" lang="en-US" altLang="zh-CN" sz="1200"/>
            </a:p>
          </p:txBody>
        </p:sp>
        <p:sp>
          <p:nvSpPr>
            <p:cNvPr id="38" name="Rectangle 32"/>
            <p:cNvSpPr>
              <a:spLocks noChangeArrowheads="1"/>
            </p:cNvSpPr>
            <p:nvPr/>
          </p:nvSpPr>
          <p:spPr bwMode="auto">
            <a:xfrm>
              <a:off x="3793" y="2113"/>
              <a:ext cx="115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r>
                <a:rPr kumimoji="1" lang="en-US" altLang="zh-CN" sz="1200"/>
                <a:t>Product and Process Quality</a:t>
              </a:r>
              <a:endParaRPr kumimoji="1" lang="en-US" altLang="zh-CN" sz="1200"/>
            </a:p>
          </p:txBody>
        </p:sp>
        <p:sp>
          <p:nvSpPr>
            <p:cNvPr id="39" name="Rectangle 33"/>
            <p:cNvSpPr>
              <a:spLocks noChangeArrowheads="1"/>
            </p:cNvSpPr>
            <p:nvPr/>
          </p:nvSpPr>
          <p:spPr bwMode="auto">
            <a:xfrm>
              <a:off x="4657" y="1537"/>
              <a:ext cx="91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r>
                <a:rPr kumimoji="1" lang="en-US" altLang="zh-CN" sz="1200"/>
                <a:t>Managing Change</a:t>
              </a:r>
              <a:endParaRPr kumimoji="1" lang="en-US" altLang="zh-CN" sz="1200"/>
            </a:p>
          </p:txBody>
        </p:sp>
        <p:sp>
          <p:nvSpPr>
            <p:cNvPr id="40" name="Line 34"/>
            <p:cNvSpPr>
              <a:spLocks noChangeShapeType="1"/>
            </p:cNvSpPr>
            <p:nvPr/>
          </p:nvSpPr>
          <p:spPr bwMode="auto">
            <a:xfrm flipV="1">
              <a:off x="528" y="1056"/>
              <a:ext cx="1632" cy="124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Rectangle 35"/>
            <p:cNvSpPr>
              <a:spLocks noChangeArrowheads="1"/>
            </p:cNvSpPr>
            <p:nvPr/>
          </p:nvSpPr>
          <p:spPr bwMode="auto">
            <a:xfrm>
              <a:off x="0" y="1872"/>
              <a:ext cx="81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algn="ctr"/>
              <a:r>
                <a:rPr kumimoji="1" lang="en-US" altLang="zh-CN" sz="1200" b="1">
                  <a:latin typeface="Times New Roman" panose="02020603050405020304" pitchFamily="18" charset="0"/>
                </a:rPr>
                <a:t>Disorder</a:t>
              </a:r>
              <a:r>
                <a:rPr kumimoji="1" lang="en-US" altLang="zh-CN" sz="1200">
                  <a:latin typeface="Times New Roman" panose="02020603050405020304" pitchFamily="18" charset="0"/>
                </a:rPr>
                <a:t> </a:t>
              </a:r>
              <a:endParaRPr kumimoji="1" lang="en-US" altLang="zh-CN" sz="1200"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36"/>
            <p:cNvSpPr>
              <a:spLocks noChangeArrowheads="1"/>
            </p:cNvSpPr>
            <p:nvPr/>
          </p:nvSpPr>
          <p:spPr bwMode="auto">
            <a:xfrm>
              <a:off x="480" y="1392"/>
              <a:ext cx="81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algn="ctr"/>
              <a:r>
                <a:rPr kumimoji="1" lang="en-US" altLang="zh-CN" sz="1200" b="1">
                  <a:latin typeface="Times New Roman" panose="02020603050405020304" pitchFamily="18" charset="0"/>
                </a:rPr>
                <a:t>Disciplined</a:t>
              </a:r>
              <a:r>
                <a:rPr kumimoji="1" lang="en-US" altLang="zh-CN" sz="1200">
                  <a:latin typeface="Times New Roman" panose="02020603050405020304" pitchFamily="18" charset="0"/>
                </a:rPr>
                <a:t> </a:t>
              </a:r>
              <a:endParaRPr kumimoji="1" lang="en-US" altLang="zh-CN" sz="1200"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37"/>
            <p:cNvSpPr>
              <a:spLocks noChangeArrowheads="1"/>
            </p:cNvSpPr>
            <p:nvPr/>
          </p:nvSpPr>
          <p:spPr bwMode="auto">
            <a:xfrm>
              <a:off x="960" y="960"/>
              <a:ext cx="81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algn="ctr"/>
              <a:r>
                <a:rPr kumimoji="1" lang="en-US" altLang="zh-CN" sz="1200" b="1">
                  <a:latin typeface="Times New Roman" panose="02020603050405020304" pitchFamily="18" charset="0"/>
                </a:rPr>
                <a:t>Predictable</a:t>
              </a:r>
              <a:r>
                <a:rPr kumimoji="1" lang="en-US" altLang="zh-CN" sz="1200">
                  <a:latin typeface="Times New Roman" panose="02020603050405020304" pitchFamily="18" charset="0"/>
                </a:rPr>
                <a:t> </a:t>
              </a:r>
              <a:endParaRPr kumimoji="1" lang="en-US" altLang="zh-CN" sz="1200">
                <a:latin typeface="Times New Roman" panose="02020603050405020304" pitchFamily="18" charset="0"/>
              </a:endParaRPr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 flipV="1">
              <a:off x="3552" y="2352"/>
              <a:ext cx="1632" cy="124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Rectangle 39"/>
            <p:cNvSpPr>
              <a:spLocks noChangeArrowheads="1"/>
            </p:cNvSpPr>
            <p:nvPr/>
          </p:nvSpPr>
          <p:spPr bwMode="auto">
            <a:xfrm>
              <a:off x="3840" y="3408"/>
              <a:ext cx="81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algn="ctr"/>
              <a:r>
                <a:rPr kumimoji="1" lang="en-US" altLang="zh-CN" sz="1200" b="1">
                  <a:latin typeface="Times New Roman" panose="02020603050405020304" pitchFamily="18" charset="0"/>
                </a:rPr>
                <a:t>Immature</a:t>
              </a:r>
              <a:r>
                <a:rPr kumimoji="1" lang="en-US" altLang="zh-CN" sz="1200">
                  <a:latin typeface="Times New Roman" panose="02020603050405020304" pitchFamily="18" charset="0"/>
                </a:rPr>
                <a:t> </a:t>
              </a:r>
              <a:endParaRPr kumimoji="1" lang="en-US" altLang="zh-CN" sz="1200">
                <a:latin typeface="Times New Roman" panose="02020603050405020304" pitchFamily="18" charset="0"/>
              </a:endParaRPr>
            </a:p>
          </p:txBody>
        </p:sp>
        <p:sp>
          <p:nvSpPr>
            <p:cNvPr id="46" name="Rectangle 40"/>
            <p:cNvSpPr>
              <a:spLocks noChangeArrowheads="1"/>
            </p:cNvSpPr>
            <p:nvPr/>
          </p:nvSpPr>
          <p:spPr bwMode="auto">
            <a:xfrm>
              <a:off x="4848" y="2592"/>
              <a:ext cx="81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algn="ctr"/>
              <a:r>
                <a:rPr kumimoji="1" lang="en-US" altLang="zh-CN" sz="1200" b="1">
                  <a:latin typeface="Times New Roman" panose="02020603050405020304" pitchFamily="18" charset="0"/>
                </a:rPr>
                <a:t>Mature</a:t>
              </a:r>
              <a:r>
                <a:rPr kumimoji="1" lang="en-US" altLang="zh-CN" sz="1200">
                  <a:latin typeface="Times New Roman" panose="02020603050405020304" pitchFamily="18" charset="0"/>
                </a:rPr>
                <a:t> </a:t>
              </a:r>
              <a:endParaRPr kumimoji="1" lang="en-US" altLang="zh-CN" sz="12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CMMI</a:t>
            </a:r>
            <a:r>
              <a:rPr lang="zh-CN" altLang="en-US" dirty="0" smtClean="0"/>
              <a:t>的核心思路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5.5  数据能力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7" name="Picture 4" descr="http://www.emeraldinsight.com/content_images/fig/046016010500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5"/>
          <a:stretch>
            <a:fillRect/>
          </a:stretch>
        </p:blipFill>
        <p:spPr bwMode="auto">
          <a:xfrm>
            <a:off x="2063750" y="1341755"/>
            <a:ext cx="5574665" cy="486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1"/>
            <a:ext cx="10284010" cy="512236"/>
          </a:xfrm>
        </p:spPr>
        <p:txBody>
          <a:bodyPr/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关键过程域</a:t>
            </a:r>
            <a:endParaRPr lang="zh-CN" altLang="en-US" sz="2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5.5  数据能力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79202" name="Picture 2" descr="DMM diagram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" t="4709" r="3430" b="5873"/>
          <a:stretch>
            <a:fillRect/>
          </a:stretch>
        </p:blipFill>
        <p:spPr bwMode="auto">
          <a:xfrm>
            <a:off x="400007" y="1036610"/>
            <a:ext cx="10281936" cy="582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0681943" y="392511"/>
            <a:ext cx="84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6/25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5.5  数据能力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内容占位符 5"/>
          <p:cNvGraphicFramePr>
            <a:graphicFrameLocks noGrp="1"/>
          </p:cNvGraphicFramePr>
          <p:nvPr>
            <p:ph idx="1"/>
          </p:nvPr>
        </p:nvGraphicFramePr>
        <p:xfrm>
          <a:off x="812800" y="1500175"/>
          <a:ext cx="10539784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97933" y="392511"/>
            <a:ext cx="10284010" cy="512236"/>
          </a:xfrm>
        </p:spPr>
        <p:txBody>
          <a:bodyPr/>
          <a:p>
            <a:r>
              <a:rPr lang="en-US" altLang="zh-CN" sz="2800" dirty="0"/>
              <a:t>1.</a:t>
            </a:r>
            <a:r>
              <a:rPr lang="zh-CN" altLang="en-US" sz="2800" dirty="0"/>
              <a:t>关键过程域</a:t>
            </a:r>
            <a:endParaRPr lang="zh-CN" altLang="en-US" sz="280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305" y="134685"/>
            <a:ext cx="11585327" cy="821913"/>
          </a:xfrm>
        </p:spPr>
        <p:txBody>
          <a:bodyPr/>
          <a:lstStyle/>
          <a:p>
            <a:r>
              <a:rPr lang="en-US" altLang="zh-CN" sz="2800" dirty="0"/>
              <a:t>2.</a:t>
            </a:r>
            <a:r>
              <a:rPr lang="zh-CN" altLang="zh-CN" sz="2800" dirty="0"/>
              <a:t>成熟度</a:t>
            </a:r>
            <a:r>
              <a:rPr lang="zh-CN" altLang="zh-CN" sz="2800" dirty="0"/>
              <a:t>等级</a:t>
            </a:r>
            <a:endParaRPr lang="zh-CN" altLang="zh-CN" sz="2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5.5  数据能力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464" y="765716"/>
            <a:ext cx="8401167" cy="5805264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305" y="421705"/>
            <a:ext cx="11585327" cy="821913"/>
          </a:xfrm>
        </p:spPr>
        <p:txBody>
          <a:bodyPr/>
          <a:lstStyle/>
          <a:p>
            <a:r>
              <a:rPr lang="en-US" altLang="zh-CN" sz="2800" dirty="0" smtClean="0"/>
              <a:t>3.</a:t>
            </a:r>
            <a:r>
              <a:rPr lang="zh-CN" altLang="en-US" sz="2800" dirty="0" smtClean="0"/>
              <a:t>成熟度</a:t>
            </a:r>
            <a:r>
              <a:rPr lang="zh-CN" altLang="en-US" sz="2800" dirty="0" smtClean="0"/>
              <a:t>评价</a:t>
            </a:r>
            <a:endParaRPr lang="zh-CN" altLang="en-US" sz="280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5.5  数据能力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图示 7"/>
          <p:cNvGraphicFramePr/>
          <p:nvPr/>
        </p:nvGraphicFramePr>
        <p:xfrm>
          <a:off x="3647440" y="2132965"/>
          <a:ext cx="4957445" cy="3413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923</Words>
  <Application>WPS 演示</Application>
  <PresentationFormat>宽屏</PresentationFormat>
  <Paragraphs>144</Paragraphs>
  <Slides>12</Slides>
  <Notes>121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Times New Roman</vt:lpstr>
      <vt:lpstr>Wingdings 2</vt:lpstr>
      <vt:lpstr>华文中宋</vt:lpstr>
      <vt:lpstr>Lucida Sans Unicode</vt:lpstr>
      <vt:lpstr>黑体</vt:lpstr>
      <vt:lpstr>微软雅黑</vt:lpstr>
      <vt:lpstr>Calibri</vt:lpstr>
      <vt:lpstr>Arial Unicode MS</vt:lpstr>
      <vt:lpstr>吉祥如意</vt:lpstr>
      <vt:lpstr>《数据科学理论与实践》之        数据产品及开发</vt:lpstr>
      <vt:lpstr>5.5  数据能力</vt:lpstr>
      <vt:lpstr> 如何评价“数据能力”？</vt:lpstr>
      <vt:lpstr>CMMI的成熟度等级</vt:lpstr>
      <vt:lpstr>CMMI的核心思路</vt:lpstr>
      <vt:lpstr>1.关键过程域</vt:lpstr>
      <vt:lpstr>1.关键过程域</vt:lpstr>
      <vt:lpstr>2.成熟度等级</vt:lpstr>
      <vt:lpstr>3.成熟度评价</vt:lpstr>
      <vt:lpstr>3.成熟度评价</vt:lpstr>
      <vt:lpstr>3.成熟度评价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孟刚</cp:lastModifiedBy>
  <cp:revision>1463</cp:revision>
  <cp:lastPrinted>2018-05-28T02:55:00Z</cp:lastPrinted>
  <dcterms:created xsi:type="dcterms:W3CDTF">2007-03-02T11:26:00Z</dcterms:created>
  <dcterms:modified xsi:type="dcterms:W3CDTF">2021-11-08T17:23:29Z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54C5F2B0F669454495E41D7A6D690517</vt:lpwstr>
  </property>
  <property fmtid="{D5CDD505-2E9C-101B-9397-08002B2CF9AE}" pid="3" name="KSOProductBuildVer">
    <vt:lpwstr>2052-11.1.0.11045</vt:lpwstr>
  </property>
</Properties>
</file>