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406" r:id="rId5"/>
    <p:sldId id="322" r:id="rId6"/>
    <p:sldId id="323" r:id="rId7"/>
    <p:sldId id="407" r:id="rId8"/>
    <p:sldId id="324" r:id="rId9"/>
    <p:sldId id="412" r:id="rId10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9F2D7-0892-4DB6-B79A-C8ED67AE4ADA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46635BF-069C-43F2-8C22-67E04FE11395}">
      <dgm:prSet/>
      <dgm:spPr/>
      <dgm:t>
        <a:bodyPr/>
        <a:lstStyle/>
        <a:p>
          <a:pPr rtl="0"/>
          <a:r>
            <a:rPr lang="zh-CN" b="1" smtClean="0"/>
            <a:t>理解自己的数据 </a:t>
          </a:r>
          <a:endParaRPr lang="zh-CN"/>
        </a:p>
      </dgm:t>
    </dgm:pt>
    <dgm:pt modelId="{2497BA03-6570-446E-B819-2A7B23CA8004}" cxnId="{33E94ECC-E1D4-41A8-BA25-2B5EAB10DBD8}" type="parTrans">
      <dgm:prSet/>
      <dgm:spPr/>
      <dgm:t>
        <a:bodyPr/>
        <a:lstStyle/>
        <a:p>
          <a:endParaRPr lang="zh-CN" altLang="en-US"/>
        </a:p>
      </dgm:t>
    </dgm:pt>
    <dgm:pt modelId="{235EADC8-5B31-4060-BB38-A8ABCAAB273C}" cxnId="{33E94ECC-E1D4-41A8-BA25-2B5EAB10DBD8}" type="sibTrans">
      <dgm:prSet/>
      <dgm:spPr/>
      <dgm:t>
        <a:bodyPr/>
        <a:lstStyle/>
        <a:p>
          <a:endParaRPr lang="zh-CN" altLang="en-US"/>
        </a:p>
      </dgm:t>
    </dgm:pt>
    <dgm:pt modelId="{D8DDFB1E-3595-44B3-B666-DEE6F9D3D11E}">
      <dgm:prSet/>
      <dgm:spPr/>
      <dgm:t>
        <a:bodyPr/>
        <a:lstStyle/>
        <a:p>
          <a:pPr rtl="0"/>
          <a:r>
            <a:rPr lang="zh-CN" b="1" smtClean="0"/>
            <a:t>数据干系人的识别</a:t>
          </a:r>
          <a:endParaRPr lang="zh-CN"/>
        </a:p>
      </dgm:t>
    </dgm:pt>
    <dgm:pt modelId="{BEF527CB-563E-46CB-8C19-C5AB726F1386}" cxnId="{B1598FEF-163E-464F-A964-1F9C313D7E2B}" type="parTrans">
      <dgm:prSet/>
      <dgm:spPr/>
      <dgm:t>
        <a:bodyPr/>
        <a:lstStyle/>
        <a:p>
          <a:endParaRPr lang="zh-CN" altLang="en-US"/>
        </a:p>
      </dgm:t>
    </dgm:pt>
    <dgm:pt modelId="{CFDFCA87-FD1C-40AA-A29D-0FD49DEB16E4}" cxnId="{B1598FEF-163E-464F-A964-1F9C313D7E2B}" type="sibTrans">
      <dgm:prSet/>
      <dgm:spPr/>
      <dgm:t>
        <a:bodyPr/>
        <a:lstStyle/>
        <a:p>
          <a:endParaRPr lang="zh-CN" altLang="en-US"/>
        </a:p>
      </dgm:t>
    </dgm:pt>
    <dgm:pt modelId="{9D7E55CB-3189-4C80-B881-2581B1E053FF}">
      <dgm:prSet/>
      <dgm:spPr/>
      <dgm:t>
        <a:bodyPr/>
        <a:lstStyle/>
        <a:p>
          <a:pPr rtl="0"/>
          <a:r>
            <a:rPr lang="zh-CN" b="1" smtClean="0"/>
            <a:t>数据部门的设立</a:t>
          </a:r>
          <a:endParaRPr lang="zh-CN"/>
        </a:p>
      </dgm:t>
    </dgm:pt>
    <dgm:pt modelId="{A8E10F0A-CB28-47AA-ADC5-ACAE191C9FFD}" cxnId="{69F72064-E359-4D93-AFFE-B721852E09C5}" type="parTrans">
      <dgm:prSet/>
      <dgm:spPr/>
      <dgm:t>
        <a:bodyPr/>
        <a:lstStyle/>
        <a:p>
          <a:endParaRPr lang="zh-CN" altLang="en-US"/>
        </a:p>
      </dgm:t>
    </dgm:pt>
    <dgm:pt modelId="{D3EDE582-BA14-403B-87BF-7D5114BF9326}" cxnId="{69F72064-E359-4D93-AFFE-B721852E09C5}" type="sibTrans">
      <dgm:prSet/>
      <dgm:spPr/>
      <dgm:t>
        <a:bodyPr/>
        <a:lstStyle/>
        <a:p>
          <a:endParaRPr lang="zh-CN" altLang="en-US"/>
        </a:p>
      </dgm:t>
    </dgm:pt>
    <dgm:pt modelId="{018385FB-6C20-4BC0-94B2-8145DCFAE4BA}">
      <dgm:prSet/>
      <dgm:spPr/>
      <dgm:t>
        <a:bodyPr/>
        <a:lstStyle/>
        <a:p>
          <a:pPr rtl="0"/>
          <a:r>
            <a:rPr lang="zh-CN" b="1" smtClean="0"/>
            <a:t>行为规范的制定</a:t>
          </a:r>
          <a:endParaRPr lang="zh-CN"/>
        </a:p>
      </dgm:t>
    </dgm:pt>
    <dgm:pt modelId="{B7E3F616-C6DE-4B9A-8B1E-2BEC4993CBBA}" cxnId="{52DBF215-CC3E-47B2-86CC-9AF7774B85A8}" type="parTrans">
      <dgm:prSet/>
      <dgm:spPr/>
      <dgm:t>
        <a:bodyPr/>
        <a:lstStyle/>
        <a:p>
          <a:endParaRPr lang="zh-CN" altLang="en-US"/>
        </a:p>
      </dgm:t>
    </dgm:pt>
    <dgm:pt modelId="{40F13CE2-9F46-4BCB-B0B9-32452CD47D37}" cxnId="{52DBF215-CC3E-47B2-86CC-9AF7774B85A8}" type="sibTrans">
      <dgm:prSet/>
      <dgm:spPr/>
      <dgm:t>
        <a:bodyPr/>
        <a:lstStyle/>
        <a:p>
          <a:endParaRPr lang="zh-CN" altLang="en-US"/>
        </a:p>
      </dgm:t>
    </dgm:pt>
    <dgm:pt modelId="{C4EB436D-5076-443D-B820-A3DCD9C11358}">
      <dgm:prSet/>
      <dgm:spPr/>
      <dgm:t>
        <a:bodyPr/>
        <a:lstStyle/>
        <a:p>
          <a:pPr rtl="0"/>
          <a:r>
            <a:rPr lang="zh-CN" b="1" smtClean="0"/>
            <a:t>数据管理方针和目标的确定</a:t>
          </a:r>
          <a:endParaRPr lang="zh-CN"/>
        </a:p>
      </dgm:t>
    </dgm:pt>
    <dgm:pt modelId="{F1E620FE-D7B2-46AD-B61A-85FB0B4DEB34}" cxnId="{658F9B8F-4E0A-4230-951C-6B2002610107}" type="parTrans">
      <dgm:prSet/>
      <dgm:spPr/>
      <dgm:t>
        <a:bodyPr/>
        <a:lstStyle/>
        <a:p>
          <a:endParaRPr lang="zh-CN" altLang="en-US"/>
        </a:p>
      </dgm:t>
    </dgm:pt>
    <dgm:pt modelId="{88BA2BAC-2355-4E62-A647-29C16D816131}" cxnId="{658F9B8F-4E0A-4230-951C-6B2002610107}" type="sibTrans">
      <dgm:prSet/>
      <dgm:spPr/>
      <dgm:t>
        <a:bodyPr/>
        <a:lstStyle/>
        <a:p>
          <a:endParaRPr lang="zh-CN" altLang="en-US"/>
        </a:p>
      </dgm:t>
    </dgm:pt>
    <dgm:pt modelId="{F8229A4D-3689-4FD0-BA30-945D29361129}">
      <dgm:prSet/>
      <dgm:spPr/>
      <dgm:t>
        <a:bodyPr/>
        <a:lstStyle/>
        <a:p>
          <a:pPr rtl="0"/>
          <a:r>
            <a:rPr lang="zh-CN" b="1" smtClean="0"/>
            <a:t>岗位职责的定义</a:t>
          </a:r>
          <a:endParaRPr lang="zh-CN"/>
        </a:p>
      </dgm:t>
    </dgm:pt>
    <dgm:pt modelId="{5674D7AA-E912-479B-9F59-EC2835FFDC6E}" cxnId="{3A678E82-7555-4BB5-AB9B-C89770B4C432}" type="parTrans">
      <dgm:prSet/>
      <dgm:spPr/>
      <dgm:t>
        <a:bodyPr/>
        <a:lstStyle/>
        <a:p>
          <a:endParaRPr lang="zh-CN" altLang="en-US"/>
        </a:p>
      </dgm:t>
    </dgm:pt>
    <dgm:pt modelId="{EE351653-BDFC-44FB-B661-DC94E856BDAD}" cxnId="{3A678E82-7555-4BB5-AB9B-C89770B4C432}" type="sibTrans">
      <dgm:prSet/>
      <dgm:spPr/>
      <dgm:t>
        <a:bodyPr/>
        <a:lstStyle/>
        <a:p>
          <a:endParaRPr lang="zh-CN" altLang="en-US"/>
        </a:p>
      </dgm:t>
    </dgm:pt>
    <dgm:pt modelId="{F0247B3E-E813-41EF-986A-6863CC4BA702}">
      <dgm:prSet/>
      <dgm:spPr/>
      <dgm:t>
        <a:bodyPr/>
        <a:lstStyle/>
        <a:p>
          <a:pPr rtl="0"/>
          <a:r>
            <a:rPr lang="zh-CN" b="1" smtClean="0"/>
            <a:t>应急预案与应急管理</a:t>
          </a:r>
          <a:endParaRPr lang="zh-CN"/>
        </a:p>
      </dgm:t>
    </dgm:pt>
    <dgm:pt modelId="{BCC83ECF-225F-4AB1-A13D-4137F041BE97}" cxnId="{CD12EAA2-AC64-410E-8590-B1FBE1DCD76B}" type="parTrans">
      <dgm:prSet/>
      <dgm:spPr/>
      <dgm:t>
        <a:bodyPr/>
        <a:lstStyle/>
        <a:p>
          <a:endParaRPr lang="zh-CN" altLang="en-US"/>
        </a:p>
      </dgm:t>
    </dgm:pt>
    <dgm:pt modelId="{F8A822F1-EDCF-40AB-A3E3-BBD754257F06}" cxnId="{CD12EAA2-AC64-410E-8590-B1FBE1DCD76B}" type="sibTrans">
      <dgm:prSet/>
      <dgm:spPr/>
      <dgm:t>
        <a:bodyPr/>
        <a:lstStyle/>
        <a:p>
          <a:endParaRPr lang="zh-CN" altLang="en-US"/>
        </a:p>
      </dgm:t>
    </dgm:pt>
    <dgm:pt modelId="{BAF42FE5-A8D3-4E98-9C65-B5B6A46711CD}">
      <dgm:prSet/>
      <dgm:spPr/>
      <dgm:t>
        <a:bodyPr/>
        <a:lstStyle/>
        <a:p>
          <a:pPr rtl="0"/>
          <a:r>
            <a:rPr lang="zh-CN" b="1" smtClean="0"/>
            <a:t>等级保护与分类管理</a:t>
          </a:r>
          <a:endParaRPr lang="zh-CN"/>
        </a:p>
      </dgm:t>
    </dgm:pt>
    <dgm:pt modelId="{31B66106-2198-46FC-B994-EC5158BA3727}" cxnId="{1CE8B1F8-C2CF-408B-9B88-FDF0A0D8B47E}" type="parTrans">
      <dgm:prSet/>
      <dgm:spPr/>
      <dgm:t>
        <a:bodyPr/>
        <a:lstStyle/>
        <a:p>
          <a:endParaRPr lang="zh-CN" altLang="en-US"/>
        </a:p>
      </dgm:t>
    </dgm:pt>
    <dgm:pt modelId="{9E6DE452-CB05-446B-AF9A-E90D39469C47}" cxnId="{1CE8B1F8-C2CF-408B-9B88-FDF0A0D8B47E}" type="sibTrans">
      <dgm:prSet/>
      <dgm:spPr/>
      <dgm:t>
        <a:bodyPr/>
        <a:lstStyle/>
        <a:p>
          <a:endParaRPr lang="zh-CN" altLang="en-US"/>
        </a:p>
      </dgm:t>
    </dgm:pt>
    <dgm:pt modelId="{D31E9C12-57F3-4537-98AD-F3267EBFDD65}">
      <dgm:prSet/>
      <dgm:spPr/>
      <dgm:t>
        <a:bodyPr/>
        <a:lstStyle/>
        <a:p>
          <a:pPr rtl="0"/>
          <a:r>
            <a:rPr lang="zh-CN" b="1" smtClean="0"/>
            <a:t>有效监督与动态优化</a:t>
          </a:r>
          <a:endParaRPr lang="zh-CN"/>
        </a:p>
      </dgm:t>
    </dgm:pt>
    <dgm:pt modelId="{F4D4B785-0BCA-43AA-8C22-8DB38EAC654F}" cxnId="{EF940CF9-F12D-4391-A3E3-0F8E76FBF9ED}" type="parTrans">
      <dgm:prSet/>
      <dgm:spPr/>
      <dgm:t>
        <a:bodyPr/>
        <a:lstStyle/>
        <a:p>
          <a:endParaRPr lang="zh-CN" altLang="en-US"/>
        </a:p>
      </dgm:t>
    </dgm:pt>
    <dgm:pt modelId="{8C1AD0B0-F112-4B48-978D-A00078D24721}" cxnId="{EF940CF9-F12D-4391-A3E3-0F8E76FBF9ED}" type="sibTrans">
      <dgm:prSet/>
      <dgm:spPr/>
      <dgm:t>
        <a:bodyPr/>
        <a:lstStyle/>
        <a:p>
          <a:endParaRPr lang="zh-CN" altLang="en-US"/>
        </a:p>
      </dgm:t>
    </dgm:pt>
    <dgm:pt modelId="{72BB0C47-89F0-4B93-9DB4-2923EC1DF16C}" type="pres">
      <dgm:prSet presAssocID="{6AE9F2D7-0892-4DB6-B79A-C8ED67AE4A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894C97-BD24-4A33-9442-21D54A952DCB}" type="pres">
      <dgm:prSet presAssocID="{646635BF-069C-43F2-8C22-67E04FE11395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CB556-FE64-4272-B456-FF13DD1A7F52}" type="pres">
      <dgm:prSet presAssocID="{235EADC8-5B31-4060-BB38-A8ABCAAB273C}" presName="spacer" presStyleCnt="0"/>
      <dgm:spPr/>
      <dgm:t>
        <a:bodyPr/>
        <a:lstStyle/>
        <a:p>
          <a:endParaRPr lang="zh-CN" altLang="en-US"/>
        </a:p>
      </dgm:t>
    </dgm:pt>
    <dgm:pt modelId="{16D8A88B-87FC-4803-A67F-CA3A2F60EF83}" type="pres">
      <dgm:prSet presAssocID="{D8DDFB1E-3595-44B3-B666-DEE6F9D3D11E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D5BAC-A665-41E9-8A59-B2E0E4021399}" type="pres">
      <dgm:prSet presAssocID="{CFDFCA87-FD1C-40AA-A29D-0FD49DEB16E4}" presName="spacer" presStyleCnt="0"/>
      <dgm:spPr/>
      <dgm:t>
        <a:bodyPr/>
        <a:lstStyle/>
        <a:p>
          <a:endParaRPr lang="zh-CN" altLang="en-US"/>
        </a:p>
      </dgm:t>
    </dgm:pt>
    <dgm:pt modelId="{E71547F5-A1AB-4F62-AB48-BDA8C5F951F1}" type="pres">
      <dgm:prSet presAssocID="{9D7E55CB-3189-4C80-B881-2581B1E053FF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D9901-B42F-474D-A589-DEF6C9E8E97B}" type="pres">
      <dgm:prSet presAssocID="{D3EDE582-BA14-403B-87BF-7D5114BF9326}" presName="spacer" presStyleCnt="0"/>
      <dgm:spPr/>
      <dgm:t>
        <a:bodyPr/>
        <a:lstStyle/>
        <a:p>
          <a:endParaRPr lang="zh-CN" altLang="en-US"/>
        </a:p>
      </dgm:t>
    </dgm:pt>
    <dgm:pt modelId="{85FB6839-049B-4156-9484-CA7B21F5A6F8}" type="pres">
      <dgm:prSet presAssocID="{018385FB-6C20-4BC0-94B2-8145DCFAE4BA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A1D575-E5FD-447F-8C6F-CADA4F7CC56E}" type="pres">
      <dgm:prSet presAssocID="{40F13CE2-9F46-4BCB-B0B9-32452CD47D37}" presName="spacer" presStyleCnt="0"/>
      <dgm:spPr/>
      <dgm:t>
        <a:bodyPr/>
        <a:lstStyle/>
        <a:p>
          <a:endParaRPr lang="zh-CN" altLang="en-US"/>
        </a:p>
      </dgm:t>
    </dgm:pt>
    <dgm:pt modelId="{BDE4D4A0-F3C2-4730-8739-3412D9CD6E92}" type="pres">
      <dgm:prSet presAssocID="{C4EB436D-5076-443D-B820-A3DCD9C11358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E9FC6A-47D5-43E4-BA68-AC093870A6B6}" type="pres">
      <dgm:prSet presAssocID="{88BA2BAC-2355-4E62-A647-29C16D816131}" presName="spacer" presStyleCnt="0"/>
      <dgm:spPr/>
      <dgm:t>
        <a:bodyPr/>
        <a:lstStyle/>
        <a:p>
          <a:endParaRPr lang="zh-CN" altLang="en-US"/>
        </a:p>
      </dgm:t>
    </dgm:pt>
    <dgm:pt modelId="{AC5800C3-5888-4FB0-A77E-86541E55FC77}" type="pres">
      <dgm:prSet presAssocID="{F8229A4D-3689-4FD0-BA30-945D29361129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2BAFA-5317-4AD5-AD87-595337DA132B}" type="pres">
      <dgm:prSet presAssocID="{EE351653-BDFC-44FB-B661-DC94E856BDAD}" presName="spacer" presStyleCnt="0"/>
      <dgm:spPr/>
      <dgm:t>
        <a:bodyPr/>
        <a:lstStyle/>
        <a:p>
          <a:endParaRPr lang="zh-CN" altLang="en-US"/>
        </a:p>
      </dgm:t>
    </dgm:pt>
    <dgm:pt modelId="{2D976447-E435-4D88-989B-7A099E3393C3}" type="pres">
      <dgm:prSet presAssocID="{F0247B3E-E813-41EF-986A-6863CC4BA702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AD7D8A-894D-49FB-8EF3-A79439BE3EFC}" type="pres">
      <dgm:prSet presAssocID="{F8A822F1-EDCF-40AB-A3E3-BBD754257F06}" presName="spacer" presStyleCnt="0"/>
      <dgm:spPr/>
      <dgm:t>
        <a:bodyPr/>
        <a:lstStyle/>
        <a:p>
          <a:endParaRPr lang="zh-CN" altLang="en-US"/>
        </a:p>
      </dgm:t>
    </dgm:pt>
    <dgm:pt modelId="{738A7D57-ABCC-483A-990F-35770502836F}" type="pres">
      <dgm:prSet presAssocID="{BAF42FE5-A8D3-4E98-9C65-B5B6A46711CD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23455-7348-4A6F-91E5-983064787933}" type="pres">
      <dgm:prSet presAssocID="{9E6DE452-CB05-446B-AF9A-E90D39469C47}" presName="spacer" presStyleCnt="0"/>
      <dgm:spPr/>
      <dgm:t>
        <a:bodyPr/>
        <a:lstStyle/>
        <a:p>
          <a:endParaRPr lang="zh-CN" altLang="en-US"/>
        </a:p>
      </dgm:t>
    </dgm:pt>
    <dgm:pt modelId="{C2F30E8F-BAC2-4818-A9FE-656E787FE55F}" type="pres">
      <dgm:prSet presAssocID="{D31E9C12-57F3-4537-98AD-F3267EBFDD65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D56E21-B0AB-4B3D-ADFB-5C1A27413FD0}" type="presOf" srcId="{646635BF-069C-43F2-8C22-67E04FE11395}" destId="{68894C97-BD24-4A33-9442-21D54A952DCB}" srcOrd="0" destOrd="0" presId="urn:microsoft.com/office/officeart/2005/8/layout/vList2"/>
    <dgm:cxn modelId="{2925BD85-747D-47B7-BD0E-CE327B80D748}" type="presOf" srcId="{D31E9C12-57F3-4537-98AD-F3267EBFDD65}" destId="{C2F30E8F-BAC2-4818-A9FE-656E787FE55F}" srcOrd="0" destOrd="0" presId="urn:microsoft.com/office/officeart/2005/8/layout/vList2"/>
    <dgm:cxn modelId="{786EBE2F-9E0C-4CD9-A7B8-103412E30785}" type="presOf" srcId="{018385FB-6C20-4BC0-94B2-8145DCFAE4BA}" destId="{85FB6839-049B-4156-9484-CA7B21F5A6F8}" srcOrd="0" destOrd="0" presId="urn:microsoft.com/office/officeart/2005/8/layout/vList2"/>
    <dgm:cxn modelId="{5D6BA1D9-F809-42F5-964E-CBAD0A8DA1CB}" type="presOf" srcId="{BAF42FE5-A8D3-4E98-9C65-B5B6A46711CD}" destId="{738A7D57-ABCC-483A-990F-35770502836F}" srcOrd="0" destOrd="0" presId="urn:microsoft.com/office/officeart/2005/8/layout/vList2"/>
    <dgm:cxn modelId="{3A678E82-7555-4BB5-AB9B-C89770B4C432}" srcId="{6AE9F2D7-0892-4DB6-B79A-C8ED67AE4ADA}" destId="{F8229A4D-3689-4FD0-BA30-945D29361129}" srcOrd="5" destOrd="0" parTransId="{5674D7AA-E912-479B-9F59-EC2835FFDC6E}" sibTransId="{EE351653-BDFC-44FB-B661-DC94E856BDAD}"/>
    <dgm:cxn modelId="{B1598FEF-163E-464F-A964-1F9C313D7E2B}" srcId="{6AE9F2D7-0892-4DB6-B79A-C8ED67AE4ADA}" destId="{D8DDFB1E-3595-44B3-B666-DEE6F9D3D11E}" srcOrd="1" destOrd="0" parTransId="{BEF527CB-563E-46CB-8C19-C5AB726F1386}" sibTransId="{CFDFCA87-FD1C-40AA-A29D-0FD49DEB16E4}"/>
    <dgm:cxn modelId="{FF33BE79-709B-420A-A63E-95FDD2D955DC}" type="presOf" srcId="{F8229A4D-3689-4FD0-BA30-945D29361129}" destId="{AC5800C3-5888-4FB0-A77E-86541E55FC77}" srcOrd="0" destOrd="0" presId="urn:microsoft.com/office/officeart/2005/8/layout/vList2"/>
    <dgm:cxn modelId="{69F72064-E359-4D93-AFFE-B721852E09C5}" srcId="{6AE9F2D7-0892-4DB6-B79A-C8ED67AE4ADA}" destId="{9D7E55CB-3189-4C80-B881-2581B1E053FF}" srcOrd="2" destOrd="0" parTransId="{A8E10F0A-CB28-47AA-ADC5-ACAE191C9FFD}" sibTransId="{D3EDE582-BA14-403B-87BF-7D5114BF9326}"/>
    <dgm:cxn modelId="{33E94ECC-E1D4-41A8-BA25-2B5EAB10DBD8}" srcId="{6AE9F2D7-0892-4DB6-B79A-C8ED67AE4ADA}" destId="{646635BF-069C-43F2-8C22-67E04FE11395}" srcOrd="0" destOrd="0" parTransId="{2497BA03-6570-446E-B819-2A7B23CA8004}" sibTransId="{235EADC8-5B31-4060-BB38-A8ABCAAB273C}"/>
    <dgm:cxn modelId="{52DBF215-CC3E-47B2-86CC-9AF7774B85A8}" srcId="{6AE9F2D7-0892-4DB6-B79A-C8ED67AE4ADA}" destId="{018385FB-6C20-4BC0-94B2-8145DCFAE4BA}" srcOrd="3" destOrd="0" parTransId="{B7E3F616-C6DE-4B9A-8B1E-2BEC4993CBBA}" sibTransId="{40F13CE2-9F46-4BCB-B0B9-32452CD47D37}"/>
    <dgm:cxn modelId="{31786FEC-B8F7-4E27-8BBE-6B3E5CB4B35C}" type="presOf" srcId="{D8DDFB1E-3595-44B3-B666-DEE6F9D3D11E}" destId="{16D8A88B-87FC-4803-A67F-CA3A2F60EF83}" srcOrd="0" destOrd="0" presId="urn:microsoft.com/office/officeart/2005/8/layout/vList2"/>
    <dgm:cxn modelId="{B9B0E27F-970A-467F-A1D9-65A13773BB75}" type="presOf" srcId="{C4EB436D-5076-443D-B820-A3DCD9C11358}" destId="{BDE4D4A0-F3C2-4730-8739-3412D9CD6E92}" srcOrd="0" destOrd="0" presId="urn:microsoft.com/office/officeart/2005/8/layout/vList2"/>
    <dgm:cxn modelId="{CD12EAA2-AC64-410E-8590-B1FBE1DCD76B}" srcId="{6AE9F2D7-0892-4DB6-B79A-C8ED67AE4ADA}" destId="{F0247B3E-E813-41EF-986A-6863CC4BA702}" srcOrd="6" destOrd="0" parTransId="{BCC83ECF-225F-4AB1-A13D-4137F041BE97}" sibTransId="{F8A822F1-EDCF-40AB-A3E3-BBD754257F06}"/>
    <dgm:cxn modelId="{EF940CF9-F12D-4391-A3E3-0F8E76FBF9ED}" srcId="{6AE9F2D7-0892-4DB6-B79A-C8ED67AE4ADA}" destId="{D31E9C12-57F3-4537-98AD-F3267EBFDD65}" srcOrd="8" destOrd="0" parTransId="{F4D4B785-0BCA-43AA-8C22-8DB38EAC654F}" sibTransId="{8C1AD0B0-F112-4B48-978D-A00078D24721}"/>
    <dgm:cxn modelId="{658F9B8F-4E0A-4230-951C-6B2002610107}" srcId="{6AE9F2D7-0892-4DB6-B79A-C8ED67AE4ADA}" destId="{C4EB436D-5076-443D-B820-A3DCD9C11358}" srcOrd="4" destOrd="0" parTransId="{F1E620FE-D7B2-46AD-B61A-85FB0B4DEB34}" sibTransId="{88BA2BAC-2355-4E62-A647-29C16D816131}"/>
    <dgm:cxn modelId="{40EF0065-D9F2-4C15-9008-F7E69F2A3092}" type="presOf" srcId="{9D7E55CB-3189-4C80-B881-2581B1E053FF}" destId="{E71547F5-A1AB-4F62-AB48-BDA8C5F951F1}" srcOrd="0" destOrd="0" presId="urn:microsoft.com/office/officeart/2005/8/layout/vList2"/>
    <dgm:cxn modelId="{BF20F2F0-50A7-4C3F-8E62-ABB77DDC559C}" type="presOf" srcId="{6AE9F2D7-0892-4DB6-B79A-C8ED67AE4ADA}" destId="{72BB0C47-89F0-4B93-9DB4-2923EC1DF16C}" srcOrd="0" destOrd="0" presId="urn:microsoft.com/office/officeart/2005/8/layout/vList2"/>
    <dgm:cxn modelId="{1CE8B1F8-C2CF-408B-9B88-FDF0A0D8B47E}" srcId="{6AE9F2D7-0892-4DB6-B79A-C8ED67AE4ADA}" destId="{BAF42FE5-A8D3-4E98-9C65-B5B6A46711CD}" srcOrd="7" destOrd="0" parTransId="{31B66106-2198-46FC-B994-EC5158BA3727}" sibTransId="{9E6DE452-CB05-446B-AF9A-E90D39469C47}"/>
    <dgm:cxn modelId="{D934BFE6-E467-4CFA-A950-BD2BAC9B3415}" type="presOf" srcId="{F0247B3E-E813-41EF-986A-6863CC4BA702}" destId="{2D976447-E435-4D88-989B-7A099E3393C3}" srcOrd="0" destOrd="0" presId="urn:microsoft.com/office/officeart/2005/8/layout/vList2"/>
    <dgm:cxn modelId="{7E9754E6-5431-4FB8-A4E1-6148ACA7A144}" type="presParOf" srcId="{72BB0C47-89F0-4B93-9DB4-2923EC1DF16C}" destId="{68894C97-BD24-4A33-9442-21D54A952DCB}" srcOrd="0" destOrd="0" presId="urn:microsoft.com/office/officeart/2005/8/layout/vList2"/>
    <dgm:cxn modelId="{D6761A06-3973-4C24-9ABF-7921F9FE1CA0}" type="presParOf" srcId="{72BB0C47-89F0-4B93-9DB4-2923EC1DF16C}" destId="{F9BCB556-FE64-4272-B456-FF13DD1A7F52}" srcOrd="1" destOrd="0" presId="urn:microsoft.com/office/officeart/2005/8/layout/vList2"/>
    <dgm:cxn modelId="{748FED5C-6CD8-4092-9648-260A68841A61}" type="presParOf" srcId="{72BB0C47-89F0-4B93-9DB4-2923EC1DF16C}" destId="{16D8A88B-87FC-4803-A67F-CA3A2F60EF83}" srcOrd="2" destOrd="0" presId="urn:microsoft.com/office/officeart/2005/8/layout/vList2"/>
    <dgm:cxn modelId="{8A261ABA-5C70-41D2-94CD-43CB28C29471}" type="presParOf" srcId="{72BB0C47-89F0-4B93-9DB4-2923EC1DF16C}" destId="{B43D5BAC-A665-41E9-8A59-B2E0E4021399}" srcOrd="3" destOrd="0" presId="urn:microsoft.com/office/officeart/2005/8/layout/vList2"/>
    <dgm:cxn modelId="{5E441CCC-D782-4A1F-9A66-0B19B297D402}" type="presParOf" srcId="{72BB0C47-89F0-4B93-9DB4-2923EC1DF16C}" destId="{E71547F5-A1AB-4F62-AB48-BDA8C5F951F1}" srcOrd="4" destOrd="0" presId="urn:microsoft.com/office/officeart/2005/8/layout/vList2"/>
    <dgm:cxn modelId="{87183A6E-5CAA-40B3-A801-B717F9C1EE03}" type="presParOf" srcId="{72BB0C47-89F0-4B93-9DB4-2923EC1DF16C}" destId="{B60D9901-B42F-474D-A589-DEF6C9E8E97B}" srcOrd="5" destOrd="0" presId="urn:microsoft.com/office/officeart/2005/8/layout/vList2"/>
    <dgm:cxn modelId="{28C6CEE1-90DC-4E67-A210-56FFEC0C812E}" type="presParOf" srcId="{72BB0C47-89F0-4B93-9DB4-2923EC1DF16C}" destId="{85FB6839-049B-4156-9484-CA7B21F5A6F8}" srcOrd="6" destOrd="0" presId="urn:microsoft.com/office/officeart/2005/8/layout/vList2"/>
    <dgm:cxn modelId="{13ABC769-9052-4923-97C1-7ADFE5D3C6B6}" type="presParOf" srcId="{72BB0C47-89F0-4B93-9DB4-2923EC1DF16C}" destId="{BEA1D575-E5FD-447F-8C6F-CADA4F7CC56E}" srcOrd="7" destOrd="0" presId="urn:microsoft.com/office/officeart/2005/8/layout/vList2"/>
    <dgm:cxn modelId="{C7051D5A-FA0A-407B-AF00-C65647DFECE3}" type="presParOf" srcId="{72BB0C47-89F0-4B93-9DB4-2923EC1DF16C}" destId="{BDE4D4A0-F3C2-4730-8739-3412D9CD6E92}" srcOrd="8" destOrd="0" presId="urn:microsoft.com/office/officeart/2005/8/layout/vList2"/>
    <dgm:cxn modelId="{4A5FEA7C-FF55-4CE4-96BE-567ABA912E4F}" type="presParOf" srcId="{72BB0C47-89F0-4B93-9DB4-2923EC1DF16C}" destId="{37E9FC6A-47D5-43E4-BA68-AC093870A6B6}" srcOrd="9" destOrd="0" presId="urn:microsoft.com/office/officeart/2005/8/layout/vList2"/>
    <dgm:cxn modelId="{76CE97DA-4685-43B0-BFA5-0099790A57E5}" type="presParOf" srcId="{72BB0C47-89F0-4B93-9DB4-2923EC1DF16C}" destId="{AC5800C3-5888-4FB0-A77E-86541E55FC77}" srcOrd="10" destOrd="0" presId="urn:microsoft.com/office/officeart/2005/8/layout/vList2"/>
    <dgm:cxn modelId="{7FDBE754-4515-4C43-9B31-E7967101F960}" type="presParOf" srcId="{72BB0C47-89F0-4B93-9DB4-2923EC1DF16C}" destId="{BD22BAFA-5317-4AD5-AD87-595337DA132B}" srcOrd="11" destOrd="0" presId="urn:microsoft.com/office/officeart/2005/8/layout/vList2"/>
    <dgm:cxn modelId="{393F8C69-C4F7-439F-BDC0-CF42E61FAF30}" type="presParOf" srcId="{72BB0C47-89F0-4B93-9DB4-2923EC1DF16C}" destId="{2D976447-E435-4D88-989B-7A099E3393C3}" srcOrd="12" destOrd="0" presId="urn:microsoft.com/office/officeart/2005/8/layout/vList2"/>
    <dgm:cxn modelId="{63F88FDB-7258-4D0E-853F-D6ECDABA8DEE}" type="presParOf" srcId="{72BB0C47-89F0-4B93-9DB4-2923EC1DF16C}" destId="{4FAD7D8A-894D-49FB-8EF3-A79439BE3EFC}" srcOrd="13" destOrd="0" presId="urn:microsoft.com/office/officeart/2005/8/layout/vList2"/>
    <dgm:cxn modelId="{A518E026-B73A-462E-8C95-51EDA613280B}" type="presParOf" srcId="{72BB0C47-89F0-4B93-9DB4-2923EC1DF16C}" destId="{738A7D57-ABCC-483A-990F-35770502836F}" srcOrd="14" destOrd="0" presId="urn:microsoft.com/office/officeart/2005/8/layout/vList2"/>
    <dgm:cxn modelId="{9665FD91-0174-4ABE-8C26-35252425FC3E}" type="presParOf" srcId="{72BB0C47-89F0-4B93-9DB4-2923EC1DF16C}" destId="{6E423455-7348-4A6F-91E5-983064787933}" srcOrd="15" destOrd="0" presId="urn:microsoft.com/office/officeart/2005/8/layout/vList2"/>
    <dgm:cxn modelId="{36B53BAB-204C-4791-BCAC-66683987EE0F}" type="presParOf" srcId="{72BB0C47-89F0-4B93-9DB4-2923EC1DF16C}" destId="{C2F30E8F-BAC2-4818-A9FE-656E787FE55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94C97-BD24-4A33-9442-21D54A952DCB}">
      <dsp:nvSpPr>
        <dsp:cNvPr id="0" name=""/>
        <dsp:cNvSpPr/>
      </dsp:nvSpPr>
      <dsp:spPr>
        <a:xfrm>
          <a:off x="0" y="11822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理解自己的数据 </a:t>
          </a:r>
          <a:endParaRPr lang="zh-CN" altLang="en-US" sz="1900" kern="1200"/>
        </a:p>
      </dsp:txBody>
      <dsp:txXfrm>
        <a:off x="23331" y="35153"/>
        <a:ext cx="9340994" cy="431283"/>
      </dsp:txXfrm>
    </dsp:sp>
    <dsp:sp modelId="{16D8A88B-87FC-4803-A67F-CA3A2F60EF83}">
      <dsp:nvSpPr>
        <dsp:cNvPr id="0" name=""/>
        <dsp:cNvSpPr/>
      </dsp:nvSpPr>
      <dsp:spPr>
        <a:xfrm>
          <a:off x="0" y="544487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hade val="47500"/>
                <a:satMod val="137000"/>
              </a:schemeClr>
            </a:gs>
            <a:gs pos="55000">
              <a:schemeClr val="accent5">
                <a:hueOff val="-919168"/>
                <a:satOff val="-1278"/>
                <a:lumOff val="-490"/>
                <a:alphaOff val="0"/>
                <a:shade val="69000"/>
                <a:satMod val="137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数据干系人的识别</a:t>
          </a:r>
          <a:endParaRPr lang="zh-CN" altLang="en-US" sz="1900" kern="1200"/>
        </a:p>
      </dsp:txBody>
      <dsp:txXfrm>
        <a:off x="23331" y="567818"/>
        <a:ext cx="9340994" cy="431283"/>
      </dsp:txXfrm>
    </dsp:sp>
    <dsp:sp modelId="{E71547F5-A1AB-4F62-AB48-BDA8C5F951F1}">
      <dsp:nvSpPr>
        <dsp:cNvPr id="0" name=""/>
        <dsp:cNvSpPr/>
      </dsp:nvSpPr>
      <dsp:spPr>
        <a:xfrm>
          <a:off x="0" y="1077152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数据部门的设立</a:t>
          </a:r>
          <a:endParaRPr lang="zh-CN" altLang="en-US" sz="1900" kern="1200"/>
        </a:p>
      </dsp:txBody>
      <dsp:txXfrm>
        <a:off x="23331" y="1100483"/>
        <a:ext cx="9340994" cy="431283"/>
      </dsp:txXfrm>
    </dsp:sp>
    <dsp:sp modelId="{85FB6839-049B-4156-9484-CA7B21F5A6F8}">
      <dsp:nvSpPr>
        <dsp:cNvPr id="0" name=""/>
        <dsp:cNvSpPr/>
      </dsp:nvSpPr>
      <dsp:spPr>
        <a:xfrm>
          <a:off x="0" y="1609817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hade val="47500"/>
                <a:satMod val="137000"/>
              </a:schemeClr>
            </a:gs>
            <a:gs pos="55000">
              <a:schemeClr val="accent5">
                <a:hueOff val="-2757504"/>
                <a:satOff val="-3835"/>
                <a:lumOff val="-1471"/>
                <a:alphaOff val="0"/>
                <a:shade val="69000"/>
                <a:satMod val="137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行为规范的制定</a:t>
          </a:r>
          <a:endParaRPr lang="zh-CN" altLang="en-US" sz="1900" kern="1200"/>
        </a:p>
      </dsp:txBody>
      <dsp:txXfrm>
        <a:off x="23331" y="1633148"/>
        <a:ext cx="9340994" cy="431283"/>
      </dsp:txXfrm>
    </dsp:sp>
    <dsp:sp modelId="{BDE4D4A0-F3C2-4730-8739-3412D9CD6E92}">
      <dsp:nvSpPr>
        <dsp:cNvPr id="0" name=""/>
        <dsp:cNvSpPr/>
      </dsp:nvSpPr>
      <dsp:spPr>
        <a:xfrm>
          <a:off x="0" y="2142482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数据管理方针和目标的确定</a:t>
          </a:r>
          <a:endParaRPr lang="zh-CN" altLang="en-US" sz="1900" kern="1200"/>
        </a:p>
      </dsp:txBody>
      <dsp:txXfrm>
        <a:off x="23331" y="2165813"/>
        <a:ext cx="9340994" cy="431283"/>
      </dsp:txXfrm>
    </dsp:sp>
    <dsp:sp modelId="{AC5800C3-5888-4FB0-A77E-86541E55FC77}">
      <dsp:nvSpPr>
        <dsp:cNvPr id="0" name=""/>
        <dsp:cNvSpPr/>
      </dsp:nvSpPr>
      <dsp:spPr>
        <a:xfrm>
          <a:off x="0" y="2675147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hade val="47500"/>
                <a:satMod val="137000"/>
              </a:schemeClr>
            </a:gs>
            <a:gs pos="55000">
              <a:schemeClr val="accent5">
                <a:hueOff val="-4595840"/>
                <a:satOff val="-6392"/>
                <a:lumOff val="-2451"/>
                <a:alphaOff val="0"/>
                <a:shade val="69000"/>
                <a:satMod val="137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岗位职责的定义</a:t>
          </a:r>
          <a:endParaRPr lang="zh-CN" altLang="en-US" sz="1900" kern="1200"/>
        </a:p>
      </dsp:txBody>
      <dsp:txXfrm>
        <a:off x="23331" y="2698478"/>
        <a:ext cx="9340994" cy="431283"/>
      </dsp:txXfrm>
    </dsp:sp>
    <dsp:sp modelId="{2D976447-E435-4D88-989B-7A099E3393C3}">
      <dsp:nvSpPr>
        <dsp:cNvPr id="0" name=""/>
        <dsp:cNvSpPr/>
      </dsp:nvSpPr>
      <dsp:spPr>
        <a:xfrm>
          <a:off x="0" y="3207812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应急预案与应急管理</a:t>
          </a:r>
          <a:endParaRPr lang="zh-CN" altLang="en-US" sz="1900" kern="1200"/>
        </a:p>
      </dsp:txBody>
      <dsp:txXfrm>
        <a:off x="23331" y="3231143"/>
        <a:ext cx="9340994" cy="431283"/>
      </dsp:txXfrm>
    </dsp:sp>
    <dsp:sp modelId="{738A7D57-ABCC-483A-990F-35770502836F}">
      <dsp:nvSpPr>
        <dsp:cNvPr id="0" name=""/>
        <dsp:cNvSpPr/>
      </dsp:nvSpPr>
      <dsp:spPr>
        <a:xfrm>
          <a:off x="0" y="3740477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hade val="47500"/>
                <a:satMod val="137000"/>
              </a:schemeClr>
            </a:gs>
            <a:gs pos="55000">
              <a:schemeClr val="accent5">
                <a:hueOff val="-6434176"/>
                <a:satOff val="-8949"/>
                <a:lumOff val="-3432"/>
                <a:alphaOff val="0"/>
                <a:shade val="69000"/>
                <a:satMod val="137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等级保护与分类管理</a:t>
          </a:r>
          <a:endParaRPr lang="zh-CN" altLang="en-US" sz="1900" kern="1200"/>
        </a:p>
      </dsp:txBody>
      <dsp:txXfrm>
        <a:off x="23331" y="3763808"/>
        <a:ext cx="9340994" cy="431283"/>
      </dsp:txXfrm>
    </dsp:sp>
    <dsp:sp modelId="{C2F30E8F-BAC2-4818-A9FE-656E787FE55F}">
      <dsp:nvSpPr>
        <dsp:cNvPr id="0" name=""/>
        <dsp:cNvSpPr/>
      </dsp:nvSpPr>
      <dsp:spPr>
        <a:xfrm>
          <a:off x="0" y="4273142"/>
          <a:ext cx="9387656" cy="47794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smtClean="0"/>
            <a:t>有效监督与动态优化</a:t>
          </a:r>
          <a:endParaRPr lang="zh-CN" altLang="en-US" sz="1900" kern="1200"/>
        </a:p>
      </dsp:txBody>
      <dsp:txXfrm>
        <a:off x="23331" y="4296473"/>
        <a:ext cx="9340994" cy="431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5.7  </a:t>
            </a:r>
            <a:r>
              <a:rPr lang="zh-CN" altLang="en-US" dirty="0">
                <a:solidFill>
                  <a:srgbClr val="C00000"/>
                </a:solidFill>
              </a:rPr>
              <a:t>数据治理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主要</a:t>
            </a:r>
            <a:r>
              <a:rPr lang="zh-CN" altLang="en-US" sz="3600" b="1" dirty="0" smtClean="0"/>
              <a:t>内容</a:t>
            </a:r>
            <a:endParaRPr lang="zh-CN" altLang="en-US" sz="3600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5.7  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34947" y="18448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27448" y="1839838"/>
          <a:ext cx="6287391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8" name="Visio" r:id="rId1" imgW="3840480" imgH="2647950" progId="Visio.Drawing.15">
                  <p:embed/>
                </p:oleObj>
              </mc:Choice>
              <mc:Fallback>
                <p:oleObj name="Visio" r:id="rId1" imgW="3840480" imgH="2647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39838"/>
                        <a:ext cx="6287391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760296" y="392510"/>
            <a:ext cx="2736304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1200" dirty="0">
                <a:cs typeface="Times New Roman" panose="02020603050405020304" pitchFamily="18" charset="0"/>
              </a:rPr>
              <a:t>数据治理是实现数据战略的重要保障</a:t>
            </a:r>
            <a:endParaRPr lang="zh-CN" altLang="en-US" sz="12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154451" cy="821913"/>
          </a:xfrm>
        </p:spPr>
        <p:txBody>
          <a:bodyPr/>
          <a:lstStyle/>
          <a:p>
            <a:r>
              <a:rPr lang="en-US" altLang="zh-CN" sz="3600" dirty="0" smtClean="0">
                <a:sym typeface="+mn-ea"/>
              </a:rPr>
              <a:t>1.</a:t>
            </a:r>
            <a:r>
              <a:rPr lang="zh-CN" altLang="en-US" sz="3600" dirty="0" smtClean="0">
                <a:sym typeface="+mn-ea"/>
              </a:rPr>
              <a:t>主要内容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5.7  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38765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840416" y="434134"/>
            <a:ext cx="9144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MDM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894C97-BD24-4A33-9442-21D54A952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68894C97-BD24-4A33-9442-21D54A952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68894C97-BD24-4A33-9442-21D54A952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D8A88B-87FC-4803-A67F-CA3A2F60E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16D8A88B-87FC-4803-A67F-CA3A2F60E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16D8A88B-87FC-4803-A67F-CA3A2F60E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1547F5-A1AB-4F62-AB48-BDA8C5F95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E71547F5-A1AB-4F62-AB48-BDA8C5F95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E71547F5-A1AB-4F62-AB48-BDA8C5F95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FB6839-049B-4156-9484-CA7B21F5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85FB6839-049B-4156-9484-CA7B21F5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85FB6839-049B-4156-9484-CA7B21F5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E4D4A0-F3C2-4730-8739-3412D9CD6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BDE4D4A0-F3C2-4730-8739-3412D9CD6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BDE4D4A0-F3C2-4730-8739-3412D9CD6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5800C3-5888-4FB0-A77E-86541E55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AC5800C3-5888-4FB0-A77E-86541E55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AC5800C3-5888-4FB0-A77E-86541E55F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976447-E435-4D88-989B-7A099E33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2D976447-E435-4D88-989B-7A099E33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2D976447-E435-4D88-989B-7A099E33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8A7D57-ABCC-483A-990F-35770502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738A7D57-ABCC-483A-990F-35770502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738A7D57-ABCC-483A-990F-35770502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F30E8F-BAC2-4818-A9FE-656E787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graphicEl>
                                              <a:dgm id="{C2F30E8F-BAC2-4818-A9FE-656E787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C2F30E8F-BAC2-4818-A9FE-656E787FE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en-US" altLang="zh-CN" sz="3600" b="1" dirty="0"/>
              <a:t>2. </a:t>
            </a:r>
            <a:r>
              <a:rPr lang="zh-CN" altLang="en-US" sz="3600" b="1" dirty="0"/>
              <a:t>基本过程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5.7  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28" y="836712"/>
            <a:ext cx="6424684" cy="655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82443" cy="821913"/>
          </a:xfrm>
        </p:spPr>
        <p:txBody>
          <a:bodyPr/>
          <a:lstStyle/>
          <a:p>
            <a:r>
              <a:rPr lang="en-US" altLang="zh-CN" sz="3600" b="1" dirty="0"/>
              <a:t>DGI</a:t>
            </a:r>
            <a:r>
              <a:rPr lang="zh-CN" altLang="zh-CN" sz="3600" dirty="0">
                <a:sym typeface="+mn-ea"/>
              </a:rPr>
              <a:t>数据治理</a:t>
            </a:r>
            <a:r>
              <a:rPr lang="zh-CN" altLang="en-US" sz="3600" dirty="0">
                <a:sym typeface="+mn-ea"/>
              </a:rPr>
              <a:t>参考</a:t>
            </a:r>
            <a:r>
              <a:rPr lang="zh-CN" altLang="zh-CN" sz="3600" dirty="0">
                <a:sym typeface="+mn-ea"/>
              </a:rPr>
              <a:t>框架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5.7  数据治理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48" y="1355289"/>
            <a:ext cx="8568952" cy="516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652" y="306448"/>
            <a:ext cx="2070348" cy="74628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295</Words>
  <Application>WPS 演示</Application>
  <PresentationFormat>宽屏</PresentationFormat>
  <Paragraphs>63</Paragraphs>
  <Slides>7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Visio.Drawing.15</vt:lpstr>
      <vt:lpstr>《数据科学理论与实践》之        数据产品及开发</vt:lpstr>
      <vt:lpstr>5.7  数据治理</vt:lpstr>
      <vt:lpstr>1.主要内容</vt:lpstr>
      <vt:lpstr>1.主要内容</vt:lpstr>
      <vt:lpstr>2. 基本过程</vt:lpstr>
      <vt:lpstr>DGI数据治理参考框架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