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406" r:id="rId5"/>
    <p:sldId id="312" r:id="rId6"/>
    <p:sldId id="407" r:id="rId7"/>
    <p:sldId id="408" r:id="rId8"/>
    <p:sldId id="409" r:id="rId9"/>
    <p:sldId id="410" r:id="rId10"/>
    <p:sldId id="412" r:id="rId11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7F843-7073-4F2F-BBA9-F0A55A07586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658AF3B-7653-43D7-B000-D9425CD958BD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mtClean="0"/>
            <a:t>数据安全是技术，更是管理</a:t>
          </a:r>
          <a:r>
            <a:rPr lang="zh-CN"/>
            <a:t/>
          </a:r>
          <a:endParaRPr lang="zh-CN"/>
        </a:p>
      </dgm:t>
    </dgm:pt>
    <dgm:pt modelId="{72E577BF-32E3-4219-A5FD-51279D724FC2}" cxnId="{73C9A2C1-BA0F-4324-AE0A-48780BCC7054}" type="parTrans">
      <dgm:prSet/>
      <dgm:spPr/>
      <dgm:t>
        <a:bodyPr/>
        <a:lstStyle/>
        <a:p>
          <a:endParaRPr lang="zh-CN" altLang="en-US"/>
        </a:p>
      </dgm:t>
    </dgm:pt>
    <dgm:pt modelId="{E0E46A32-3360-4836-B871-9E9CA8B92AC9}" cxnId="{73C9A2C1-BA0F-4324-AE0A-48780BCC7054}" type="sibTrans">
      <dgm:prSet/>
      <dgm:spPr/>
      <dgm:t>
        <a:bodyPr/>
        <a:lstStyle/>
        <a:p>
          <a:endParaRPr lang="zh-CN" altLang="en-US"/>
        </a:p>
      </dgm:t>
    </dgm:pt>
    <dgm:pt modelId="{277111DF-0913-49D2-97B6-1F6E8D9F52EC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安全事件</a:t>
          </a:r>
          <a:r>
            <a:rPr lang="en-US" altLang="zh-CN" smtClean="0"/>
            <a:t>70%</a:t>
          </a:r>
          <a:r>
            <a:rPr lang="zh-CN" altLang="en-US" smtClean="0"/>
            <a:t>来自</a:t>
          </a:r>
          <a:r>
            <a:rPr lang="zh-CN" altLang="en-US" smtClean="0"/>
            <a:t>管理</a:t>
          </a:r>
          <a:r>
            <a:rPr lang="zh-CN" altLang="en-US" smtClean="0"/>
            <a:t/>
          </a:r>
          <a:endParaRPr lang="zh-CN" altLang="en-US" smtClean="0"/>
        </a:p>
      </dgm:t>
    </dgm:pt>
    <dgm:pt modelId="{0575CA43-83C3-471E-9C89-E007ABDC5087}" cxnId="{112FDC0A-2DEF-40E4-9739-35F803709E07}" type="parTrans">
      <dgm:prSet/>
      <dgm:spPr/>
      <dgm:t>
        <a:bodyPr/>
        <a:lstStyle/>
        <a:p>
          <a:endParaRPr lang="zh-CN" altLang="en-US"/>
        </a:p>
      </dgm:t>
    </dgm:pt>
    <dgm:pt modelId="{9BD5C30B-7E30-41A3-B8C3-C5A7718927C9}" cxnId="{112FDC0A-2DEF-40E4-9739-35F803709E07}" type="sibTrans">
      <dgm:prSet/>
      <dgm:spPr/>
      <dgm:t>
        <a:bodyPr/>
        <a:lstStyle/>
        <a:p>
          <a:endParaRPr lang="zh-CN" altLang="en-US"/>
        </a:p>
      </dgm:t>
    </dgm:pt>
    <dgm:pt modelId="{A3D1E22A-A270-4638-809E-B9EF73FD34F3}" type="pres">
      <dgm:prSet presAssocID="{F9F7F843-7073-4F2F-BBA9-F0A55A07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52D98-DC19-4B6D-BF33-E6297DA166FB}" type="pres">
      <dgm:prSet presAssocID="{8658AF3B-7653-43D7-B000-D9425CD958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99A89-703A-43FA-A301-15BB6DC7D53D}" type="pres">
      <dgm:prSet presAssocID="{E0E46A32-3360-4836-B871-9E9CA8B92AC9}" presName="spacer" presStyleCnt="0"/>
      <dgm:spPr/>
    </dgm:pt>
    <dgm:pt modelId="{E12DA801-2BC6-4FAA-9247-4B6913F1AE44}" type="pres">
      <dgm:prSet presAssocID="{277111DF-0913-49D2-97B6-1F6E8D9F52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C9A2C1-BA0F-4324-AE0A-48780BCC7054}" srcId="{F9F7F843-7073-4F2F-BBA9-F0A55A075866}" destId="{8658AF3B-7653-43D7-B000-D9425CD958BD}" srcOrd="0" destOrd="0" parTransId="{72E577BF-32E3-4219-A5FD-51279D724FC2}" sibTransId="{E0E46A32-3360-4836-B871-9E9CA8B92AC9}"/>
    <dgm:cxn modelId="{112FDC0A-2DEF-40E4-9739-35F803709E07}" srcId="{F9F7F843-7073-4F2F-BBA9-F0A55A075866}" destId="{277111DF-0913-49D2-97B6-1F6E8D9F52EC}" srcOrd="1" destOrd="0" parTransId="{0575CA43-83C3-471E-9C89-E007ABDC5087}" sibTransId="{9BD5C30B-7E30-41A3-B8C3-C5A7718927C9}"/>
    <dgm:cxn modelId="{E7D80A3E-8C65-4C2C-9A64-7A4B0376C01C}" type="presOf" srcId="{F9F7F843-7073-4F2F-BBA9-F0A55A075866}" destId="{A3D1E22A-A270-4638-809E-B9EF73FD34F3}" srcOrd="0" destOrd="0" presId="urn:microsoft.com/office/officeart/2005/8/layout/vList2"/>
    <dgm:cxn modelId="{8540815E-1227-437B-8BE1-8C61F366DBBD}" type="presParOf" srcId="{A3D1E22A-A270-4638-809E-B9EF73FD34F3}" destId="{DED52D98-DC19-4B6D-BF33-E6297DA166FB}" srcOrd="0" destOrd="0" presId="urn:microsoft.com/office/officeart/2005/8/layout/vList2"/>
    <dgm:cxn modelId="{146C4A24-B15C-4EE0-A406-F90748F5E8FE}" type="presOf" srcId="{8658AF3B-7653-43D7-B000-D9425CD958BD}" destId="{DED52D98-DC19-4B6D-BF33-E6297DA166FB}" srcOrd="0" destOrd="0" presId="urn:microsoft.com/office/officeart/2005/8/layout/vList2"/>
    <dgm:cxn modelId="{9B986451-CBC9-4860-B627-955782426BF7}" type="presParOf" srcId="{A3D1E22A-A270-4638-809E-B9EF73FD34F3}" destId="{ABE99A89-703A-43FA-A301-15BB6DC7D53D}" srcOrd="1" destOrd="0" presId="urn:microsoft.com/office/officeart/2005/8/layout/vList2"/>
    <dgm:cxn modelId="{B4495593-D2DA-415C-B8B9-A43E0EEDB635}" type="presParOf" srcId="{A3D1E22A-A270-4638-809E-B9EF73FD34F3}" destId="{E12DA801-2BC6-4FAA-9247-4B6913F1AE44}" srcOrd="2" destOrd="0" presId="urn:microsoft.com/office/officeart/2005/8/layout/vList2"/>
    <dgm:cxn modelId="{7D3F9920-C85F-4C8D-A035-4C5B8010A7A5}" type="presOf" srcId="{277111DF-0913-49D2-97B6-1F6E8D9F52EC}" destId="{E12DA801-2BC6-4FAA-9247-4B6913F1AE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7F843-7073-4F2F-BBA9-F0A55A07586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658AF3B-7653-43D7-B000-D9425CD958BD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mtClean="0"/>
            <a:t>数据</a:t>
          </a:r>
          <a:r>
            <a:rPr lang="zh-CN" smtClean="0"/>
            <a:t>来源</a:t>
          </a:r>
          <a:r>
            <a:rPr lang="zh-CN" smtClean="0"/>
            <a:t>选择</a:t>
          </a:r>
          <a:r>
            <a:rPr lang="zh-CN" smtClean="0"/>
            <a:t>偏见</a:t>
          </a:r>
          <a:r>
            <a:rPr lang="zh-CN" smtClean="0"/>
            <a:t/>
          </a:r>
          <a:endParaRPr lang="zh-CN" smtClean="0"/>
        </a:p>
      </dgm:t>
    </dgm:pt>
    <dgm:pt modelId="{72E577BF-32E3-4219-A5FD-51279D724FC2}" cxnId="{90C5D1B3-BB01-41E2-8584-113C84689ED6}" type="parTrans">
      <dgm:prSet/>
      <dgm:spPr/>
      <dgm:t>
        <a:bodyPr/>
        <a:lstStyle/>
        <a:p>
          <a:endParaRPr lang="zh-CN" altLang="en-US"/>
        </a:p>
      </dgm:t>
    </dgm:pt>
    <dgm:pt modelId="{E0E46A32-3360-4836-B871-9E9CA8B92AC9}" cxnId="{90C5D1B3-BB01-41E2-8584-113C84689ED6}" type="sibTrans">
      <dgm:prSet/>
      <dgm:spPr/>
      <dgm:t>
        <a:bodyPr/>
        <a:lstStyle/>
        <a:p>
          <a:endParaRPr lang="zh-CN" altLang="en-US"/>
        </a:p>
      </dgm:t>
    </dgm:pt>
    <dgm:pt modelId="{277111DF-0913-49D2-97B6-1F6E8D9F52EC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数据</a:t>
          </a:r>
          <a:r>
            <a:rPr lang="zh-CN" smtClean="0"/>
            <a:t>加工</a:t>
          </a:r>
          <a:r>
            <a:rPr lang="zh-CN" smtClean="0"/>
            <a:t>和</a:t>
          </a:r>
          <a:r>
            <a:rPr lang="zh-CN" smtClean="0"/>
            <a:t>准备</a:t>
          </a:r>
          <a:r>
            <a:rPr lang="zh-CN" smtClean="0"/>
            <a:t>偏见</a:t>
          </a:r>
          <a:r>
            <a:rPr lang="zh-CN" smtClean="0"/>
            <a:t/>
          </a:r>
          <a:endParaRPr lang="zh-CN" smtClean="0"/>
        </a:p>
      </dgm:t>
    </dgm:pt>
    <dgm:pt modelId="{0575CA43-83C3-471E-9C89-E007ABDC5087}" cxnId="{C5954EE0-D93D-4D72-A7E4-7C893B1E84CF}" type="parTrans">
      <dgm:prSet/>
      <dgm:spPr/>
      <dgm:t>
        <a:bodyPr/>
        <a:lstStyle/>
        <a:p>
          <a:endParaRPr lang="zh-CN" altLang="en-US"/>
        </a:p>
      </dgm:t>
    </dgm:pt>
    <dgm:pt modelId="{9BD5C30B-7E30-41A3-B8C3-C5A7718927C9}" cxnId="{C5954EE0-D93D-4D72-A7E4-7C893B1E84CF}" type="sibTrans">
      <dgm:prSet/>
      <dgm:spPr/>
      <dgm:t>
        <a:bodyPr/>
        <a:lstStyle/>
        <a:p>
          <a:endParaRPr lang="zh-CN" altLang="en-US"/>
        </a:p>
      </dgm:t>
    </dgm:pt>
    <dgm:pt modelId="{91B0B02D-EF6D-4814-B051-237D0EDBB45C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算法</a:t>
          </a:r>
          <a:r>
            <a:rPr lang="zh-CN"/>
            <a:t>和</a:t>
          </a:r>
          <a:r>
            <a:rPr lang="zh-CN"/>
            <a:t>模型</a:t>
          </a:r>
          <a:r>
            <a:rPr lang="zh-CN"/>
            <a:t>选择</a:t>
          </a:r>
          <a:r>
            <a:rPr lang="zh-CN"/>
            <a:t>偏见</a:t>
          </a:r>
          <a:r>
            <a:rPr lang="zh-CN"/>
            <a:t/>
          </a:r>
          <a:endParaRPr lang="zh-CN"/>
        </a:p>
      </dgm:t>
    </dgm:pt>
    <dgm:pt modelId="{56A61E1F-4FDE-4425-9C53-95FC89FF533E}" cxnId="{1FA60F8E-D774-4FCE-8F36-8C43C1196014}" type="parTrans">
      <dgm:prSet/>
      <dgm:spPr/>
      <dgm:t>
        <a:bodyPr/>
        <a:lstStyle/>
        <a:p>
          <a:endParaRPr lang="zh-CN" altLang="en-US"/>
        </a:p>
      </dgm:t>
    </dgm:pt>
    <dgm:pt modelId="{CCC37D93-957F-4A02-BEB0-30999881FD2B}" cxnId="{1FA60F8E-D774-4FCE-8F36-8C43C1196014}" type="sibTrans">
      <dgm:prSet/>
      <dgm:spPr/>
      <dgm:t>
        <a:bodyPr/>
        <a:lstStyle/>
        <a:p>
          <a:endParaRPr lang="zh-CN" altLang="en-US"/>
        </a:p>
      </dgm:t>
    </dgm:pt>
    <dgm:pt modelId="{35CDF251-21B8-49E7-866A-1A77F5B78BFB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分析</a:t>
          </a:r>
          <a:r>
            <a:rPr lang="zh-CN"/>
            <a:t>结果</a:t>
          </a:r>
          <a:r>
            <a:rPr lang="zh-CN"/>
            <a:t>的</a:t>
          </a:r>
          <a:r>
            <a:rPr lang="zh-CN"/>
            <a:t>解读</a:t>
          </a:r>
          <a:r>
            <a:rPr lang="zh-CN"/>
            <a:t>和</a:t>
          </a:r>
          <a:r>
            <a:rPr lang="zh-CN"/>
            <a:t>呈现</a:t>
          </a:r>
          <a:r>
            <a:rPr lang="zh-CN"/>
            <a:t>上</a:t>
          </a:r>
          <a:r>
            <a:rPr lang="zh-CN"/>
            <a:t>的</a:t>
          </a:r>
          <a:r>
            <a:rPr lang="zh-CN"/>
            <a:t>偏见</a:t>
          </a:r>
          <a:r>
            <a:rPr lang="zh-CN"/>
            <a:t/>
          </a:r>
          <a:endParaRPr lang="zh-CN"/>
        </a:p>
      </dgm:t>
    </dgm:pt>
    <dgm:pt modelId="{E7652160-BB61-4B9B-8D8F-726BFEF0A0D9}" cxnId="{B5D18D13-6D4B-428A-85D4-F9AAD51F5741}" type="parTrans">
      <dgm:prSet/>
      <dgm:spPr/>
      <dgm:t>
        <a:bodyPr/>
        <a:lstStyle/>
        <a:p>
          <a:endParaRPr lang="zh-CN" altLang="en-US"/>
        </a:p>
      </dgm:t>
    </dgm:pt>
    <dgm:pt modelId="{3BC23626-EABF-4B6E-B5CD-14B31B8D592E}" cxnId="{B5D18D13-6D4B-428A-85D4-F9AAD51F5741}" type="sibTrans">
      <dgm:prSet/>
      <dgm:spPr/>
      <dgm:t>
        <a:bodyPr/>
        <a:lstStyle/>
        <a:p>
          <a:endParaRPr lang="zh-CN" altLang="en-US"/>
        </a:p>
      </dgm:t>
    </dgm:pt>
    <dgm:pt modelId="{A3D1E22A-A270-4638-809E-B9EF73FD34F3}" type="pres">
      <dgm:prSet presAssocID="{F9F7F843-7073-4F2F-BBA9-F0A55A07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52D98-DC19-4B6D-BF33-E6297DA166FB}" type="pres">
      <dgm:prSet presAssocID="{8658AF3B-7653-43D7-B000-D9425CD958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99A89-703A-43FA-A301-15BB6DC7D53D}" type="pres">
      <dgm:prSet presAssocID="{E0E46A32-3360-4836-B871-9E9CA8B92AC9}" presName="spacer" presStyleCnt="0"/>
      <dgm:spPr/>
    </dgm:pt>
    <dgm:pt modelId="{E12DA801-2BC6-4FAA-9247-4B6913F1AE44}" type="pres">
      <dgm:prSet presAssocID="{277111DF-0913-49D2-97B6-1F6E8D9F5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BB0BA-5009-4FB6-BDF5-0D02B25E9777}" type="pres">
      <dgm:prSet presAssocID="{9BD5C30B-7E30-41A3-B8C3-C5A7718927C9}" presName="spacer" presStyleCnt="0"/>
      <dgm:spPr/>
    </dgm:pt>
    <dgm:pt modelId="{A62908FD-5876-42FC-99D9-9ADE12650A70}" type="pres">
      <dgm:prSet presAssocID="{91B0B02D-EF6D-4814-B051-237D0EDBB45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83FB26-8F87-45FB-8325-BB4F1970125A}" type="pres">
      <dgm:prSet presAssocID="{CCC37D93-957F-4A02-BEB0-30999881FD2B}" presName="spacer" presStyleCnt="0"/>
      <dgm:spPr/>
    </dgm:pt>
    <dgm:pt modelId="{7B88E922-9D2D-4CE6-9A88-798277CC24B0}" type="pres">
      <dgm:prSet presAssocID="{35CDF251-21B8-49E7-866A-1A77F5B78BF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C5D1B3-BB01-41E2-8584-113C84689ED6}" srcId="{F9F7F843-7073-4F2F-BBA9-F0A55A075866}" destId="{8658AF3B-7653-43D7-B000-D9425CD958BD}" srcOrd="0" destOrd="0" parTransId="{72E577BF-32E3-4219-A5FD-51279D724FC2}" sibTransId="{E0E46A32-3360-4836-B871-9E9CA8B92AC9}"/>
    <dgm:cxn modelId="{C5954EE0-D93D-4D72-A7E4-7C893B1E84CF}" srcId="{F9F7F843-7073-4F2F-BBA9-F0A55A075866}" destId="{277111DF-0913-49D2-97B6-1F6E8D9F52EC}" srcOrd="1" destOrd="0" parTransId="{0575CA43-83C3-471E-9C89-E007ABDC5087}" sibTransId="{9BD5C30B-7E30-41A3-B8C3-C5A7718927C9}"/>
    <dgm:cxn modelId="{1FA60F8E-D774-4FCE-8F36-8C43C1196014}" srcId="{F9F7F843-7073-4F2F-BBA9-F0A55A075866}" destId="{91B0B02D-EF6D-4814-B051-237D0EDBB45C}" srcOrd="2" destOrd="0" parTransId="{56A61E1F-4FDE-4425-9C53-95FC89FF533E}" sibTransId="{CCC37D93-957F-4A02-BEB0-30999881FD2B}"/>
    <dgm:cxn modelId="{B5D18D13-6D4B-428A-85D4-F9AAD51F5741}" srcId="{F9F7F843-7073-4F2F-BBA9-F0A55A075866}" destId="{35CDF251-21B8-49E7-866A-1A77F5B78BFB}" srcOrd="3" destOrd="0" parTransId="{E7652160-BB61-4B9B-8D8F-726BFEF0A0D9}" sibTransId="{3BC23626-EABF-4B6E-B5CD-14B31B8D592E}"/>
    <dgm:cxn modelId="{E5A7097C-B92E-43E0-8F7B-9AB515420A0A}" type="presOf" srcId="{F9F7F843-7073-4F2F-BBA9-F0A55A075866}" destId="{A3D1E22A-A270-4638-809E-B9EF73FD34F3}" srcOrd="0" destOrd="0" presId="urn:microsoft.com/office/officeart/2005/8/layout/vList2"/>
    <dgm:cxn modelId="{6D2DC1E7-518A-4100-A38A-C420BEC72763}" type="presParOf" srcId="{A3D1E22A-A270-4638-809E-B9EF73FD34F3}" destId="{DED52D98-DC19-4B6D-BF33-E6297DA166FB}" srcOrd="0" destOrd="0" presId="urn:microsoft.com/office/officeart/2005/8/layout/vList2"/>
    <dgm:cxn modelId="{CE5A1A18-9B7A-4D5A-9FB5-E4E70A5CF9E6}" type="presOf" srcId="{8658AF3B-7653-43D7-B000-D9425CD958BD}" destId="{DED52D98-DC19-4B6D-BF33-E6297DA166FB}" srcOrd="0" destOrd="0" presId="urn:microsoft.com/office/officeart/2005/8/layout/vList2"/>
    <dgm:cxn modelId="{12EE6378-1836-471B-B504-E416EB4945F7}" type="presParOf" srcId="{A3D1E22A-A270-4638-809E-B9EF73FD34F3}" destId="{ABE99A89-703A-43FA-A301-15BB6DC7D53D}" srcOrd="1" destOrd="0" presId="urn:microsoft.com/office/officeart/2005/8/layout/vList2"/>
    <dgm:cxn modelId="{D0D6320C-EEB7-4644-AEBD-B703D4C36ADF}" type="presParOf" srcId="{A3D1E22A-A270-4638-809E-B9EF73FD34F3}" destId="{E12DA801-2BC6-4FAA-9247-4B6913F1AE44}" srcOrd="2" destOrd="0" presId="urn:microsoft.com/office/officeart/2005/8/layout/vList2"/>
    <dgm:cxn modelId="{D27895C3-35DB-47CB-A728-F9446D16BC5A}" type="presOf" srcId="{277111DF-0913-49D2-97B6-1F6E8D9F52EC}" destId="{E12DA801-2BC6-4FAA-9247-4B6913F1AE44}" srcOrd="0" destOrd="0" presId="urn:microsoft.com/office/officeart/2005/8/layout/vList2"/>
    <dgm:cxn modelId="{03246AD9-5769-46A6-90A1-603CAF720DDA}" type="presParOf" srcId="{A3D1E22A-A270-4638-809E-B9EF73FD34F3}" destId="{9C4BB0BA-5009-4FB6-BDF5-0D02B25E9777}" srcOrd="3" destOrd="0" presId="urn:microsoft.com/office/officeart/2005/8/layout/vList2"/>
    <dgm:cxn modelId="{2BF8698F-2E3B-4621-B375-9AE76F8640DC}" type="presParOf" srcId="{A3D1E22A-A270-4638-809E-B9EF73FD34F3}" destId="{A62908FD-5876-42FC-99D9-9ADE12650A70}" srcOrd="4" destOrd="0" presId="urn:microsoft.com/office/officeart/2005/8/layout/vList2"/>
    <dgm:cxn modelId="{227CB5A4-52EC-4391-AADA-FD2CE9D7A7C8}" type="presOf" srcId="{91B0B02D-EF6D-4814-B051-237D0EDBB45C}" destId="{A62908FD-5876-42FC-99D9-9ADE12650A70}" srcOrd="0" destOrd="0" presId="urn:microsoft.com/office/officeart/2005/8/layout/vList2"/>
    <dgm:cxn modelId="{269DC248-DED3-46C0-BE23-2178780C2257}" type="presParOf" srcId="{A3D1E22A-A270-4638-809E-B9EF73FD34F3}" destId="{C983FB26-8F87-45FB-8325-BB4F1970125A}" srcOrd="5" destOrd="0" presId="urn:microsoft.com/office/officeart/2005/8/layout/vList2"/>
    <dgm:cxn modelId="{151E6F77-8D78-428B-A703-0C10231A24E6}" type="presParOf" srcId="{A3D1E22A-A270-4638-809E-B9EF73FD34F3}" destId="{7B88E922-9D2D-4CE6-9A88-798277CC24B0}" srcOrd="6" destOrd="0" presId="urn:microsoft.com/office/officeart/2005/8/layout/vList2"/>
    <dgm:cxn modelId="{4FF97754-91F0-40A9-918E-5EA24937999F}" type="presOf" srcId="{35CDF251-21B8-49E7-866A-1A77F5B78BFB}" destId="{7B88E922-9D2D-4CE6-9A88-798277CC24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F7F843-7073-4F2F-BBA9-F0A55A07586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658AF3B-7653-43D7-B000-D9425CD958BD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“</a:t>
          </a:r>
          <a:r>
            <a:rPr lang="zh-CN" altLang="en-US" smtClean="0"/>
            <a:t>算法</a:t>
          </a:r>
          <a:r>
            <a:rPr lang="zh-CN" altLang="en-US" smtClean="0"/>
            <a:t>筛选</a:t>
          </a:r>
          <a:r>
            <a:rPr lang="zh-CN" altLang="en-US" smtClean="0"/>
            <a:t>系统</a:t>
          </a:r>
          <a:r>
            <a:rPr lang="en-US" altLang="zh-CN" smtClean="0"/>
            <a:t>”</a:t>
          </a:r>
          <a:r>
            <a:rPr lang="zh-CN" altLang="en-US" smtClean="0"/>
            <a:t>的</a:t>
          </a:r>
          <a:r>
            <a:rPr lang="zh-CN" altLang="en-US" smtClean="0"/>
            <a:t>歧视</a:t>
          </a:r>
          <a:r>
            <a:rPr lang="zh-CN" altLang="en-US" smtClean="0"/>
            <a:t/>
          </a:r>
          <a:endParaRPr lang="zh-CN" altLang="en-US" smtClean="0"/>
        </a:p>
      </dgm:t>
    </dgm:pt>
    <dgm:pt modelId="{72E577BF-32E3-4219-A5FD-51279D724FC2}" cxnId="{20697AD9-D108-46AB-AA64-BFF816275B5E}" type="parTrans">
      <dgm:prSet/>
      <dgm:spPr/>
      <dgm:t>
        <a:bodyPr/>
        <a:lstStyle/>
        <a:p>
          <a:endParaRPr lang="zh-CN" altLang="en-US"/>
        </a:p>
      </dgm:t>
    </dgm:pt>
    <dgm:pt modelId="{E0E46A32-3360-4836-B871-9E9CA8B92AC9}" cxnId="{20697AD9-D108-46AB-AA64-BFF816275B5E}" type="sibTrans">
      <dgm:prSet/>
      <dgm:spPr/>
      <dgm:t>
        <a:bodyPr/>
        <a:lstStyle/>
        <a:p>
          <a:endParaRPr lang="zh-CN" altLang="en-US"/>
        </a:p>
      </dgm:t>
    </dgm:pt>
    <dgm:pt modelId="{277111DF-0913-49D2-97B6-1F6E8D9F52EC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“</a:t>
          </a:r>
          <a:r>
            <a:rPr lang="zh-CN" altLang="en-US" smtClean="0"/>
            <a:t>大数据</a:t>
          </a:r>
          <a:r>
            <a:rPr lang="zh-CN" altLang="en-US" smtClean="0"/>
            <a:t>杀熟</a:t>
          </a:r>
          <a:r>
            <a:rPr lang="en-US" altLang="zh-CN" smtClean="0"/>
            <a:t>”</a:t>
          </a:r>
          <a:r>
            <a:rPr lang="zh-CN" altLang="en-US" smtClean="0"/>
            <a:t>问题</a:t>
          </a:r>
          <a:r>
            <a:rPr lang="zh-CN" altLang="en-US" smtClean="0"/>
            <a:t/>
          </a:r>
          <a:endParaRPr lang="zh-CN" altLang="en-US" smtClean="0"/>
        </a:p>
      </dgm:t>
    </dgm:pt>
    <dgm:pt modelId="{0575CA43-83C3-471E-9C89-E007ABDC5087}" cxnId="{A67B91E9-4744-4765-BA9B-CEB6B6F23DFD}" type="parTrans">
      <dgm:prSet/>
      <dgm:spPr/>
      <dgm:t>
        <a:bodyPr/>
        <a:lstStyle/>
        <a:p>
          <a:endParaRPr lang="zh-CN" altLang="en-US"/>
        </a:p>
      </dgm:t>
    </dgm:pt>
    <dgm:pt modelId="{9BD5C30B-7E30-41A3-B8C3-C5A7718927C9}" cxnId="{A67B91E9-4744-4765-BA9B-CEB6B6F23DFD}" type="sibTrans">
      <dgm:prSet/>
      <dgm:spPr/>
      <dgm:t>
        <a:bodyPr/>
        <a:lstStyle/>
        <a:p>
          <a:endParaRPr lang="zh-CN" altLang="en-US"/>
        </a:p>
      </dgm:t>
    </dgm:pt>
    <dgm:pt modelId="{A3D1E22A-A270-4638-809E-B9EF73FD34F3}" type="pres">
      <dgm:prSet presAssocID="{F9F7F843-7073-4F2F-BBA9-F0A55A07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52D98-DC19-4B6D-BF33-E6297DA166FB}" type="pres">
      <dgm:prSet presAssocID="{8658AF3B-7653-43D7-B000-D9425CD958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99A89-703A-43FA-A301-15BB6DC7D53D}" type="pres">
      <dgm:prSet presAssocID="{E0E46A32-3360-4836-B871-9E9CA8B92AC9}" presName="spacer" presStyleCnt="0"/>
      <dgm:spPr/>
    </dgm:pt>
    <dgm:pt modelId="{E12DA801-2BC6-4FAA-9247-4B6913F1AE44}" type="pres">
      <dgm:prSet presAssocID="{277111DF-0913-49D2-97B6-1F6E8D9F52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697AD9-D108-46AB-AA64-BFF816275B5E}" srcId="{F9F7F843-7073-4F2F-BBA9-F0A55A075866}" destId="{8658AF3B-7653-43D7-B000-D9425CD958BD}" srcOrd="0" destOrd="0" parTransId="{72E577BF-32E3-4219-A5FD-51279D724FC2}" sibTransId="{E0E46A32-3360-4836-B871-9E9CA8B92AC9}"/>
    <dgm:cxn modelId="{A67B91E9-4744-4765-BA9B-CEB6B6F23DFD}" srcId="{F9F7F843-7073-4F2F-BBA9-F0A55A075866}" destId="{277111DF-0913-49D2-97B6-1F6E8D9F52EC}" srcOrd="1" destOrd="0" parTransId="{0575CA43-83C3-471E-9C89-E007ABDC5087}" sibTransId="{9BD5C30B-7E30-41A3-B8C3-C5A7718927C9}"/>
    <dgm:cxn modelId="{474E94AC-5C9B-47C8-9C39-2B04456CAFEA}" type="presOf" srcId="{F9F7F843-7073-4F2F-BBA9-F0A55A075866}" destId="{A3D1E22A-A270-4638-809E-B9EF73FD34F3}" srcOrd="0" destOrd="0" presId="urn:microsoft.com/office/officeart/2005/8/layout/vList2"/>
    <dgm:cxn modelId="{16BD34C4-C81A-44E4-A8D8-F4EF42EB9D92}" type="presParOf" srcId="{A3D1E22A-A270-4638-809E-B9EF73FD34F3}" destId="{DED52D98-DC19-4B6D-BF33-E6297DA166FB}" srcOrd="0" destOrd="0" presId="urn:microsoft.com/office/officeart/2005/8/layout/vList2"/>
    <dgm:cxn modelId="{9960354F-3717-4EE4-9F0D-B282A8F20478}" type="presOf" srcId="{8658AF3B-7653-43D7-B000-D9425CD958BD}" destId="{DED52D98-DC19-4B6D-BF33-E6297DA166FB}" srcOrd="0" destOrd="0" presId="urn:microsoft.com/office/officeart/2005/8/layout/vList2"/>
    <dgm:cxn modelId="{483C7BBD-DE61-4E22-A4AB-27B53674EA0E}" type="presParOf" srcId="{A3D1E22A-A270-4638-809E-B9EF73FD34F3}" destId="{ABE99A89-703A-43FA-A301-15BB6DC7D53D}" srcOrd="1" destOrd="0" presId="urn:microsoft.com/office/officeart/2005/8/layout/vList2"/>
    <dgm:cxn modelId="{B732D0E3-E5A7-49E0-BA83-36F4DD64C334}" type="presParOf" srcId="{A3D1E22A-A270-4638-809E-B9EF73FD34F3}" destId="{E12DA801-2BC6-4FAA-9247-4B6913F1AE44}" srcOrd="2" destOrd="0" presId="urn:microsoft.com/office/officeart/2005/8/layout/vList2"/>
    <dgm:cxn modelId="{C4040B8A-2341-40B3-8A27-A92AC8CDBF88}" type="presOf" srcId="{277111DF-0913-49D2-97B6-1F6E8D9F52EC}" destId="{E12DA801-2BC6-4FAA-9247-4B6913F1AE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F7F843-7073-4F2F-BBA9-F0A55A07586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658AF3B-7653-43D7-B000-D9425CD958BD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谷歌</a:t>
          </a:r>
          <a:r>
            <a:rPr lang="zh-CN" altLang="en-US" smtClean="0"/>
            <a:t>炸弹</a:t>
          </a:r>
          <a:r>
            <a:rPr lang="zh-CN" altLang="en-US" smtClean="0"/>
            <a:t>案例</a:t>
          </a:r>
          <a:r>
            <a:rPr lang="zh-CN" altLang="en-US" smtClean="0"/>
            <a:t/>
          </a:r>
          <a:endParaRPr lang="zh-CN" altLang="en-US" smtClean="0"/>
        </a:p>
      </dgm:t>
    </dgm:pt>
    <dgm:pt modelId="{72E577BF-32E3-4219-A5FD-51279D724FC2}" cxnId="{427B6B4A-438D-45B3-97B4-04EDEC56892B}" type="parTrans">
      <dgm:prSet/>
      <dgm:spPr/>
      <dgm:t>
        <a:bodyPr/>
        <a:lstStyle/>
        <a:p>
          <a:endParaRPr lang="zh-CN" altLang="en-US"/>
        </a:p>
      </dgm:t>
    </dgm:pt>
    <dgm:pt modelId="{E0E46A32-3360-4836-B871-9E9CA8B92AC9}" cxnId="{427B6B4A-438D-45B3-97B4-04EDEC56892B}" type="sibTrans">
      <dgm:prSet/>
      <dgm:spPr/>
      <dgm:t>
        <a:bodyPr/>
        <a:lstStyle/>
        <a:p>
          <a:endParaRPr lang="zh-CN" altLang="en-US"/>
        </a:p>
      </dgm:t>
    </dgm:pt>
    <dgm:pt modelId="{277111DF-0913-49D2-97B6-1F6E8D9F52EC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谷歌</a:t>
          </a:r>
          <a:r>
            <a:rPr lang="zh-CN" altLang="en-US" smtClean="0"/>
            <a:t>图片</a:t>
          </a:r>
          <a:r>
            <a:rPr lang="zh-CN" altLang="en-US" smtClean="0"/>
            <a:t>搜索</a:t>
          </a:r>
          <a:r>
            <a:rPr lang="en-US" altLang="zh-CN" smtClean="0"/>
            <a:t>Idiot</a:t>
          </a:r>
          <a:r>
            <a:rPr lang="zh-CN" altLang="en-US" smtClean="0"/>
            <a:t>事件</a:t>
          </a:r>
          <a:r>
            <a:rPr lang="zh-CN" altLang="en-US" smtClean="0"/>
            <a:t/>
          </a:r>
          <a:endParaRPr lang="zh-CN" altLang="en-US" smtClean="0"/>
        </a:p>
      </dgm:t>
    </dgm:pt>
    <dgm:pt modelId="{0575CA43-83C3-471E-9C89-E007ABDC5087}" cxnId="{94ED6734-C1F5-4659-BF76-EF89B17A4598}" type="parTrans">
      <dgm:prSet/>
      <dgm:spPr/>
      <dgm:t>
        <a:bodyPr/>
        <a:lstStyle/>
        <a:p>
          <a:endParaRPr lang="zh-CN" altLang="en-US"/>
        </a:p>
      </dgm:t>
    </dgm:pt>
    <dgm:pt modelId="{9BD5C30B-7E30-41A3-B8C3-C5A7718927C9}" cxnId="{94ED6734-C1F5-4659-BF76-EF89B17A4598}" type="sibTrans">
      <dgm:prSet/>
      <dgm:spPr/>
      <dgm:t>
        <a:bodyPr/>
        <a:lstStyle/>
        <a:p>
          <a:endParaRPr lang="zh-CN" altLang="en-US"/>
        </a:p>
      </dgm:t>
    </dgm:pt>
    <dgm:pt modelId="{A3D1E22A-A270-4638-809E-B9EF73FD34F3}" type="pres">
      <dgm:prSet presAssocID="{F9F7F843-7073-4F2F-BBA9-F0A55A07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52D98-DC19-4B6D-BF33-E6297DA166FB}" type="pres">
      <dgm:prSet presAssocID="{8658AF3B-7653-43D7-B000-D9425CD958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99A89-703A-43FA-A301-15BB6DC7D53D}" type="pres">
      <dgm:prSet presAssocID="{E0E46A32-3360-4836-B871-9E9CA8B92AC9}" presName="spacer" presStyleCnt="0"/>
      <dgm:spPr/>
    </dgm:pt>
    <dgm:pt modelId="{E12DA801-2BC6-4FAA-9247-4B6913F1AE44}" type="pres">
      <dgm:prSet presAssocID="{277111DF-0913-49D2-97B6-1F6E8D9F52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7B6B4A-438D-45B3-97B4-04EDEC56892B}" srcId="{F9F7F843-7073-4F2F-BBA9-F0A55A075866}" destId="{8658AF3B-7653-43D7-B000-D9425CD958BD}" srcOrd="0" destOrd="0" parTransId="{72E577BF-32E3-4219-A5FD-51279D724FC2}" sibTransId="{E0E46A32-3360-4836-B871-9E9CA8B92AC9}"/>
    <dgm:cxn modelId="{94ED6734-C1F5-4659-BF76-EF89B17A4598}" srcId="{F9F7F843-7073-4F2F-BBA9-F0A55A075866}" destId="{277111DF-0913-49D2-97B6-1F6E8D9F52EC}" srcOrd="1" destOrd="0" parTransId="{0575CA43-83C3-471E-9C89-E007ABDC5087}" sibTransId="{9BD5C30B-7E30-41A3-B8C3-C5A7718927C9}"/>
    <dgm:cxn modelId="{22F739B6-CC63-42C5-B8D6-AFB6BE8ADE08}" type="presOf" srcId="{F9F7F843-7073-4F2F-BBA9-F0A55A075866}" destId="{A3D1E22A-A270-4638-809E-B9EF73FD34F3}" srcOrd="0" destOrd="0" presId="urn:microsoft.com/office/officeart/2005/8/layout/vList2"/>
    <dgm:cxn modelId="{9616B235-CB3C-4305-9BAE-8D377A8B285C}" type="presParOf" srcId="{A3D1E22A-A270-4638-809E-B9EF73FD34F3}" destId="{DED52D98-DC19-4B6D-BF33-E6297DA166FB}" srcOrd="0" destOrd="0" presId="urn:microsoft.com/office/officeart/2005/8/layout/vList2"/>
    <dgm:cxn modelId="{654001F3-C3BB-40B1-AAE4-CF9D08F1CFD2}" type="presOf" srcId="{8658AF3B-7653-43D7-B000-D9425CD958BD}" destId="{DED52D98-DC19-4B6D-BF33-E6297DA166FB}" srcOrd="0" destOrd="0" presId="urn:microsoft.com/office/officeart/2005/8/layout/vList2"/>
    <dgm:cxn modelId="{7B4E4A0E-30B1-47A9-A4DC-0A5CD76B1AF5}" type="presParOf" srcId="{A3D1E22A-A270-4638-809E-B9EF73FD34F3}" destId="{ABE99A89-703A-43FA-A301-15BB6DC7D53D}" srcOrd="1" destOrd="0" presId="urn:microsoft.com/office/officeart/2005/8/layout/vList2"/>
    <dgm:cxn modelId="{CC8C3CCC-2F80-4B59-BA77-67C92CFCCD60}" type="presParOf" srcId="{A3D1E22A-A270-4638-809E-B9EF73FD34F3}" destId="{E12DA801-2BC6-4FAA-9247-4B6913F1AE44}" srcOrd="2" destOrd="0" presId="urn:microsoft.com/office/officeart/2005/8/layout/vList2"/>
    <dgm:cxn modelId="{6FC6BFCE-4D71-4384-A51E-7917EDE70EE6}" type="presOf" srcId="{277111DF-0913-49D2-97B6-1F6E8D9F52EC}" destId="{E12DA801-2BC6-4FAA-9247-4B6913F1AE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F7F843-7073-4F2F-BBA9-F0A55A07586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658AF3B-7653-43D7-B000-D9425CD958BD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Facebook-</a:t>
          </a:r>
          <a:r>
            <a:rPr lang="zh-CN" altLang="en-US" smtClean="0"/>
            <a:t>剑桥</a:t>
          </a:r>
          <a:r>
            <a:rPr lang="zh-CN" altLang="en-US" smtClean="0"/>
            <a:t>分析</a:t>
          </a:r>
          <a:r>
            <a:rPr lang="zh-CN" altLang="en-US" smtClean="0"/>
            <a:t>公司</a:t>
          </a:r>
          <a:r>
            <a:rPr lang="zh-CN" altLang="en-US" smtClean="0"/>
            <a:t>数据</a:t>
          </a:r>
          <a:r>
            <a:rPr lang="zh-CN" altLang="en-US" smtClean="0"/>
            <a:t>丑闻</a:t>
          </a:r>
          <a:r>
            <a:rPr lang="zh-CN" altLang="en-US" smtClean="0"/>
            <a:t/>
          </a:r>
          <a:endParaRPr lang="zh-CN" altLang="en-US" smtClean="0"/>
        </a:p>
      </dgm:t>
    </dgm:pt>
    <dgm:pt modelId="{72E577BF-32E3-4219-A5FD-51279D724FC2}" cxnId="{C947C6C4-95E6-42DE-A52D-16E30DC718DF}" type="parTrans">
      <dgm:prSet/>
      <dgm:spPr/>
      <dgm:t>
        <a:bodyPr/>
        <a:lstStyle/>
        <a:p>
          <a:endParaRPr lang="zh-CN" altLang="en-US"/>
        </a:p>
      </dgm:t>
    </dgm:pt>
    <dgm:pt modelId="{E0E46A32-3360-4836-B871-9E9CA8B92AC9}" cxnId="{C947C6C4-95E6-42DE-A52D-16E30DC718DF}" type="sibTrans">
      <dgm:prSet/>
      <dgm:spPr/>
      <dgm:t>
        <a:bodyPr/>
        <a:lstStyle/>
        <a:p>
          <a:endParaRPr lang="zh-CN" altLang="en-US"/>
        </a:p>
      </dgm:t>
    </dgm:pt>
    <dgm:pt modelId="{A3D1E22A-A270-4638-809E-B9EF73FD34F3}" type="pres">
      <dgm:prSet presAssocID="{F9F7F843-7073-4F2F-BBA9-F0A55A07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52D98-DC19-4B6D-BF33-E6297DA166FB}" type="pres">
      <dgm:prSet presAssocID="{8658AF3B-7653-43D7-B000-D9425CD958B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47C6C4-95E6-42DE-A52D-16E30DC718DF}" srcId="{F9F7F843-7073-4F2F-BBA9-F0A55A075866}" destId="{8658AF3B-7653-43D7-B000-D9425CD958BD}" srcOrd="0" destOrd="0" parTransId="{72E577BF-32E3-4219-A5FD-51279D724FC2}" sibTransId="{E0E46A32-3360-4836-B871-9E9CA8B92AC9}"/>
    <dgm:cxn modelId="{87B46C82-866B-4CBD-A9BD-B2199CD82221}" type="presOf" srcId="{F9F7F843-7073-4F2F-BBA9-F0A55A075866}" destId="{A3D1E22A-A270-4638-809E-B9EF73FD34F3}" srcOrd="0" destOrd="0" presId="urn:microsoft.com/office/officeart/2005/8/layout/vList2"/>
    <dgm:cxn modelId="{8688E02C-FCE5-4651-BFAD-76DDC74B05CA}" type="presParOf" srcId="{A3D1E22A-A270-4638-809E-B9EF73FD34F3}" destId="{DED52D98-DC19-4B6D-BF33-E6297DA166FB}" srcOrd="0" destOrd="0" presId="urn:microsoft.com/office/officeart/2005/8/layout/vList2"/>
    <dgm:cxn modelId="{B0C6D1C8-F035-4B1D-9E0B-AF9CD8A3F506}" type="presOf" srcId="{8658AF3B-7653-43D7-B000-D9425CD958BD}" destId="{DED52D98-DC19-4B6D-BF33-E6297DA166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52D98-DC19-4B6D-BF33-E6297DA166FB}">
      <dsp:nvSpPr>
        <dsp:cNvPr id="0" name=""/>
        <dsp:cNvSpPr/>
      </dsp:nvSpPr>
      <dsp:spPr>
        <a:xfrm>
          <a:off x="0" y="7339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为什么学过</a:t>
          </a:r>
          <a:r>
            <a:rPr lang="en-US" sz="2400" kern="1200" smtClean="0"/>
            <a:t>C/Java/C#...</a:t>
          </a:r>
          <a:r>
            <a:rPr lang="zh-CN" sz="2400" kern="1200" smtClean="0"/>
            <a:t>，还需要学习</a:t>
          </a:r>
          <a:r>
            <a:rPr lang="en-US" sz="2400" kern="1200" smtClean="0"/>
            <a:t>R</a:t>
          </a:r>
          <a:r>
            <a:rPr lang="zh-CN" sz="2400" kern="1200" smtClean="0"/>
            <a:t>或</a:t>
          </a:r>
          <a:r>
            <a:rPr lang="en-US" sz="2400" kern="1200" smtClean="0"/>
            <a:t>Python</a:t>
          </a:r>
          <a:r>
            <a:rPr lang="zh-CN" sz="2400" kern="1200" smtClean="0"/>
            <a:t>？</a:t>
          </a:r>
          <a:endParaRPr lang="zh-CN" sz="2400" kern="1200"/>
        </a:p>
      </dsp:txBody>
      <dsp:txXfrm>
        <a:off x="29471" y="763386"/>
        <a:ext cx="6736426" cy="544777"/>
      </dsp:txXfrm>
    </dsp:sp>
    <dsp:sp modelId="{E12DA801-2BC6-4FAA-9247-4B6913F1AE44}">
      <dsp:nvSpPr>
        <dsp:cNvPr id="0" name=""/>
        <dsp:cNvSpPr/>
      </dsp:nvSpPr>
      <dsp:spPr>
        <a:xfrm>
          <a:off x="0" y="140675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数据科学的争论</a:t>
          </a:r>
          <a:r>
            <a:rPr lang="en-US" sz="2400" kern="1200" smtClean="0"/>
            <a:t>——R vs. Python</a:t>
          </a:r>
          <a:endParaRPr lang="zh-CN" sz="2400" kern="1200"/>
        </a:p>
      </dsp:txBody>
      <dsp:txXfrm>
        <a:off x="29471" y="1436226"/>
        <a:ext cx="6736426" cy="544777"/>
      </dsp:txXfrm>
    </dsp:sp>
    <dsp:sp modelId="{A62908FD-5876-42FC-99D9-9ADE12650A70}">
      <dsp:nvSpPr>
        <dsp:cNvPr id="0" name=""/>
        <dsp:cNvSpPr/>
      </dsp:nvSpPr>
      <dsp:spPr>
        <a:xfrm>
          <a:off x="0" y="207959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全景解读解读</a:t>
          </a:r>
          <a:r>
            <a:rPr lang="en-US" sz="2400" kern="1200" smtClean="0"/>
            <a:t>《</a:t>
          </a:r>
          <a:r>
            <a:rPr lang="zh-CN" sz="2400" kern="1200" smtClean="0"/>
            <a:t>一张图看懂</a:t>
          </a:r>
          <a:r>
            <a:rPr lang="en-US" sz="2400" kern="1200" smtClean="0"/>
            <a:t>R</a:t>
          </a:r>
          <a:r>
            <a:rPr lang="zh-CN" sz="2400" kern="1200" smtClean="0"/>
            <a:t>语言（</a:t>
          </a:r>
          <a:r>
            <a:rPr lang="en-US" sz="2400" kern="1200" smtClean="0"/>
            <a:t>V2.0</a:t>
          </a:r>
          <a:r>
            <a:rPr lang="zh-CN" sz="2400" kern="1200" smtClean="0"/>
            <a:t>）</a:t>
          </a:r>
          <a:r>
            <a:rPr lang="en-US" sz="2400" kern="1200" smtClean="0"/>
            <a:t>》</a:t>
          </a:r>
          <a:endParaRPr lang="zh-CN" sz="2400" kern="1200"/>
        </a:p>
      </dsp:txBody>
      <dsp:txXfrm>
        <a:off x="29471" y="2109066"/>
        <a:ext cx="6736426" cy="544777"/>
      </dsp:txXfrm>
    </dsp:sp>
    <dsp:sp modelId="{7B88E922-9D2D-4CE6-9A88-798277CC24B0}">
      <dsp:nvSpPr>
        <dsp:cNvPr id="0" name=""/>
        <dsp:cNvSpPr/>
      </dsp:nvSpPr>
      <dsp:spPr>
        <a:xfrm>
          <a:off x="0" y="275243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数据科学家常用的</a:t>
          </a:r>
          <a:r>
            <a:rPr lang="en-US" sz="2400" kern="1200" smtClean="0"/>
            <a:t>R</a:t>
          </a:r>
          <a:r>
            <a:rPr lang="zh-CN" sz="2400" kern="1200" smtClean="0"/>
            <a:t>包</a:t>
          </a:r>
          <a:endParaRPr lang="zh-CN" sz="2400" kern="1200"/>
        </a:p>
      </dsp:txBody>
      <dsp:txXfrm>
        <a:off x="29471" y="2781906"/>
        <a:ext cx="6736426" cy="544777"/>
      </dsp:txXfrm>
    </dsp:sp>
    <dsp:sp modelId="{09FB3711-1CCD-4CD6-BAB9-1818D382C26E}">
      <dsp:nvSpPr>
        <dsp:cNvPr id="0" name=""/>
        <dsp:cNvSpPr/>
      </dsp:nvSpPr>
      <dsp:spPr>
        <a:xfrm>
          <a:off x="0" y="34252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Spark+ R</a:t>
          </a:r>
          <a:r>
            <a:rPr lang="zh-CN" sz="2400" kern="1200" smtClean="0"/>
            <a:t>编程</a:t>
          </a:r>
          <a:endParaRPr lang="zh-CN" sz="2400" kern="1200"/>
        </a:p>
      </dsp:txBody>
      <dsp:txXfrm>
        <a:off x="29471" y="3454746"/>
        <a:ext cx="6736426" cy="544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52D98-DC19-4B6D-BF33-E6297DA166FB}">
      <dsp:nvSpPr>
        <dsp:cNvPr id="0" name=""/>
        <dsp:cNvSpPr/>
      </dsp:nvSpPr>
      <dsp:spPr>
        <a:xfrm>
          <a:off x="0" y="7339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为什么学过</a:t>
          </a:r>
          <a:r>
            <a:rPr lang="en-US" sz="2400" kern="1200" smtClean="0"/>
            <a:t>C/Java/C#...</a:t>
          </a:r>
          <a:r>
            <a:rPr lang="zh-CN" sz="2400" kern="1200" smtClean="0"/>
            <a:t>，还需要学习</a:t>
          </a:r>
          <a:r>
            <a:rPr lang="en-US" sz="2400" kern="1200" smtClean="0"/>
            <a:t>R</a:t>
          </a:r>
          <a:r>
            <a:rPr lang="zh-CN" sz="2400" kern="1200" smtClean="0"/>
            <a:t>或</a:t>
          </a:r>
          <a:r>
            <a:rPr lang="en-US" sz="2400" kern="1200" smtClean="0"/>
            <a:t>Python</a:t>
          </a:r>
          <a:r>
            <a:rPr lang="zh-CN" sz="2400" kern="1200" smtClean="0"/>
            <a:t>？</a:t>
          </a:r>
          <a:endParaRPr lang="zh-CN" sz="2400" kern="1200"/>
        </a:p>
      </dsp:txBody>
      <dsp:txXfrm>
        <a:off x="29471" y="763386"/>
        <a:ext cx="6736426" cy="544777"/>
      </dsp:txXfrm>
    </dsp:sp>
    <dsp:sp modelId="{E12DA801-2BC6-4FAA-9247-4B6913F1AE44}">
      <dsp:nvSpPr>
        <dsp:cNvPr id="0" name=""/>
        <dsp:cNvSpPr/>
      </dsp:nvSpPr>
      <dsp:spPr>
        <a:xfrm>
          <a:off x="0" y="140675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数据科学的争论</a:t>
          </a:r>
          <a:r>
            <a:rPr lang="en-US" sz="2400" kern="1200" smtClean="0"/>
            <a:t>——R vs. Python</a:t>
          </a:r>
          <a:endParaRPr lang="zh-CN" sz="2400" kern="1200"/>
        </a:p>
      </dsp:txBody>
      <dsp:txXfrm>
        <a:off x="29471" y="1436226"/>
        <a:ext cx="6736426" cy="544777"/>
      </dsp:txXfrm>
    </dsp:sp>
    <dsp:sp modelId="{A62908FD-5876-42FC-99D9-9ADE12650A70}">
      <dsp:nvSpPr>
        <dsp:cNvPr id="0" name=""/>
        <dsp:cNvSpPr/>
      </dsp:nvSpPr>
      <dsp:spPr>
        <a:xfrm>
          <a:off x="0" y="207959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全景解读解读</a:t>
          </a:r>
          <a:r>
            <a:rPr lang="en-US" sz="2400" kern="1200" smtClean="0"/>
            <a:t>《</a:t>
          </a:r>
          <a:r>
            <a:rPr lang="zh-CN" sz="2400" kern="1200" smtClean="0"/>
            <a:t>一张图看懂</a:t>
          </a:r>
          <a:r>
            <a:rPr lang="en-US" sz="2400" kern="1200" smtClean="0"/>
            <a:t>R</a:t>
          </a:r>
          <a:r>
            <a:rPr lang="zh-CN" sz="2400" kern="1200" smtClean="0"/>
            <a:t>语言（</a:t>
          </a:r>
          <a:r>
            <a:rPr lang="en-US" sz="2400" kern="1200" smtClean="0"/>
            <a:t>V2.0</a:t>
          </a:r>
          <a:r>
            <a:rPr lang="zh-CN" sz="2400" kern="1200" smtClean="0"/>
            <a:t>）</a:t>
          </a:r>
          <a:r>
            <a:rPr lang="en-US" sz="2400" kern="1200" smtClean="0"/>
            <a:t>》</a:t>
          </a:r>
          <a:endParaRPr lang="zh-CN" sz="2400" kern="1200"/>
        </a:p>
      </dsp:txBody>
      <dsp:txXfrm>
        <a:off x="29471" y="2109066"/>
        <a:ext cx="6736426" cy="544777"/>
      </dsp:txXfrm>
    </dsp:sp>
    <dsp:sp modelId="{7B88E922-9D2D-4CE6-9A88-798277CC24B0}">
      <dsp:nvSpPr>
        <dsp:cNvPr id="0" name=""/>
        <dsp:cNvSpPr/>
      </dsp:nvSpPr>
      <dsp:spPr>
        <a:xfrm>
          <a:off x="0" y="275243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数据科学家常用的</a:t>
          </a:r>
          <a:r>
            <a:rPr lang="en-US" sz="2400" kern="1200" smtClean="0"/>
            <a:t>R</a:t>
          </a:r>
          <a:r>
            <a:rPr lang="zh-CN" sz="2400" kern="1200" smtClean="0"/>
            <a:t>包</a:t>
          </a:r>
          <a:endParaRPr lang="zh-CN" sz="2400" kern="1200"/>
        </a:p>
      </dsp:txBody>
      <dsp:txXfrm>
        <a:off x="29471" y="2781906"/>
        <a:ext cx="6736426" cy="544777"/>
      </dsp:txXfrm>
    </dsp:sp>
    <dsp:sp modelId="{09FB3711-1CCD-4CD6-BAB9-1818D382C26E}">
      <dsp:nvSpPr>
        <dsp:cNvPr id="0" name=""/>
        <dsp:cNvSpPr/>
      </dsp:nvSpPr>
      <dsp:spPr>
        <a:xfrm>
          <a:off x="0" y="34252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Spark+ R</a:t>
          </a:r>
          <a:r>
            <a:rPr lang="zh-CN" sz="2400" kern="1200" smtClean="0"/>
            <a:t>编程</a:t>
          </a:r>
          <a:endParaRPr lang="zh-CN" sz="2400" kern="1200"/>
        </a:p>
      </dsp:txBody>
      <dsp:txXfrm>
        <a:off x="29471" y="3454746"/>
        <a:ext cx="6736426" cy="544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52D98-DC19-4B6D-BF33-E6297DA166FB}">
      <dsp:nvSpPr>
        <dsp:cNvPr id="0" name=""/>
        <dsp:cNvSpPr/>
      </dsp:nvSpPr>
      <dsp:spPr>
        <a:xfrm>
          <a:off x="0" y="7339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为什么学过</a:t>
          </a:r>
          <a:r>
            <a:rPr lang="en-US" sz="2400" kern="1200" smtClean="0"/>
            <a:t>C/Java/C#...</a:t>
          </a:r>
          <a:r>
            <a:rPr lang="zh-CN" sz="2400" kern="1200" smtClean="0"/>
            <a:t>，还需要学习</a:t>
          </a:r>
          <a:r>
            <a:rPr lang="en-US" sz="2400" kern="1200" smtClean="0"/>
            <a:t>R</a:t>
          </a:r>
          <a:r>
            <a:rPr lang="zh-CN" sz="2400" kern="1200" smtClean="0"/>
            <a:t>或</a:t>
          </a:r>
          <a:r>
            <a:rPr lang="en-US" sz="2400" kern="1200" smtClean="0"/>
            <a:t>Python</a:t>
          </a:r>
          <a:r>
            <a:rPr lang="zh-CN" sz="2400" kern="1200" smtClean="0"/>
            <a:t>？</a:t>
          </a:r>
          <a:endParaRPr lang="zh-CN" sz="2400" kern="1200"/>
        </a:p>
      </dsp:txBody>
      <dsp:txXfrm>
        <a:off x="29471" y="763386"/>
        <a:ext cx="6736426" cy="544777"/>
      </dsp:txXfrm>
    </dsp:sp>
    <dsp:sp modelId="{E12DA801-2BC6-4FAA-9247-4B6913F1AE44}">
      <dsp:nvSpPr>
        <dsp:cNvPr id="0" name=""/>
        <dsp:cNvSpPr/>
      </dsp:nvSpPr>
      <dsp:spPr>
        <a:xfrm>
          <a:off x="0" y="140675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数据科学的争论</a:t>
          </a:r>
          <a:r>
            <a:rPr lang="en-US" sz="2400" kern="1200" smtClean="0"/>
            <a:t>——R vs. Python</a:t>
          </a:r>
          <a:endParaRPr lang="zh-CN" sz="2400" kern="1200"/>
        </a:p>
      </dsp:txBody>
      <dsp:txXfrm>
        <a:off x="29471" y="1436226"/>
        <a:ext cx="6736426" cy="544777"/>
      </dsp:txXfrm>
    </dsp:sp>
    <dsp:sp modelId="{A62908FD-5876-42FC-99D9-9ADE12650A70}">
      <dsp:nvSpPr>
        <dsp:cNvPr id="0" name=""/>
        <dsp:cNvSpPr/>
      </dsp:nvSpPr>
      <dsp:spPr>
        <a:xfrm>
          <a:off x="0" y="207959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全景解读解读</a:t>
          </a:r>
          <a:r>
            <a:rPr lang="en-US" sz="2400" kern="1200" smtClean="0"/>
            <a:t>《</a:t>
          </a:r>
          <a:r>
            <a:rPr lang="zh-CN" sz="2400" kern="1200" smtClean="0"/>
            <a:t>一张图看懂</a:t>
          </a:r>
          <a:r>
            <a:rPr lang="en-US" sz="2400" kern="1200" smtClean="0"/>
            <a:t>R</a:t>
          </a:r>
          <a:r>
            <a:rPr lang="zh-CN" sz="2400" kern="1200" smtClean="0"/>
            <a:t>语言（</a:t>
          </a:r>
          <a:r>
            <a:rPr lang="en-US" sz="2400" kern="1200" smtClean="0"/>
            <a:t>V2.0</a:t>
          </a:r>
          <a:r>
            <a:rPr lang="zh-CN" sz="2400" kern="1200" smtClean="0"/>
            <a:t>）</a:t>
          </a:r>
          <a:r>
            <a:rPr lang="en-US" sz="2400" kern="1200" smtClean="0"/>
            <a:t>》</a:t>
          </a:r>
          <a:endParaRPr lang="zh-CN" sz="2400" kern="1200"/>
        </a:p>
      </dsp:txBody>
      <dsp:txXfrm>
        <a:off x="29471" y="2109066"/>
        <a:ext cx="6736426" cy="544777"/>
      </dsp:txXfrm>
    </dsp:sp>
    <dsp:sp modelId="{7B88E922-9D2D-4CE6-9A88-798277CC24B0}">
      <dsp:nvSpPr>
        <dsp:cNvPr id="0" name=""/>
        <dsp:cNvSpPr/>
      </dsp:nvSpPr>
      <dsp:spPr>
        <a:xfrm>
          <a:off x="0" y="275243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数据科学家常用的</a:t>
          </a:r>
          <a:r>
            <a:rPr lang="en-US" sz="2400" kern="1200" smtClean="0"/>
            <a:t>R</a:t>
          </a:r>
          <a:r>
            <a:rPr lang="zh-CN" sz="2400" kern="1200" smtClean="0"/>
            <a:t>包</a:t>
          </a:r>
          <a:endParaRPr lang="zh-CN" sz="2400" kern="1200"/>
        </a:p>
      </dsp:txBody>
      <dsp:txXfrm>
        <a:off x="29471" y="2781906"/>
        <a:ext cx="6736426" cy="544777"/>
      </dsp:txXfrm>
    </dsp:sp>
    <dsp:sp modelId="{09FB3711-1CCD-4CD6-BAB9-1818D382C26E}">
      <dsp:nvSpPr>
        <dsp:cNvPr id="0" name=""/>
        <dsp:cNvSpPr/>
      </dsp:nvSpPr>
      <dsp:spPr>
        <a:xfrm>
          <a:off x="0" y="34252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Spark+ R</a:t>
          </a:r>
          <a:r>
            <a:rPr lang="zh-CN" sz="2400" kern="1200" smtClean="0"/>
            <a:t>编程</a:t>
          </a:r>
          <a:endParaRPr lang="zh-CN" sz="2400" kern="1200"/>
        </a:p>
      </dsp:txBody>
      <dsp:txXfrm>
        <a:off x="29471" y="3454746"/>
        <a:ext cx="6736426" cy="544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52D98-DC19-4B6D-BF33-E6297DA166FB}">
      <dsp:nvSpPr>
        <dsp:cNvPr id="0" name=""/>
        <dsp:cNvSpPr/>
      </dsp:nvSpPr>
      <dsp:spPr>
        <a:xfrm>
          <a:off x="0" y="7339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为什么学过</a:t>
          </a:r>
          <a:r>
            <a:rPr lang="en-US" sz="2400" kern="1200" smtClean="0"/>
            <a:t>C/Java/C#...</a:t>
          </a:r>
          <a:r>
            <a:rPr lang="zh-CN" sz="2400" kern="1200" smtClean="0"/>
            <a:t>，还需要学习</a:t>
          </a:r>
          <a:r>
            <a:rPr lang="en-US" sz="2400" kern="1200" smtClean="0"/>
            <a:t>R</a:t>
          </a:r>
          <a:r>
            <a:rPr lang="zh-CN" sz="2400" kern="1200" smtClean="0"/>
            <a:t>或</a:t>
          </a:r>
          <a:r>
            <a:rPr lang="en-US" sz="2400" kern="1200" smtClean="0"/>
            <a:t>Python</a:t>
          </a:r>
          <a:r>
            <a:rPr lang="zh-CN" sz="2400" kern="1200" smtClean="0"/>
            <a:t>？</a:t>
          </a:r>
          <a:endParaRPr lang="zh-CN" sz="2400" kern="1200"/>
        </a:p>
      </dsp:txBody>
      <dsp:txXfrm>
        <a:off x="29471" y="763386"/>
        <a:ext cx="6736426" cy="544777"/>
      </dsp:txXfrm>
    </dsp:sp>
    <dsp:sp modelId="{E12DA801-2BC6-4FAA-9247-4B6913F1AE44}">
      <dsp:nvSpPr>
        <dsp:cNvPr id="0" name=""/>
        <dsp:cNvSpPr/>
      </dsp:nvSpPr>
      <dsp:spPr>
        <a:xfrm>
          <a:off x="0" y="140675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数据科学的争论</a:t>
          </a:r>
          <a:r>
            <a:rPr lang="en-US" sz="2400" kern="1200" smtClean="0"/>
            <a:t>——R vs. Python</a:t>
          </a:r>
          <a:endParaRPr lang="zh-CN" sz="2400" kern="1200"/>
        </a:p>
      </dsp:txBody>
      <dsp:txXfrm>
        <a:off x="29471" y="1436226"/>
        <a:ext cx="6736426" cy="544777"/>
      </dsp:txXfrm>
    </dsp:sp>
    <dsp:sp modelId="{A62908FD-5876-42FC-99D9-9ADE12650A70}">
      <dsp:nvSpPr>
        <dsp:cNvPr id="0" name=""/>
        <dsp:cNvSpPr/>
      </dsp:nvSpPr>
      <dsp:spPr>
        <a:xfrm>
          <a:off x="0" y="207959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全景解读解读</a:t>
          </a:r>
          <a:r>
            <a:rPr lang="en-US" sz="2400" kern="1200" smtClean="0"/>
            <a:t>《</a:t>
          </a:r>
          <a:r>
            <a:rPr lang="zh-CN" sz="2400" kern="1200" smtClean="0"/>
            <a:t>一张图看懂</a:t>
          </a:r>
          <a:r>
            <a:rPr lang="en-US" sz="2400" kern="1200" smtClean="0"/>
            <a:t>R</a:t>
          </a:r>
          <a:r>
            <a:rPr lang="zh-CN" sz="2400" kern="1200" smtClean="0"/>
            <a:t>语言（</a:t>
          </a:r>
          <a:r>
            <a:rPr lang="en-US" sz="2400" kern="1200" smtClean="0"/>
            <a:t>V2.0</a:t>
          </a:r>
          <a:r>
            <a:rPr lang="zh-CN" sz="2400" kern="1200" smtClean="0"/>
            <a:t>）</a:t>
          </a:r>
          <a:r>
            <a:rPr lang="en-US" sz="2400" kern="1200" smtClean="0"/>
            <a:t>》</a:t>
          </a:r>
          <a:endParaRPr lang="zh-CN" sz="2400" kern="1200"/>
        </a:p>
      </dsp:txBody>
      <dsp:txXfrm>
        <a:off x="29471" y="2109066"/>
        <a:ext cx="6736426" cy="544777"/>
      </dsp:txXfrm>
    </dsp:sp>
    <dsp:sp modelId="{7B88E922-9D2D-4CE6-9A88-798277CC24B0}">
      <dsp:nvSpPr>
        <dsp:cNvPr id="0" name=""/>
        <dsp:cNvSpPr/>
      </dsp:nvSpPr>
      <dsp:spPr>
        <a:xfrm>
          <a:off x="0" y="275243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数据科学家常用的</a:t>
          </a:r>
          <a:r>
            <a:rPr lang="en-US" sz="2400" kern="1200" smtClean="0"/>
            <a:t>R</a:t>
          </a:r>
          <a:r>
            <a:rPr lang="zh-CN" sz="2400" kern="1200" smtClean="0"/>
            <a:t>包</a:t>
          </a:r>
          <a:endParaRPr lang="zh-CN" sz="2400" kern="1200"/>
        </a:p>
      </dsp:txBody>
      <dsp:txXfrm>
        <a:off x="29471" y="2781906"/>
        <a:ext cx="6736426" cy="544777"/>
      </dsp:txXfrm>
    </dsp:sp>
    <dsp:sp modelId="{09FB3711-1CCD-4CD6-BAB9-1818D382C26E}">
      <dsp:nvSpPr>
        <dsp:cNvPr id="0" name=""/>
        <dsp:cNvSpPr/>
      </dsp:nvSpPr>
      <dsp:spPr>
        <a:xfrm>
          <a:off x="0" y="34252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Spark+ R</a:t>
          </a:r>
          <a:r>
            <a:rPr lang="zh-CN" sz="2400" kern="1200" smtClean="0"/>
            <a:t>编程</a:t>
          </a:r>
          <a:endParaRPr lang="zh-CN" sz="2400" kern="1200"/>
        </a:p>
      </dsp:txBody>
      <dsp:txXfrm>
        <a:off x="29471" y="3454746"/>
        <a:ext cx="6736426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52D98-DC19-4B6D-BF33-E6297DA166FB}">
      <dsp:nvSpPr>
        <dsp:cNvPr id="0" name=""/>
        <dsp:cNvSpPr/>
      </dsp:nvSpPr>
      <dsp:spPr>
        <a:xfrm>
          <a:off x="0" y="7339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为什么学过</a:t>
          </a:r>
          <a:r>
            <a:rPr lang="en-US" sz="2400" kern="1200" smtClean="0"/>
            <a:t>C/Java/C#...</a:t>
          </a:r>
          <a:r>
            <a:rPr lang="zh-CN" sz="2400" kern="1200" smtClean="0"/>
            <a:t>，还需要学习</a:t>
          </a:r>
          <a:r>
            <a:rPr lang="en-US" sz="2400" kern="1200" smtClean="0"/>
            <a:t>R</a:t>
          </a:r>
          <a:r>
            <a:rPr lang="zh-CN" sz="2400" kern="1200" smtClean="0"/>
            <a:t>或</a:t>
          </a:r>
          <a:r>
            <a:rPr lang="en-US" sz="2400" kern="1200" smtClean="0"/>
            <a:t>Python</a:t>
          </a:r>
          <a:r>
            <a:rPr lang="zh-CN" sz="2400" kern="1200" smtClean="0"/>
            <a:t>？</a:t>
          </a:r>
          <a:endParaRPr lang="zh-CN" sz="2400" kern="1200"/>
        </a:p>
      </dsp:txBody>
      <dsp:txXfrm>
        <a:off x="29471" y="763386"/>
        <a:ext cx="6736426" cy="544777"/>
      </dsp:txXfrm>
    </dsp:sp>
    <dsp:sp modelId="{E12DA801-2BC6-4FAA-9247-4B6913F1AE44}">
      <dsp:nvSpPr>
        <dsp:cNvPr id="0" name=""/>
        <dsp:cNvSpPr/>
      </dsp:nvSpPr>
      <dsp:spPr>
        <a:xfrm>
          <a:off x="0" y="140675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数据科学的争论</a:t>
          </a:r>
          <a:r>
            <a:rPr lang="en-US" sz="2400" kern="1200" smtClean="0"/>
            <a:t>——R vs. Python</a:t>
          </a:r>
          <a:endParaRPr lang="zh-CN" sz="2400" kern="1200"/>
        </a:p>
      </dsp:txBody>
      <dsp:txXfrm>
        <a:off x="29471" y="1436226"/>
        <a:ext cx="6736426" cy="544777"/>
      </dsp:txXfrm>
    </dsp:sp>
    <dsp:sp modelId="{A62908FD-5876-42FC-99D9-9ADE12650A70}">
      <dsp:nvSpPr>
        <dsp:cNvPr id="0" name=""/>
        <dsp:cNvSpPr/>
      </dsp:nvSpPr>
      <dsp:spPr>
        <a:xfrm>
          <a:off x="0" y="207959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全景解读解读</a:t>
          </a:r>
          <a:r>
            <a:rPr lang="en-US" sz="2400" kern="1200" smtClean="0"/>
            <a:t>《</a:t>
          </a:r>
          <a:r>
            <a:rPr lang="zh-CN" sz="2400" kern="1200" smtClean="0"/>
            <a:t>一张图看懂</a:t>
          </a:r>
          <a:r>
            <a:rPr lang="en-US" sz="2400" kern="1200" smtClean="0"/>
            <a:t>R</a:t>
          </a:r>
          <a:r>
            <a:rPr lang="zh-CN" sz="2400" kern="1200" smtClean="0"/>
            <a:t>语言（</a:t>
          </a:r>
          <a:r>
            <a:rPr lang="en-US" sz="2400" kern="1200" smtClean="0"/>
            <a:t>V2.0</a:t>
          </a:r>
          <a:r>
            <a:rPr lang="zh-CN" sz="2400" kern="1200" smtClean="0"/>
            <a:t>）</a:t>
          </a:r>
          <a:r>
            <a:rPr lang="en-US" sz="2400" kern="1200" smtClean="0"/>
            <a:t>》</a:t>
          </a:r>
          <a:endParaRPr lang="zh-CN" sz="2400" kern="1200"/>
        </a:p>
      </dsp:txBody>
      <dsp:txXfrm>
        <a:off x="29471" y="2109066"/>
        <a:ext cx="6736426" cy="544777"/>
      </dsp:txXfrm>
    </dsp:sp>
    <dsp:sp modelId="{7B88E922-9D2D-4CE6-9A88-798277CC24B0}">
      <dsp:nvSpPr>
        <dsp:cNvPr id="0" name=""/>
        <dsp:cNvSpPr/>
      </dsp:nvSpPr>
      <dsp:spPr>
        <a:xfrm>
          <a:off x="0" y="275243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数据科学家常用的</a:t>
          </a:r>
          <a:r>
            <a:rPr lang="en-US" sz="2400" kern="1200" smtClean="0"/>
            <a:t>R</a:t>
          </a:r>
          <a:r>
            <a:rPr lang="zh-CN" sz="2400" kern="1200" smtClean="0"/>
            <a:t>包</a:t>
          </a:r>
          <a:endParaRPr lang="zh-CN" sz="2400" kern="1200"/>
        </a:p>
      </dsp:txBody>
      <dsp:txXfrm>
        <a:off x="29471" y="2781906"/>
        <a:ext cx="6736426" cy="544777"/>
      </dsp:txXfrm>
    </dsp:sp>
    <dsp:sp modelId="{09FB3711-1CCD-4CD6-BAB9-1818D382C26E}">
      <dsp:nvSpPr>
        <dsp:cNvPr id="0" name=""/>
        <dsp:cNvSpPr/>
      </dsp:nvSpPr>
      <dsp:spPr>
        <a:xfrm>
          <a:off x="0" y="34252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Spark+ R</a:t>
          </a:r>
          <a:r>
            <a:rPr lang="zh-CN" sz="2400" kern="1200" smtClean="0"/>
            <a:t>编程</a:t>
          </a:r>
          <a:endParaRPr lang="zh-CN" sz="2400" kern="1200"/>
        </a:p>
      </dsp:txBody>
      <dsp:txXfrm>
        <a:off x="29471" y="3454746"/>
        <a:ext cx="6736426" cy="54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670" indent="-153670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670" indent="-153670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670" indent="-153670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670" indent="-153670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670" indent="-153670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数据产品及开发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5.8  </a:t>
            </a:r>
            <a:r>
              <a:rPr lang="zh-CN" altLang="en-US" dirty="0">
                <a:solidFill>
                  <a:srgbClr val="AB0000"/>
                </a:solidFill>
              </a:rPr>
              <a:t>数据安全、隐私与伦理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86787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数据安全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5.8  数据安全、隐私与伦理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图示 2"/>
          <p:cNvGraphicFramePr>
            <a:graphicFrameLocks noGrp="1"/>
          </p:cNvGraphicFramePr>
          <p:nvPr/>
        </p:nvGraphicFramePr>
        <p:xfrm>
          <a:off x="812800" y="2210435"/>
          <a:ext cx="6795135" cy="158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8039735" y="2492375"/>
            <a:ext cx="3626485" cy="370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86787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数据</a:t>
            </a:r>
            <a:r>
              <a:rPr lang="zh-CN" altLang="en-US" dirty="0" smtClean="0">
                <a:sym typeface="+mn-ea"/>
              </a:rPr>
              <a:t>偏见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5.8  数据安全、隐私与伦理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图示 2"/>
          <p:cNvGraphicFramePr>
            <a:graphicFrameLocks noGrp="1"/>
          </p:cNvGraphicFramePr>
          <p:nvPr/>
        </p:nvGraphicFramePr>
        <p:xfrm>
          <a:off x="1775460" y="1988820"/>
          <a:ext cx="6795135" cy="3026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86787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3.</a:t>
            </a:r>
            <a:r>
              <a:rPr lang="zh-CN" altLang="en-US" dirty="0" smtClean="0">
                <a:sym typeface="+mn-ea"/>
              </a:rPr>
              <a:t>算法</a:t>
            </a:r>
            <a:r>
              <a:rPr lang="zh-CN" altLang="en-US" dirty="0" smtClean="0">
                <a:sym typeface="+mn-ea"/>
              </a:rPr>
              <a:t>歧视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5.8  数据安全、隐私与伦理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图示 2"/>
          <p:cNvGraphicFramePr>
            <a:graphicFrameLocks noGrp="1"/>
          </p:cNvGraphicFramePr>
          <p:nvPr/>
        </p:nvGraphicFramePr>
        <p:xfrm>
          <a:off x="812800" y="2210435"/>
          <a:ext cx="6795135" cy="164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86787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4.</a:t>
            </a:r>
            <a:r>
              <a:rPr lang="zh-CN" altLang="en-US" dirty="0" smtClean="0">
                <a:sym typeface="+mn-ea"/>
              </a:rPr>
              <a:t>数据</a:t>
            </a:r>
            <a:r>
              <a:rPr lang="zh-CN" altLang="en-US" dirty="0" smtClean="0">
                <a:sym typeface="+mn-ea"/>
              </a:rPr>
              <a:t>攻击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5.8  数据安全、隐私与伦理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图示 2"/>
          <p:cNvGraphicFramePr>
            <a:graphicFrameLocks noGrp="1"/>
          </p:cNvGraphicFramePr>
          <p:nvPr/>
        </p:nvGraphicFramePr>
        <p:xfrm>
          <a:off x="812800" y="2210435"/>
          <a:ext cx="6795135" cy="1525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86787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5.</a:t>
            </a:r>
            <a:r>
              <a:rPr lang="zh-CN" altLang="en-US" dirty="0" smtClean="0">
                <a:sym typeface="+mn-ea"/>
              </a:rPr>
              <a:t>隐私</a:t>
            </a:r>
            <a:r>
              <a:rPr lang="zh-CN" altLang="en-US" dirty="0" smtClean="0">
                <a:sym typeface="+mn-ea"/>
              </a:rPr>
              <a:t>保护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5.8  数据安全、隐私与伦理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图示 2"/>
          <p:cNvGraphicFramePr>
            <a:graphicFrameLocks noGrp="1"/>
          </p:cNvGraphicFramePr>
          <p:nvPr/>
        </p:nvGraphicFramePr>
        <p:xfrm>
          <a:off x="812800" y="2210435"/>
          <a:ext cx="6795135" cy="805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335</Words>
  <Application>WPS 演示</Application>
  <PresentationFormat>宽屏</PresentationFormat>
  <Paragraphs>66</Paragraphs>
  <Slides>8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《数据科学理论与实践》之        数据产品及开发</vt:lpstr>
      <vt:lpstr>5.8  数据安全、隐私与伦理</vt:lpstr>
      <vt:lpstr>1.数据安全</vt:lpstr>
      <vt:lpstr>2.数据偏见</vt:lpstr>
      <vt:lpstr>3.算法歧视</vt:lpstr>
      <vt:lpstr>4.数据攻击</vt:lpstr>
      <vt:lpstr>5.隐私保护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