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972" r:id="rId3"/>
    <p:sldId id="853" r:id="rId5"/>
    <p:sldId id="855" r:id="rId6"/>
    <p:sldId id="1041" r:id="rId7"/>
    <p:sldId id="905" r:id="rId8"/>
    <p:sldId id="1007" r:id="rId9"/>
    <p:sldId id="856" r:id="rId10"/>
    <p:sldId id="1008" r:id="rId11"/>
    <p:sldId id="857" r:id="rId12"/>
    <p:sldId id="1009" r:id="rId13"/>
    <p:sldId id="906" r:id="rId14"/>
    <p:sldId id="858" r:id="rId15"/>
    <p:sldId id="1010" r:id="rId16"/>
    <p:sldId id="860" r:id="rId17"/>
    <p:sldId id="1012" r:id="rId18"/>
    <p:sldId id="1013" r:id="rId19"/>
    <p:sldId id="1014" r:id="rId20"/>
    <p:sldId id="1016" r:id="rId21"/>
    <p:sldId id="1042" r:id="rId22"/>
    <p:sldId id="1058" r:id="rId23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63" y="123"/>
      </p:cViewPr>
      <p:guideLst>
        <p:guide orient="horz" pos="2132"/>
        <p:guide pos="3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182"/>
        <p:guide pos="22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-96688" y="6624261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806192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C00000"/>
                </a:solidFill>
              </a:rPr>
              <a:t>《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数据科学理论与实践</a:t>
            </a:r>
            <a:r>
              <a:rPr lang="en-US" altLang="zh-CN" sz="3200" b="0" dirty="0" smtClean="0">
                <a:solidFill>
                  <a:srgbClr val="C00000"/>
                </a:solidFill>
              </a:rPr>
              <a:t>》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之</a:t>
            </a:r>
            <a:br>
              <a:rPr lang="en-US" altLang="zh-CN" sz="3200" b="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CN" sz="3200" b="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zh-CN" altLang="en-US" sz="6000" dirty="0" smtClean="0">
                <a:solidFill>
                  <a:srgbClr val="C00000"/>
                </a:solidFill>
              </a:rPr>
              <a:t>案例及实践</a:t>
            </a:r>
            <a:endParaRPr lang="zh-CN" altLang="en-US" sz="6000" dirty="0" smtClean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30823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数据规整化</a:t>
            </a:r>
            <a:r>
              <a:rPr lang="zh-CN" altLang="en-US" dirty="0">
                <a:sym typeface="+mn-ea"/>
              </a:rPr>
              <a:t>处理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机器学习K-Means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9795" y="1028700"/>
            <a:ext cx="10092690" cy="1170305"/>
            <a:chOff x="975335" y="2061053"/>
            <a:chExt cx="8966290" cy="52778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207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584" y="2102586"/>
              <a:ext cx="8161041" cy="48624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>
                  <a:solidFill>
                    <a:schemeClr val="tx1"/>
                  </a:solidFill>
                </a:rPr>
                <a:t>from sklearn import preprocessing</a:t>
              </a:r>
              <a:endParaRPr lang="en-US" altLang="zh-CN" sz="22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>
                  <a:solidFill>
                    <a:schemeClr val="tx1"/>
                  </a:solidFill>
                </a:rPr>
                <a:t>sprotein_scaled=preprocessing.scale(sprotein)</a:t>
              </a:r>
              <a:endParaRPr lang="en-US" altLang="zh-CN" sz="22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>
                  <a:solidFill>
                    <a:schemeClr val="tx1"/>
                  </a:solidFill>
                </a:rPr>
                <a:t>print(sprotein_scaled)</a:t>
              </a:r>
              <a:endParaRPr lang="en-US" altLang="zh-CN" sz="22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910986" y="2492632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4705" y="2492375"/>
            <a:ext cx="8022590" cy="347091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30823"/>
            <a:ext cx="9802523" cy="821913"/>
          </a:xfrm>
        </p:spPr>
        <p:txBody>
          <a:bodyPr/>
          <a:lstStyle/>
          <a:p>
            <a:r>
              <a:rPr lang="en-US" altLang="zh-CN" dirty="0"/>
              <a:t>(4) </a:t>
            </a:r>
            <a:r>
              <a:rPr lang="zh-CN" altLang="en-US" dirty="0"/>
              <a:t>数据</a:t>
            </a:r>
            <a:r>
              <a:rPr lang="zh-CN" altLang="en-US" dirty="0"/>
              <a:t>建模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机器学习K-Means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9795" y="1459230"/>
            <a:ext cx="10062210" cy="717550"/>
            <a:chOff x="975335" y="2061053"/>
            <a:chExt cx="8939212" cy="391242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25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53271" y="2068986"/>
              <a:ext cx="8161276" cy="383309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>
                  <a:solidFill>
                    <a:schemeClr val="tx1"/>
                  </a:solidFill>
                </a:rPr>
                <a:t>from sklearn.cluster import KMeans</a:t>
              </a:r>
              <a:endParaRPr lang="en-US" altLang="zh-CN" sz="22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(4) </a:t>
            </a:r>
            <a:r>
              <a:rPr lang="zh-CN" altLang="en-US" dirty="0">
                <a:sym typeface="+mn-ea"/>
              </a:rPr>
              <a:t>数据建模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机器学习K-Means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29235" y="1269365"/>
            <a:ext cx="11899265" cy="1640840"/>
            <a:chOff x="858869" y="2003852"/>
            <a:chExt cx="10237476" cy="650058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205618" cy="182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40626" y="2003852"/>
              <a:ext cx="9055719" cy="65005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sz="2200" b="1">
                  <a:solidFill>
                    <a:schemeClr val="tx1"/>
                  </a:solidFill>
                </a:rPr>
                <a:t>NumberOfClusters=range(1,20)</a:t>
              </a:r>
              <a:endParaRPr sz="2200" b="1">
                <a:solidFill>
                  <a:schemeClr val="tx1"/>
                </a:solidFill>
              </a:endParaRPr>
            </a:p>
            <a:p>
              <a:pPr lvl="0"/>
              <a:r>
                <a:rPr sz="2200" b="1">
                  <a:solidFill>
                    <a:schemeClr val="tx1"/>
                  </a:solidFill>
                </a:rPr>
                <a:t>kmeans=[KMeans(n_clusters=i)for i in NumberOfClusters]</a:t>
              </a:r>
              <a:endParaRPr sz="2200" b="1">
                <a:solidFill>
                  <a:schemeClr val="tx1"/>
                </a:solidFill>
              </a:endParaRPr>
            </a:p>
            <a:p>
              <a:pPr lvl="0"/>
              <a:r>
                <a:rPr sz="2200" b="1">
                  <a:solidFill>
                    <a:schemeClr val="tx1"/>
                  </a:solidFill>
                </a:rPr>
                <a:t>score=[kmeans[i].fit(sprotein_scaled).score(sprotein_scaled) for i in range(len(kmeans))]</a:t>
              </a:r>
              <a:endParaRPr sz="2200" b="1">
                <a:solidFill>
                  <a:schemeClr val="tx1"/>
                </a:solidFill>
              </a:endParaRPr>
            </a:p>
            <a:p>
              <a:pPr lvl="0"/>
              <a:r>
                <a:rPr sz="2200" b="1">
                  <a:solidFill>
                    <a:schemeClr val="tx1"/>
                  </a:solidFill>
                </a:rPr>
                <a:t>score</a:t>
              </a:r>
              <a:endParaRPr sz="2200" b="1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1199719" y="3716559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5640" y="2708910"/>
            <a:ext cx="2740660" cy="390144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(4) </a:t>
            </a:r>
            <a:r>
              <a:rPr lang="zh-CN" altLang="en-US" dirty="0">
                <a:sym typeface="+mn-ea"/>
              </a:rPr>
              <a:t>数据建模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机器学习K-Means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767080" y="1484630"/>
            <a:ext cx="9808210" cy="2356485"/>
            <a:chOff x="858869" y="2003852"/>
            <a:chExt cx="10237476" cy="650058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205618" cy="12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40626" y="2003852"/>
              <a:ext cx="9055719" cy="65005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sz="2200" b="1">
                  <a:solidFill>
                    <a:schemeClr val="tx1"/>
                  </a:solidFill>
                </a:rPr>
                <a:t>import matplotlib.pyplot as plt</a:t>
              </a:r>
              <a:endParaRPr sz="2200" b="1">
                <a:solidFill>
                  <a:schemeClr val="tx1"/>
                </a:solidFill>
              </a:endParaRPr>
            </a:p>
            <a:p>
              <a:pPr lvl="0"/>
              <a:r>
                <a:rPr sz="2200" b="1">
                  <a:solidFill>
                    <a:schemeClr val="tx1"/>
                  </a:solidFill>
                </a:rPr>
                <a:t>%matplotlib inline</a:t>
              </a:r>
              <a:endParaRPr sz="2200" b="1">
                <a:solidFill>
                  <a:schemeClr val="tx1"/>
                </a:solidFill>
              </a:endParaRPr>
            </a:p>
            <a:p>
              <a:pPr lvl="0"/>
              <a:r>
                <a:rPr sz="2200" b="1">
                  <a:solidFill>
                    <a:schemeClr val="tx1"/>
                  </a:solidFill>
                </a:rPr>
                <a:t>plt.plot(NumberOfClusters,score)</a:t>
              </a:r>
              <a:endParaRPr sz="2200" b="1">
                <a:solidFill>
                  <a:schemeClr val="tx1"/>
                </a:solidFill>
              </a:endParaRPr>
            </a:p>
            <a:p>
              <a:pPr lvl="0"/>
              <a:r>
                <a:rPr sz="2200" b="1">
                  <a:solidFill>
                    <a:schemeClr val="tx1"/>
                  </a:solidFill>
                </a:rPr>
                <a:t>plt.xlabel('Number of Clusters')</a:t>
              </a:r>
              <a:endParaRPr sz="2200" b="1">
                <a:solidFill>
                  <a:schemeClr val="tx1"/>
                </a:solidFill>
              </a:endParaRPr>
            </a:p>
            <a:p>
              <a:pPr lvl="0"/>
              <a:r>
                <a:rPr sz="2200" b="1">
                  <a:solidFill>
                    <a:schemeClr val="tx1"/>
                  </a:solidFill>
                </a:rPr>
                <a:t>plt.ylabel('score')</a:t>
              </a:r>
              <a:endParaRPr sz="2200" b="1">
                <a:solidFill>
                  <a:schemeClr val="tx1"/>
                </a:solidFill>
              </a:endParaRPr>
            </a:p>
            <a:p>
              <a:pPr lvl="0"/>
              <a:r>
                <a:rPr sz="2200" b="1">
                  <a:solidFill>
                    <a:schemeClr val="tx1"/>
                  </a:solidFill>
                </a:rPr>
                <a:t>plt.title('Elbow Curve')</a:t>
              </a:r>
              <a:endParaRPr sz="2200" b="1">
                <a:solidFill>
                  <a:schemeClr val="tx1"/>
                </a:solidFill>
              </a:endParaRPr>
            </a:p>
            <a:p>
              <a:pPr lvl="0"/>
              <a:r>
                <a:rPr sz="2200" b="1">
                  <a:solidFill>
                    <a:schemeClr val="tx1"/>
                  </a:solidFill>
                </a:rPr>
                <a:t>plt.show()</a:t>
              </a:r>
              <a:endParaRPr sz="2200" b="1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1055574" y="3860704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447665" y="3068955"/>
            <a:ext cx="5041900" cy="3530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119" y="620693"/>
            <a:ext cx="9802523" cy="82191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(4) </a:t>
            </a:r>
            <a:r>
              <a:rPr lang="zh-CN" altLang="en-US" dirty="0">
                <a:sym typeface="+mn-ea"/>
              </a:rPr>
              <a:t>数据建模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机器学习K-Means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91490" y="2132965"/>
            <a:ext cx="11469370" cy="890270"/>
            <a:chOff x="858869" y="2003852"/>
            <a:chExt cx="11704188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42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4934" y="2003852"/>
              <a:ext cx="10688123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myKmeans=KMeans(algorithm="auto",n_clusters=5,n_init=10,max_iter=200)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(4) </a:t>
            </a:r>
            <a:r>
              <a:rPr lang="zh-CN" altLang="en-US" dirty="0">
                <a:sym typeface="+mn-ea"/>
              </a:rPr>
              <a:t>数据建模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机器学习K-Means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51180" y="1052830"/>
            <a:ext cx="10248265" cy="71564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52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myKmeans.fit(sprotein_scaled)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623139" y="2348769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19605" y="2564765"/>
            <a:ext cx="55727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KMeans(max_iter=200, n_clusters=5)</a:t>
            </a:r>
            <a:endParaRPr lang="zh-CN" altLang="en-US" sz="2400" b="1"/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5</a:t>
            </a:r>
            <a:r>
              <a:rPr lang="zh-CN" dirty="0"/>
              <a:t>）</a:t>
            </a:r>
            <a:r>
              <a:rPr lang="zh-CN" dirty="0"/>
              <a:t>查看模型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机器学习K-Means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51180" y="1052830"/>
            <a:ext cx="10248265" cy="71564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52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print(myKmeans)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775460" y="2420620"/>
            <a:ext cx="65792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KMeans(max_iter=200, n_clusters=5)</a:t>
            </a:r>
            <a:endParaRPr lang="zh-CN" altLang="en-US" sz="2400" b="1"/>
          </a:p>
        </p:txBody>
      </p: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6</a:t>
            </a:r>
            <a:r>
              <a:rPr lang="zh-CN" dirty="0"/>
              <a:t>）模型</a:t>
            </a:r>
            <a:r>
              <a:rPr lang="zh-CN" dirty="0"/>
              <a:t>预测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机器学习K-Means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51180" y="1052830"/>
            <a:ext cx="10248265" cy="71564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52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y_kmeans=myKmeans.predict(sprotein)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print(y_kmeans)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703070" y="2420620"/>
            <a:ext cx="68446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[3 4 4 3 3 1 4 1 4 3 3 4 3 4 1 3 2 3 3 1 4 4 3 4 3]</a:t>
            </a:r>
            <a:endParaRPr lang="zh-CN" altLang="en-US" sz="2400" b="1"/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7</a:t>
            </a:r>
            <a:r>
              <a:rPr lang="zh-CN" dirty="0"/>
              <a:t>）</a:t>
            </a:r>
            <a:r>
              <a:rPr lang="zh-CN" dirty="0">
                <a:sym typeface="+mn-ea"/>
              </a:rPr>
              <a:t>结果</a:t>
            </a:r>
            <a:r>
              <a:rPr lang="zh-CN" dirty="0">
                <a:sym typeface="+mn-ea"/>
              </a:rPr>
              <a:t>显示</a:t>
            </a:r>
            <a:endParaRPr lang="zh-CN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机器学习K-Means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63880" y="1082675"/>
            <a:ext cx="10248265" cy="4305300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8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def print_kmcluster(k):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    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    for i in range(k):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        print('聚类',i)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        ls=[]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        for index,value in enumerate(y_kmeans):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            if i==value: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                ls.append(index)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                print(protein.loc[ls,['Country','RedMeat','Fish','Fr&amp;Veg']])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                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print_kmcluster(5)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7</a:t>
            </a:r>
            <a:r>
              <a:rPr lang="zh-CN" dirty="0"/>
              <a:t>）</a:t>
            </a:r>
            <a:r>
              <a:rPr lang="zh-CN" dirty="0">
                <a:sym typeface="+mn-ea"/>
              </a:rPr>
              <a:t>结果</a:t>
            </a:r>
            <a:r>
              <a:rPr lang="zh-CN" dirty="0">
                <a:sym typeface="+mn-ea"/>
              </a:rPr>
              <a:t>显示</a:t>
            </a:r>
            <a:endParaRPr lang="zh-CN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机器学习K-Means</a:t>
            </a:r>
            <a:endParaRPr lang="zh-CN" altLang="en-US" dirty="0"/>
          </a:p>
        </p:txBody>
      </p:sp>
      <p:sp>
        <p:nvSpPr>
          <p:cNvPr id="15" name="文本框 12"/>
          <p:cNvSpPr txBox="1"/>
          <p:nvPr/>
        </p:nvSpPr>
        <p:spPr>
          <a:xfrm>
            <a:off x="551384" y="1484534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115" y="1340485"/>
            <a:ext cx="4860290" cy="470852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6.2 </a:t>
            </a:r>
            <a:r>
              <a:rPr lang="zh-CN" altLang="en-US" sz="5400" dirty="0">
                <a:solidFill>
                  <a:srgbClr val="C00000"/>
                </a:solidFill>
              </a:rPr>
              <a:t>机器学习</a:t>
            </a:r>
            <a:r>
              <a:rPr lang="en-US" altLang="zh-CN" sz="5400" dirty="0">
                <a:solidFill>
                  <a:srgbClr val="C00000"/>
                </a:solidFill>
              </a:rPr>
              <a:t>-K-Means</a:t>
            </a:r>
            <a:endParaRPr lang="en-US" altLang="zh-CN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9" name="文本占位符 4"/>
          <p:cNvSpPr>
            <a:spLocks noGrp="1"/>
          </p:cNvSpPr>
          <p:nvPr/>
        </p:nvSpPr>
        <p:spPr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▼第</a:t>
            </a:r>
            <a:r>
              <a:rPr lang="en-US" altLang="zh-CN" dirty="0"/>
              <a:t>6</a:t>
            </a:r>
            <a:r>
              <a:rPr lang="zh-CN" altLang="en-US" dirty="0"/>
              <a:t>章【典型案例及</a:t>
            </a:r>
            <a:r>
              <a:rPr lang="zh-CN" altLang="en-US" dirty="0"/>
              <a:t>实践】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）数据</a:t>
            </a:r>
            <a:r>
              <a:rPr lang="zh-CN" altLang="en-US" dirty="0"/>
              <a:t>读入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机器学习K-Means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39470" y="1484630"/>
            <a:ext cx="10266680" cy="3094990"/>
            <a:chOff x="975335" y="2003852"/>
            <a:chExt cx="8684319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132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67244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import pandas as pd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import os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os.chdir(r'C:\Users\soloman\clm')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print(os.getcwd())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protein=pd.read_table('protein.txt',sep='\t')#注意此处读入数据路径要和自己的文件实际存放路径一致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数据</a:t>
            </a:r>
            <a:r>
              <a:rPr lang="zh-CN" altLang="en-US" dirty="0"/>
              <a:t>读入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机器学习K-Means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5350" y="1484630"/>
            <a:ext cx="10991215" cy="1117600"/>
            <a:chOff x="975335" y="1654343"/>
            <a:chExt cx="9296205" cy="192248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791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08" y="1654343"/>
              <a:ext cx="8491132" cy="192248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protein.head()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2"/>
          <p:cNvSpPr txBox="1"/>
          <p:nvPr/>
        </p:nvSpPr>
        <p:spPr>
          <a:xfrm>
            <a:off x="895455" y="3429000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9650" y="3140710"/>
            <a:ext cx="8593455" cy="237236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）数据</a:t>
            </a:r>
            <a:r>
              <a:rPr lang="zh-CN" altLang="en-US" dirty="0">
                <a:sym typeface="+mn-ea"/>
              </a:rPr>
              <a:t>理解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机器学习K-Means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911225" y="1268730"/>
            <a:ext cx="10287635" cy="749935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544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print(protein.describe())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115" y="2276475"/>
            <a:ext cx="7303770" cy="412115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）数据</a:t>
            </a:r>
            <a:r>
              <a:rPr lang="zh-CN" altLang="en-US" dirty="0">
                <a:sym typeface="+mn-ea"/>
              </a:rPr>
              <a:t>理解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机器学习K-Means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0270" y="1683385"/>
            <a:ext cx="10287635" cy="875665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466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print(protein.columns)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775460" y="3068955"/>
            <a:ext cx="1022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Index(['Country', 'RedMeat', 'WhiteMeat', 'Eggs', 'Milk', 'Fish', 'Cereals',</a:t>
            </a:r>
            <a:endParaRPr lang="zh-CN" altLang="en-US" sz="2400"/>
          </a:p>
          <a:p>
            <a:r>
              <a:rPr lang="zh-CN" altLang="en-US" sz="2400"/>
              <a:t>       'Starch', 'Nuts', 'Fr&amp;Veg'],</a:t>
            </a:r>
            <a:endParaRPr lang="zh-CN" altLang="en-US" sz="2400"/>
          </a:p>
          <a:p>
            <a:r>
              <a:rPr lang="zh-CN" altLang="en-US" sz="2400"/>
              <a:t>      dtype='object')</a:t>
            </a:r>
            <a:endParaRPr lang="zh-CN" altLang="en-US" sz="2400"/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数据</a:t>
            </a:r>
            <a:r>
              <a:rPr lang="zh-CN" altLang="en-US" dirty="0"/>
              <a:t>理解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机器学习K-Means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5350" y="1484630"/>
            <a:ext cx="10991215" cy="1117600"/>
            <a:chOff x="975335" y="1654343"/>
            <a:chExt cx="9296205" cy="192248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791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08" y="1654343"/>
              <a:ext cx="8491132" cy="192248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print(protein.shape)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351405" y="350075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(25</a:t>
            </a:r>
            <a:r>
              <a:rPr lang="zh-CN" altLang="en-US" sz="2400" b="1"/>
              <a:t>, 10)</a:t>
            </a:r>
            <a:endParaRPr lang="zh-CN" altLang="en-US" sz="2400" b="1"/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数据理解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机器学习K-Means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39470" y="1340485"/>
            <a:ext cx="10287635" cy="726440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562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protein.info()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6415" y="2132965"/>
            <a:ext cx="4599940" cy="425894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30823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数据规整化</a:t>
            </a:r>
            <a:r>
              <a:rPr lang="zh-CN" altLang="en-US" dirty="0">
                <a:sym typeface="+mn-ea"/>
              </a:rPr>
              <a:t>处理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机器学习K-Means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9795" y="1028700"/>
            <a:ext cx="10092690" cy="869315"/>
            <a:chOff x="975335" y="2061053"/>
            <a:chExt cx="8966290" cy="52778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27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584" y="2102586"/>
              <a:ext cx="8161041" cy="48624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>
                  <a:solidFill>
                    <a:schemeClr val="tx1"/>
                  </a:solidFill>
                </a:rPr>
                <a:t>sprotein=protein.drop(['Country'],axis=1)</a:t>
              </a:r>
              <a:endParaRPr lang="en-US" altLang="zh-CN" sz="22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>
                  <a:solidFill>
                    <a:schemeClr val="tx1"/>
                  </a:solidFill>
                </a:rPr>
                <a:t>sprotein.head()</a:t>
              </a:r>
              <a:endParaRPr lang="en-US" altLang="zh-CN" sz="2200" b="1">
                <a:solidFill>
                  <a:schemeClr val="tx1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165" y="2148840"/>
            <a:ext cx="9015730" cy="2969260"/>
          </a:xfrm>
          <a:prstGeom prst="rect">
            <a:avLst/>
          </a:prstGeom>
        </p:spPr>
      </p:pic>
      <p:sp>
        <p:nvSpPr>
          <p:cNvPr id="19" name="文本框 12"/>
          <p:cNvSpPr txBox="1"/>
          <p:nvPr/>
        </p:nvSpPr>
        <p:spPr>
          <a:xfrm>
            <a:off x="911330" y="2636520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2527</Words>
  <Application>WPS 演示</Application>
  <PresentationFormat>宽屏</PresentationFormat>
  <Paragraphs>249</Paragraphs>
  <Slides>20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Times New Roman</vt:lpstr>
      <vt:lpstr>Wingdings 2</vt:lpstr>
      <vt:lpstr>华文中宋</vt:lpstr>
      <vt:lpstr>Sitka Subheading</vt:lpstr>
      <vt:lpstr>MV Boli</vt:lpstr>
      <vt:lpstr>微软雅黑</vt:lpstr>
      <vt:lpstr>Arial Unicode MS</vt:lpstr>
      <vt:lpstr>Calibri</vt:lpstr>
      <vt:lpstr>吉祥如意</vt:lpstr>
      <vt:lpstr>《数据科学理论与实践》之            案例及实践</vt:lpstr>
      <vt:lpstr> 6.2 机器学习-K-Means</vt:lpstr>
      <vt:lpstr>（1）数据读入</vt:lpstr>
      <vt:lpstr>（1） 数据读入</vt:lpstr>
      <vt:lpstr>（2）数据理解</vt:lpstr>
      <vt:lpstr>（2）数据理解</vt:lpstr>
      <vt:lpstr>（2） 数据理解</vt:lpstr>
      <vt:lpstr>（2） 数据理解</vt:lpstr>
      <vt:lpstr>（3） 数据规整化处理</vt:lpstr>
      <vt:lpstr>（3） 数据规整化处理</vt:lpstr>
      <vt:lpstr>(4) 数据建模</vt:lpstr>
      <vt:lpstr>(4) 数据建模</vt:lpstr>
      <vt:lpstr>(4) 数据建模</vt:lpstr>
      <vt:lpstr>(4) 数据建模</vt:lpstr>
      <vt:lpstr>(4) 数据建模</vt:lpstr>
      <vt:lpstr>（5）查看模型</vt:lpstr>
      <vt:lpstr>（6）模型预测</vt:lpstr>
      <vt:lpstr>（7）结果显示</vt:lpstr>
      <vt:lpstr>（7）结果显示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1575</cp:revision>
  <cp:lastPrinted>2017-07-17T10:18:00Z</cp:lastPrinted>
  <dcterms:created xsi:type="dcterms:W3CDTF">2007-03-02T11:26:00Z</dcterms:created>
  <dcterms:modified xsi:type="dcterms:W3CDTF">2021-11-08T17:32:54Z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08C561AE20684461BB7521BE1EF066F9</vt:lpwstr>
  </property>
  <property fmtid="{D5CDD505-2E9C-101B-9397-08002B2CF9AE}" pid="3" name="KSOProductBuildVer">
    <vt:lpwstr>2052-11.1.0.11045</vt:lpwstr>
  </property>
</Properties>
</file>