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972" r:id="rId3"/>
    <p:sldId id="853" r:id="rId5"/>
    <p:sldId id="855" r:id="rId6"/>
    <p:sldId id="1041" r:id="rId7"/>
    <p:sldId id="905" r:id="rId8"/>
    <p:sldId id="1007" r:id="rId9"/>
    <p:sldId id="856" r:id="rId10"/>
    <p:sldId id="1046" r:id="rId11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2426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dirty="0" smtClean="0">
                <a:solidFill>
                  <a:srgbClr val="C00000"/>
                </a:solidFill>
              </a:rPr>
              <a:t>》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案例及实践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6.3 </a:t>
            </a:r>
            <a:r>
              <a:rPr lang="zh-CN" altLang="en-US" sz="5400">
                <a:solidFill>
                  <a:srgbClr val="C00000"/>
                </a:solidFill>
              </a:rPr>
              <a:t>数据</a:t>
            </a:r>
            <a:r>
              <a:rPr lang="zh-CN" altLang="en-US" sz="5400">
                <a:solidFill>
                  <a:srgbClr val="C00000"/>
                </a:solidFill>
              </a:rPr>
              <a:t>可视化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6.3 数据可视化</a:t>
            </a:r>
            <a:endParaRPr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206311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19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pandas as pd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os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os.chdir(r'C:\Users\soloman\clm')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print(os.getcwd())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91360" y="3644900"/>
            <a:ext cx="34378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C:\Users\soloman\clm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数据可视化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132461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pandas as pd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salaries=pd.read_csv('salaries.csv',index_col=0)#注意此处读入数据路径要和自己的数据文件实际存放路径一致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数据可视化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65659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622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salaries.head()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9695" y="2564765"/>
            <a:ext cx="6826250" cy="2557145"/>
          </a:xfrm>
          <a:prstGeom prst="rect">
            <a:avLst/>
          </a:prstGeom>
        </p:spPr>
      </p:pic>
      <p:sp>
        <p:nvSpPr>
          <p:cNvPr id="15" name="文本框 12"/>
          <p:cNvSpPr txBox="1"/>
          <p:nvPr/>
        </p:nvSpPr>
        <p:spPr>
          <a:xfrm>
            <a:off x="1055574" y="285232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）导入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包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数据可视化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matplotlib.pyplot as plt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seaborn as sns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%matplotlib inline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可视化</a:t>
            </a:r>
            <a:r>
              <a:rPr lang="zh-CN" altLang="en-US" dirty="0"/>
              <a:t>绘图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数据可视化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79450" y="1484630"/>
            <a:ext cx="10991215" cy="1117600"/>
            <a:chOff x="975335" y="1654343"/>
            <a:chExt cx="9296205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79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3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sns.set_style('darkgrid')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sns.stripplot(data=salaries,x='rank',y='salary',jitter=True,alpha=0.5)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sns.boxplot(data=salaries,x='rank',y='salary')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12"/>
          <p:cNvSpPr txBox="1"/>
          <p:nvPr/>
        </p:nvSpPr>
        <p:spPr>
          <a:xfrm>
            <a:off x="1055574" y="285232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143250" y="2636520"/>
            <a:ext cx="5470525" cy="383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4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▼第</a:t>
            </a:r>
            <a:r>
              <a:rPr lang="en-US" altLang="zh-CN" dirty="0"/>
              <a:t>6</a:t>
            </a:r>
            <a:r>
              <a:rPr lang="zh-CN" altLang="en-US" dirty="0"/>
              <a:t>章【典型案例及</a:t>
            </a:r>
            <a:r>
              <a:rPr lang="zh-CN" altLang="en-US" dirty="0"/>
              <a:t>实践】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ags/tag1.xml><?xml version="1.0" encoding="utf-8"?>
<p:tagLst xmlns:p="http://schemas.openxmlformats.org/presentationml/2006/main">
  <p:tag name="KSO_WM_UNIT_PLACING_PICTURE_USER_VIEWPORT" val="{&quot;height&quot;:2868,&quot;width&quot;:7656}"/>
</p:tagLst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788</Words>
  <Application>WPS 演示</Application>
  <PresentationFormat>宽屏</PresentationFormat>
  <Paragraphs>94</Paragraphs>
  <Slides>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 2</vt:lpstr>
      <vt:lpstr>华文中宋</vt:lpstr>
      <vt:lpstr>Sitka Subheading</vt:lpstr>
      <vt:lpstr>MV Boli</vt:lpstr>
      <vt:lpstr>微软雅黑</vt:lpstr>
      <vt:lpstr>Arial Unicode MS</vt:lpstr>
      <vt:lpstr>Calibri</vt:lpstr>
      <vt:lpstr>吉祥如意</vt:lpstr>
      <vt:lpstr>《数据科学理论与实践》之            案例及实践</vt:lpstr>
      <vt:lpstr> 6.3 数据可视化</vt:lpstr>
      <vt:lpstr>（1）数据准备</vt:lpstr>
      <vt:lpstr>（1）数据准备</vt:lpstr>
      <vt:lpstr>（1）数据准备</vt:lpstr>
      <vt:lpstr>（2）导入Python包</vt:lpstr>
      <vt:lpstr>（3） 可视化绘图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1576</cp:revision>
  <cp:lastPrinted>2017-07-17T10:18:00Z</cp:lastPrinted>
  <dcterms:created xsi:type="dcterms:W3CDTF">2007-03-02T11:26:00Z</dcterms:created>
  <dcterms:modified xsi:type="dcterms:W3CDTF">2021-11-08T17:46:17Z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2052-11.1.0.11045</vt:lpwstr>
  </property>
</Properties>
</file>