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57" r:id="rId4"/>
    <p:sldId id="286" r:id="rId5"/>
    <p:sldId id="271" r:id="rId6"/>
    <p:sldId id="287" r:id="rId7"/>
    <p:sldId id="293" r:id="rId8"/>
    <p:sldId id="258" r:id="rId9"/>
    <p:sldId id="272" r:id="rId10"/>
    <p:sldId id="294" r:id="rId11"/>
    <p:sldId id="262" r:id="rId12"/>
    <p:sldId id="276" r:id="rId13"/>
    <p:sldId id="280" r:id="rId14"/>
    <p:sldId id="279" r:id="rId15"/>
    <p:sldId id="282" r:id="rId16"/>
    <p:sldId id="278" r:id="rId17"/>
    <p:sldId id="284" r:id="rId18"/>
    <p:sldId id="285" r:id="rId19"/>
    <p:sldId id="261" r:id="rId20"/>
    <p:sldId id="290" r:id="rId21"/>
    <p:sldId id="291" r:id="rId22"/>
    <p:sldId id="266" r:id="rId23"/>
    <p:sldId id="288" r:id="rId24"/>
    <p:sldId id="289" r:id="rId25"/>
    <p:sldId id="297" r:id="rId26"/>
    <p:sldId id="267" r:id="rId27"/>
    <p:sldId id="296" r:id="rId28"/>
    <p:sldId id="298" r:id="rId29"/>
    <p:sldId id="29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72123A8-0993-694A-8219-FD45843BBB7F}">
          <p14:sldIdLst>
            <p14:sldId id="256"/>
          </p14:sldIdLst>
        </p14:section>
        <p14:section name="1. Introduction" id="{9C64B4E1-38B3-7C45-AF71-4B90365D6B80}">
          <p14:sldIdLst>
            <p14:sldId id="292"/>
            <p14:sldId id="257"/>
            <p14:sldId id="286"/>
            <p14:sldId id="271"/>
            <p14:sldId id="287"/>
          </p14:sldIdLst>
        </p14:section>
        <p14:section name="2. Notation and Setup" id="{8F0AABC5-F86D-7141-B020-CA20DFA56395}">
          <p14:sldIdLst>
            <p14:sldId id="293"/>
            <p14:sldId id="258"/>
            <p14:sldId id="272"/>
            <p14:sldId id="294"/>
            <p14:sldId id="262"/>
          </p14:sldIdLst>
        </p14:section>
        <p14:section name="3. Guarantees for anomaly detection via sketching" id="{F98EC2F3-85D5-0B43-A624-C43E481BA554}">
          <p14:sldIdLst>
            <p14:sldId id="276"/>
            <p14:sldId id="280"/>
            <p14:sldId id="279"/>
            <p14:sldId id="282"/>
            <p14:sldId id="278"/>
            <p14:sldId id="284"/>
            <p14:sldId id="285"/>
          </p14:sldIdLst>
        </p14:section>
        <p14:section name="4. Experimental evaluation" id="{D9F266B1-2A2F-854E-8693-008B6834A396}">
          <p14:sldIdLst>
            <p14:sldId id="261"/>
            <p14:sldId id="290"/>
            <p14:sldId id="291"/>
            <p14:sldId id="266"/>
            <p14:sldId id="288"/>
            <p14:sldId id="289"/>
            <p14:sldId id="297"/>
            <p14:sldId id="267"/>
            <p14:sldId id="29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4"/>
    <p:restoredTop sz="94700"/>
  </p:normalViewPr>
  <p:slideViewPr>
    <p:cSldViewPr snapToGrid="0" snapToObjects="1">
      <p:cViewPr varScale="1">
        <p:scale>
          <a:sx n="125" d="100"/>
          <a:sy n="12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幸娟 0582601" userId="79b61759-fe97-47d8-899d-aae83007aa9d" providerId="ADAL" clId="{CE3C2352-876E-4943-9181-47E3514E51AA}"/>
    <pc:docChg chg="undo custSel addSld delSld modSld sldOrd modSection">
      <pc:chgData name="謝幸娟 0582601" userId="79b61759-fe97-47d8-899d-aae83007aa9d" providerId="ADAL" clId="{CE3C2352-876E-4943-9181-47E3514E51AA}" dt="2022-10-05T17:19:19.621" v="734"/>
      <pc:docMkLst>
        <pc:docMk/>
      </pc:docMkLst>
      <pc:sldChg chg="addSp delSp modSp add del mod ord">
        <pc:chgData name="謝幸娟 0582601" userId="79b61759-fe97-47d8-899d-aae83007aa9d" providerId="ADAL" clId="{CE3C2352-876E-4943-9181-47E3514E51AA}" dt="2022-10-03T18:50:19.173" v="171" actId="2696"/>
        <pc:sldMkLst>
          <pc:docMk/>
          <pc:sldMk cId="839522610" sldId="299"/>
        </pc:sldMkLst>
        <pc:spChg chg="del">
          <ac:chgData name="謝幸娟 0582601" userId="79b61759-fe97-47d8-899d-aae83007aa9d" providerId="ADAL" clId="{CE3C2352-876E-4943-9181-47E3514E51AA}" dt="2022-10-03T18:49:55.680" v="166" actId="478"/>
          <ac:spMkLst>
            <pc:docMk/>
            <pc:sldMk cId="839522610" sldId="299"/>
            <ac:spMk id="2" creationId="{91CF6538-2E72-6347-93B6-883FCF03782F}"/>
          </ac:spMkLst>
        </pc:spChg>
        <pc:spChg chg="mod">
          <ac:chgData name="謝幸娟 0582601" userId="79b61759-fe97-47d8-899d-aae83007aa9d" providerId="ADAL" clId="{CE3C2352-876E-4943-9181-47E3514E51AA}" dt="2022-10-03T18:50:01.542" v="168" actId="14100"/>
          <ac:spMkLst>
            <pc:docMk/>
            <pc:sldMk cId="839522610" sldId="299"/>
            <ac:spMk id="3" creationId="{1F39DFF2-85E8-9E46-9301-AE820DEDD401}"/>
          </ac:spMkLst>
        </pc:spChg>
        <pc:spChg chg="add del mod">
          <ac:chgData name="謝幸娟 0582601" userId="79b61759-fe97-47d8-899d-aae83007aa9d" providerId="ADAL" clId="{CE3C2352-876E-4943-9181-47E3514E51AA}" dt="2022-10-03T18:49:58.650" v="167" actId="478"/>
          <ac:spMkLst>
            <pc:docMk/>
            <pc:sldMk cId="839522610" sldId="299"/>
            <ac:spMk id="5" creationId="{D05978D7-30A6-857A-3C9C-52A031012AD2}"/>
          </ac:spMkLst>
        </pc:spChg>
      </pc:sldChg>
      <pc:sldChg chg="modSp add mod">
        <pc:chgData name="謝幸娟 0582601" userId="79b61759-fe97-47d8-899d-aae83007aa9d" providerId="ADAL" clId="{CE3C2352-876E-4943-9181-47E3514E51AA}" dt="2022-10-05T17:19:19.621" v="734"/>
        <pc:sldMkLst>
          <pc:docMk/>
          <pc:sldMk cId="1713737232" sldId="299"/>
        </pc:sldMkLst>
        <pc:spChg chg="mod">
          <ac:chgData name="謝幸娟 0582601" userId="79b61759-fe97-47d8-899d-aae83007aa9d" providerId="ADAL" clId="{CE3C2352-876E-4943-9181-47E3514E51AA}" dt="2022-10-05T17:19:19.621" v="734"/>
          <ac:spMkLst>
            <pc:docMk/>
            <pc:sldMk cId="1713737232" sldId="299"/>
            <ac:spMk id="3" creationId="{1F39DFF2-85E8-9E46-9301-AE820DEDD401}"/>
          </ac:spMkLst>
        </pc:spChg>
      </pc:sldChg>
    </pc:docChg>
  </pc:docChgLst>
  <pc:docChgLst>
    <pc:chgData name="幸娟 謝" userId="0f3f874d-c472-4adf-ac8b-3de43ea929c3" providerId="ADAL" clId="{012E29A6-7974-7C44-AD37-8A4F7D07211C}"/>
    <pc:docChg chg="undo redo custSel addSld delSld modSld sldOrd modMainMaster modSection">
      <pc:chgData name="幸娟 謝" userId="0f3f874d-c472-4adf-ac8b-3de43ea929c3" providerId="ADAL" clId="{012E29A6-7974-7C44-AD37-8A4F7D07211C}" dt="2019-08-02T14:24:24.657" v="6646" actId="20577"/>
      <pc:docMkLst>
        <pc:docMk/>
      </pc:docMkLst>
      <pc:sldChg chg="addSp delSp modSp">
        <pc:chgData name="幸娟 謝" userId="0f3f874d-c472-4adf-ac8b-3de43ea929c3" providerId="ADAL" clId="{012E29A6-7974-7C44-AD37-8A4F7D07211C}" dt="2019-08-02T10:57:42.565" v="5929" actId="404"/>
        <pc:sldMkLst>
          <pc:docMk/>
          <pc:sldMk cId="766374352" sldId="256"/>
        </pc:sldMkLst>
        <pc:spChg chg="mod">
          <ac:chgData name="幸娟 謝" userId="0f3f874d-c472-4adf-ac8b-3de43ea929c3" providerId="ADAL" clId="{012E29A6-7974-7C44-AD37-8A4F7D07211C}" dt="2019-08-02T10:57:42.565" v="5929" actId="404"/>
          <ac:spMkLst>
            <pc:docMk/>
            <pc:sldMk cId="766374352" sldId="256"/>
            <ac:spMk id="2" creationId="{0954F527-FBC1-1049-8BA3-F48A5FC6D2D4}"/>
          </ac:spMkLst>
        </pc:spChg>
        <pc:spChg chg="mod">
          <ac:chgData name="幸娟 謝" userId="0f3f874d-c472-4adf-ac8b-3de43ea929c3" providerId="ADAL" clId="{012E29A6-7974-7C44-AD37-8A4F7D07211C}" dt="2019-08-02T08:10:18.752" v="4356" actId="113"/>
          <ac:spMkLst>
            <pc:docMk/>
            <pc:sldMk cId="766374352" sldId="256"/>
            <ac:spMk id="3" creationId="{9A03EE3C-91F3-5A43-8E66-1FB3148FCDEB}"/>
          </ac:spMkLst>
        </pc:spChg>
        <pc:spChg chg="add del">
          <ac:chgData name="幸娟 謝" userId="0f3f874d-c472-4adf-ac8b-3de43ea929c3" providerId="ADAL" clId="{012E29A6-7974-7C44-AD37-8A4F7D07211C}" dt="2019-08-02T08:24:47.968" v="4559"/>
          <ac:spMkLst>
            <pc:docMk/>
            <pc:sldMk cId="766374352" sldId="256"/>
            <ac:spMk id="5" creationId="{513B0534-649B-4E4E-918A-3E719FF29ECC}"/>
          </ac:spMkLst>
        </pc:spChg>
        <pc:graphicFrameChg chg="add mod modGraphic">
          <ac:chgData name="幸娟 謝" userId="0f3f874d-c472-4adf-ac8b-3de43ea929c3" providerId="ADAL" clId="{012E29A6-7974-7C44-AD37-8A4F7D07211C}" dt="2019-08-02T08:09:38.850" v="4321" actId="2165"/>
          <ac:graphicFrameMkLst>
            <pc:docMk/>
            <pc:sldMk cId="766374352" sldId="256"/>
            <ac:graphicFrameMk id="4" creationId="{143A26F1-91AA-CF49-A464-6A4F821A73D3}"/>
          </ac:graphicFrameMkLst>
        </pc:graphicFrameChg>
      </pc:sldChg>
      <pc:sldChg chg="modSp">
        <pc:chgData name="幸娟 謝" userId="0f3f874d-c472-4adf-ac8b-3de43ea929c3" providerId="ADAL" clId="{012E29A6-7974-7C44-AD37-8A4F7D07211C}" dt="2019-08-02T10:58:44.660" v="5936" actId="20577"/>
        <pc:sldMkLst>
          <pc:docMk/>
          <pc:sldMk cId="1938761457" sldId="257"/>
        </pc:sldMkLst>
        <pc:spChg chg="mod">
          <ac:chgData name="幸娟 謝" userId="0f3f874d-c472-4adf-ac8b-3de43ea929c3" providerId="ADAL" clId="{012E29A6-7974-7C44-AD37-8A4F7D07211C}" dt="2019-08-02T10:58:44.660" v="5936" actId="20577"/>
          <ac:spMkLst>
            <pc:docMk/>
            <pc:sldMk cId="1938761457" sldId="257"/>
            <ac:spMk id="3" creationId="{6D6CFF2E-AC3E-F644-9488-0DF27A4CC76A}"/>
          </ac:spMkLst>
        </pc:spChg>
      </pc:sldChg>
      <pc:sldChg chg="modSp">
        <pc:chgData name="幸娟 謝" userId="0f3f874d-c472-4adf-ac8b-3de43ea929c3" providerId="ADAL" clId="{012E29A6-7974-7C44-AD37-8A4F7D07211C}" dt="2019-08-02T11:12:21.674" v="5969" actId="207"/>
        <pc:sldMkLst>
          <pc:docMk/>
          <pc:sldMk cId="4202669923" sldId="258"/>
        </pc:sldMkLst>
        <pc:spChg chg="mod">
          <ac:chgData name="幸娟 謝" userId="0f3f874d-c472-4adf-ac8b-3de43ea929c3" providerId="ADAL" clId="{012E29A6-7974-7C44-AD37-8A4F7D07211C}" dt="2019-08-02T11:12:21.674" v="5969" actId="207"/>
          <ac:spMkLst>
            <pc:docMk/>
            <pc:sldMk cId="4202669923" sldId="258"/>
            <ac:spMk id="3" creationId="{1F39DFF2-85E8-9E46-9301-AE820DEDD401}"/>
          </ac:spMkLst>
        </pc:spChg>
      </pc:sldChg>
      <pc:sldChg chg="addSp delSp modSp">
        <pc:chgData name="幸娟 謝" userId="0f3f874d-c472-4adf-ac8b-3de43ea929c3" providerId="ADAL" clId="{012E29A6-7974-7C44-AD37-8A4F7D07211C}" dt="2019-08-02T10:04:26.494" v="5921" actId="113"/>
        <pc:sldMkLst>
          <pc:docMk/>
          <pc:sldMk cId="536289975" sldId="261"/>
        </pc:sldMkLst>
        <pc:spChg chg="mod">
          <ac:chgData name="幸娟 謝" userId="0f3f874d-c472-4adf-ac8b-3de43ea929c3" providerId="ADAL" clId="{012E29A6-7974-7C44-AD37-8A4F7D07211C}" dt="2019-08-02T10:04:26.494" v="5921" actId="113"/>
          <ac:spMkLst>
            <pc:docMk/>
            <pc:sldMk cId="536289975" sldId="261"/>
            <ac:spMk id="3" creationId="{C5CFF0ED-3B89-FA46-A4FA-31449C4E7547}"/>
          </ac:spMkLst>
        </pc:spChg>
        <pc:spChg chg="add mod">
          <ac:chgData name="幸娟 謝" userId="0f3f874d-c472-4adf-ac8b-3de43ea929c3" providerId="ADAL" clId="{012E29A6-7974-7C44-AD37-8A4F7D07211C}" dt="2019-08-02T09:59:36.165" v="5717" actId="164"/>
          <ac:spMkLst>
            <pc:docMk/>
            <pc:sldMk cId="536289975" sldId="261"/>
            <ac:spMk id="6" creationId="{2516BDA4-F328-7447-BE30-150A7566B6E3}"/>
          </ac:spMkLst>
        </pc:spChg>
        <pc:grpChg chg="add del mod">
          <ac:chgData name="幸娟 謝" userId="0f3f874d-c472-4adf-ac8b-3de43ea929c3" providerId="ADAL" clId="{012E29A6-7974-7C44-AD37-8A4F7D07211C}" dt="2019-08-02T09:59:37.326" v="5718"/>
          <ac:grpSpMkLst>
            <pc:docMk/>
            <pc:sldMk cId="536289975" sldId="261"/>
            <ac:grpSpMk id="7" creationId="{51CAEBAF-8B1E-E84E-B27F-08AC67252FBF}"/>
          </ac:grpSpMkLst>
        </pc:grpChg>
        <pc:picChg chg="add mod">
          <ac:chgData name="幸娟 謝" userId="0f3f874d-c472-4adf-ac8b-3de43ea929c3" providerId="ADAL" clId="{012E29A6-7974-7C44-AD37-8A4F7D07211C}" dt="2019-08-02T09:59:36.165" v="5717" actId="164"/>
          <ac:picMkLst>
            <pc:docMk/>
            <pc:sldMk cId="536289975" sldId="261"/>
            <ac:picMk id="5" creationId="{7948D2CC-AA48-244C-A937-E6F2921B8C21}"/>
          </ac:picMkLst>
        </pc:picChg>
      </pc:sldChg>
      <pc:sldChg chg="addSp modSp">
        <pc:chgData name="幸娟 謝" userId="0f3f874d-c472-4adf-ac8b-3de43ea929c3" providerId="ADAL" clId="{012E29A6-7974-7C44-AD37-8A4F7D07211C}" dt="2019-08-02T11:24:21.882" v="6104" actId="207"/>
        <pc:sldMkLst>
          <pc:docMk/>
          <pc:sldMk cId="3580713896" sldId="262"/>
        </pc:sldMkLst>
        <pc:spChg chg="mod">
          <ac:chgData name="幸娟 謝" userId="0f3f874d-c472-4adf-ac8b-3de43ea929c3" providerId="ADAL" clId="{012E29A6-7974-7C44-AD37-8A4F7D07211C}" dt="2019-08-02T11:24:21.882" v="6104" actId="207"/>
          <ac:spMkLst>
            <pc:docMk/>
            <pc:sldMk cId="3580713896" sldId="262"/>
            <ac:spMk id="3" creationId="{1F39DFF2-85E8-9E46-9301-AE820DEDD401}"/>
          </ac:spMkLst>
        </pc:spChg>
        <pc:picChg chg="add mod">
          <ac:chgData name="幸娟 謝" userId="0f3f874d-c472-4adf-ac8b-3de43ea929c3" providerId="ADAL" clId="{012E29A6-7974-7C44-AD37-8A4F7D07211C}" dt="2019-08-02T05:56:58.473" v="3461" actId="208"/>
          <ac:picMkLst>
            <pc:docMk/>
            <pc:sldMk cId="3580713896" sldId="262"/>
            <ac:picMk id="5" creationId="{4860B7DA-377F-6E4A-94CF-621FD36FBEFC}"/>
          </ac:picMkLst>
        </pc:picChg>
        <pc:picChg chg="add mod">
          <ac:chgData name="幸娟 謝" userId="0f3f874d-c472-4adf-ac8b-3de43ea929c3" providerId="ADAL" clId="{012E29A6-7974-7C44-AD37-8A4F7D07211C}" dt="2019-08-02T05:56:54.367" v="3460" actId="208"/>
          <ac:picMkLst>
            <pc:docMk/>
            <pc:sldMk cId="3580713896" sldId="262"/>
            <ac:picMk id="7" creationId="{9A435780-93B0-9740-9B24-BDB480230CEF}"/>
          </ac:picMkLst>
        </pc:picChg>
      </pc:sldChg>
      <pc:sldChg chg="modSp del">
        <pc:chgData name="幸娟 謝" userId="0f3f874d-c472-4adf-ac8b-3de43ea929c3" providerId="ADAL" clId="{012E29A6-7974-7C44-AD37-8A4F7D07211C}" dt="2019-08-01T10:40:57.794" v="20" actId="2696"/>
        <pc:sldMkLst>
          <pc:docMk/>
          <pc:sldMk cId="968960395" sldId="263"/>
        </pc:sldMkLst>
        <pc:spChg chg="mod">
          <ac:chgData name="幸娟 謝" userId="0f3f874d-c472-4adf-ac8b-3de43ea929c3" providerId="ADAL" clId="{012E29A6-7974-7C44-AD37-8A4F7D07211C}" dt="2019-08-01T10:40:53.905" v="19"/>
          <ac:spMkLst>
            <pc:docMk/>
            <pc:sldMk cId="968960395" sldId="263"/>
            <ac:spMk id="3" creationId="{9CA4C29E-40A3-014A-B9AC-94085F7AFD2B}"/>
          </ac:spMkLst>
        </pc:spChg>
      </pc:sldChg>
      <pc:sldChg chg="addSp modSp ord">
        <pc:chgData name="幸娟 謝" userId="0f3f874d-c472-4adf-ac8b-3de43ea929c3" providerId="ADAL" clId="{012E29A6-7974-7C44-AD37-8A4F7D07211C}" dt="2019-08-02T13:15:49.721" v="6494"/>
        <pc:sldMkLst>
          <pc:docMk/>
          <pc:sldMk cId="352158458" sldId="266"/>
        </pc:sldMkLst>
        <pc:spChg chg="mod">
          <ac:chgData name="幸娟 謝" userId="0f3f874d-c472-4adf-ac8b-3de43ea929c3" providerId="ADAL" clId="{012E29A6-7974-7C44-AD37-8A4F7D07211C}" dt="2019-08-02T10:04:50.706" v="5926" actId="113"/>
          <ac:spMkLst>
            <pc:docMk/>
            <pc:sldMk cId="352158458" sldId="266"/>
            <ac:spMk id="3" creationId="{C5CFF0ED-3B89-FA46-A4FA-31449C4E7547}"/>
          </ac:spMkLst>
        </pc:spChg>
        <pc:picChg chg="add mod">
          <ac:chgData name="幸娟 謝" userId="0f3f874d-c472-4adf-ac8b-3de43ea929c3" providerId="ADAL" clId="{012E29A6-7974-7C44-AD37-8A4F7D07211C}" dt="2019-08-02T09:02:32.664" v="4686" actId="1076"/>
          <ac:picMkLst>
            <pc:docMk/>
            <pc:sldMk cId="352158458" sldId="266"/>
            <ac:picMk id="5" creationId="{7D3BC406-26F2-4244-A344-C7E77363C51F}"/>
          </ac:picMkLst>
        </pc:picChg>
      </pc:sldChg>
      <pc:sldChg chg="modSp">
        <pc:chgData name="幸娟 謝" userId="0f3f874d-c472-4adf-ac8b-3de43ea929c3" providerId="ADAL" clId="{012E29A6-7974-7C44-AD37-8A4F7D07211C}" dt="2019-08-02T13:10:41.373" v="6415" actId="207"/>
        <pc:sldMkLst>
          <pc:docMk/>
          <pc:sldMk cId="478526127" sldId="267"/>
        </pc:sldMkLst>
        <pc:spChg chg="mod">
          <ac:chgData name="幸娟 謝" userId="0f3f874d-c472-4adf-ac8b-3de43ea929c3" providerId="ADAL" clId="{012E29A6-7974-7C44-AD37-8A4F7D07211C}" dt="2019-08-02T13:10:41.373" v="6415" actId="207"/>
          <ac:spMkLst>
            <pc:docMk/>
            <pc:sldMk cId="478526127" sldId="267"/>
            <ac:spMk id="3" creationId="{C7D30B56-74F6-D542-AC73-49C3A6ADC944}"/>
          </ac:spMkLst>
        </pc:spChg>
      </pc:sldChg>
      <pc:sldChg chg="del">
        <pc:chgData name="幸娟 謝" userId="0f3f874d-c472-4adf-ac8b-3de43ea929c3" providerId="ADAL" clId="{012E29A6-7974-7C44-AD37-8A4F7D07211C}" dt="2019-08-01T11:04:52.706" v="378" actId="2696"/>
        <pc:sldMkLst>
          <pc:docMk/>
          <pc:sldMk cId="765900399" sldId="268"/>
        </pc:sldMkLst>
      </pc:sldChg>
      <pc:sldChg chg="del">
        <pc:chgData name="幸娟 謝" userId="0f3f874d-c472-4adf-ac8b-3de43ea929c3" providerId="ADAL" clId="{012E29A6-7974-7C44-AD37-8A4F7D07211C}" dt="2019-08-01T11:04:54.898" v="380" actId="2696"/>
        <pc:sldMkLst>
          <pc:docMk/>
          <pc:sldMk cId="133914232" sldId="269"/>
        </pc:sldMkLst>
      </pc:sldChg>
      <pc:sldChg chg="del">
        <pc:chgData name="幸娟 謝" userId="0f3f874d-c472-4adf-ac8b-3de43ea929c3" providerId="ADAL" clId="{012E29A6-7974-7C44-AD37-8A4F7D07211C}" dt="2019-08-01T11:04:57.252" v="381" actId="2696"/>
        <pc:sldMkLst>
          <pc:docMk/>
          <pc:sldMk cId="623638757" sldId="270"/>
        </pc:sldMkLst>
      </pc:sldChg>
      <pc:sldChg chg="modSp">
        <pc:chgData name="幸娟 謝" userId="0f3f874d-c472-4adf-ac8b-3de43ea929c3" providerId="ADAL" clId="{012E29A6-7974-7C44-AD37-8A4F7D07211C}" dt="2019-08-02T11:02:16.556" v="5959" actId="207"/>
        <pc:sldMkLst>
          <pc:docMk/>
          <pc:sldMk cId="3369128926" sldId="271"/>
        </pc:sldMkLst>
        <pc:spChg chg="mod">
          <ac:chgData name="幸娟 謝" userId="0f3f874d-c472-4adf-ac8b-3de43ea929c3" providerId="ADAL" clId="{012E29A6-7974-7C44-AD37-8A4F7D07211C}" dt="2019-08-02T11:02:16.556" v="5959" actId="207"/>
          <ac:spMkLst>
            <pc:docMk/>
            <pc:sldMk cId="3369128926" sldId="271"/>
            <ac:spMk id="3" creationId="{6D6CFF2E-AC3E-F644-9488-0DF27A4CC76A}"/>
          </ac:spMkLst>
        </pc:spChg>
      </pc:sldChg>
      <pc:sldChg chg="modSp">
        <pc:chgData name="幸娟 謝" userId="0f3f874d-c472-4adf-ac8b-3de43ea929c3" providerId="ADAL" clId="{012E29A6-7974-7C44-AD37-8A4F7D07211C}" dt="2019-08-02T11:16:18.105" v="6014" actId="20577"/>
        <pc:sldMkLst>
          <pc:docMk/>
          <pc:sldMk cId="1917589739" sldId="272"/>
        </pc:sldMkLst>
        <pc:spChg chg="mod">
          <ac:chgData name="幸娟 謝" userId="0f3f874d-c472-4adf-ac8b-3de43ea929c3" providerId="ADAL" clId="{012E29A6-7974-7C44-AD37-8A4F7D07211C}" dt="2019-08-02T11:15:10.052" v="5998" actId="20577"/>
          <ac:spMkLst>
            <pc:docMk/>
            <pc:sldMk cId="1917589739" sldId="272"/>
            <ac:spMk id="2" creationId="{91CF6538-2E72-6347-93B6-883FCF03782F}"/>
          </ac:spMkLst>
        </pc:spChg>
        <pc:spChg chg="mod">
          <ac:chgData name="幸娟 謝" userId="0f3f874d-c472-4adf-ac8b-3de43ea929c3" providerId="ADAL" clId="{012E29A6-7974-7C44-AD37-8A4F7D07211C}" dt="2019-08-02T11:16:18.105" v="6014" actId="20577"/>
          <ac:spMkLst>
            <pc:docMk/>
            <pc:sldMk cId="1917589739" sldId="272"/>
            <ac:spMk id="3" creationId="{1F39DFF2-85E8-9E46-9301-AE820DEDD401}"/>
          </ac:spMkLst>
        </pc:spChg>
      </pc:sldChg>
      <pc:sldChg chg="modSp del">
        <pc:chgData name="幸娟 謝" userId="0f3f874d-c472-4adf-ac8b-3de43ea929c3" providerId="ADAL" clId="{012E29A6-7974-7C44-AD37-8A4F7D07211C}" dt="2019-08-01T11:04:05.384" v="371" actId="2696"/>
        <pc:sldMkLst>
          <pc:docMk/>
          <pc:sldMk cId="1014986847" sldId="273"/>
        </pc:sldMkLst>
        <pc:spChg chg="mod">
          <ac:chgData name="幸娟 謝" userId="0f3f874d-c472-4adf-ac8b-3de43ea929c3" providerId="ADAL" clId="{012E29A6-7974-7C44-AD37-8A4F7D07211C}" dt="2019-08-01T10:43:37.353" v="25" actId="14100"/>
          <ac:spMkLst>
            <pc:docMk/>
            <pc:sldMk cId="1014986847" sldId="273"/>
            <ac:spMk id="2" creationId="{D25747B3-DA78-2F4F-B91D-D619DD343E73}"/>
          </ac:spMkLst>
        </pc:spChg>
        <pc:spChg chg="mod">
          <ac:chgData name="幸娟 謝" userId="0f3f874d-c472-4adf-ac8b-3de43ea929c3" providerId="ADAL" clId="{012E29A6-7974-7C44-AD37-8A4F7D07211C}" dt="2019-08-01T10:45:12.525" v="39"/>
          <ac:spMkLst>
            <pc:docMk/>
            <pc:sldMk cId="1014986847" sldId="273"/>
            <ac:spMk id="3" creationId="{9CA4C29E-40A3-014A-B9AC-94085F7AFD2B}"/>
          </ac:spMkLst>
        </pc:spChg>
      </pc:sldChg>
      <pc:sldChg chg="modSp add del ord">
        <pc:chgData name="幸娟 謝" userId="0f3f874d-c472-4adf-ac8b-3de43ea929c3" providerId="ADAL" clId="{012E29A6-7974-7C44-AD37-8A4F7D07211C}" dt="2019-08-01T11:04:51.196" v="377" actId="2696"/>
        <pc:sldMkLst>
          <pc:docMk/>
          <pc:sldMk cId="604429426" sldId="274"/>
        </pc:sldMkLst>
        <pc:spChg chg="mod">
          <ac:chgData name="幸娟 謝" userId="0f3f874d-c472-4adf-ac8b-3de43ea929c3" providerId="ADAL" clId="{012E29A6-7974-7C44-AD37-8A4F7D07211C}" dt="2019-08-01T11:04:44.867" v="375"/>
          <ac:spMkLst>
            <pc:docMk/>
            <pc:sldMk cId="604429426" sldId="274"/>
            <ac:spMk id="3" creationId="{9CA4C29E-40A3-014A-B9AC-94085F7AFD2B}"/>
          </ac:spMkLst>
        </pc:spChg>
      </pc:sldChg>
      <pc:sldChg chg="add del">
        <pc:chgData name="幸娟 謝" userId="0f3f874d-c472-4adf-ac8b-3de43ea929c3" providerId="ADAL" clId="{012E29A6-7974-7C44-AD37-8A4F7D07211C}" dt="2019-08-01T11:04:53.675" v="379" actId="2696"/>
        <pc:sldMkLst>
          <pc:docMk/>
          <pc:sldMk cId="2679966651" sldId="275"/>
        </pc:sldMkLst>
      </pc:sldChg>
      <pc:sldChg chg="addSp delSp modSp add">
        <pc:chgData name="幸娟 謝" userId="0f3f874d-c472-4adf-ac8b-3de43ea929c3" providerId="ADAL" clId="{012E29A6-7974-7C44-AD37-8A4F7D07211C}" dt="2019-08-02T11:33:25.285" v="6166" actId="20577"/>
        <pc:sldMkLst>
          <pc:docMk/>
          <pc:sldMk cId="1004327474" sldId="276"/>
        </pc:sldMkLst>
        <pc:spChg chg="mod">
          <ac:chgData name="幸娟 謝" userId="0f3f874d-c472-4adf-ac8b-3de43ea929c3" providerId="ADAL" clId="{012E29A6-7974-7C44-AD37-8A4F7D07211C}" dt="2019-08-01T11:04:39.234" v="374"/>
          <ac:spMkLst>
            <pc:docMk/>
            <pc:sldMk cId="1004327474" sldId="276"/>
            <ac:spMk id="2" creationId="{91CF6538-2E72-6347-93B6-883FCF03782F}"/>
          </ac:spMkLst>
        </pc:spChg>
        <pc:spChg chg="mod">
          <ac:chgData name="幸娟 謝" userId="0f3f874d-c472-4adf-ac8b-3de43ea929c3" providerId="ADAL" clId="{012E29A6-7974-7C44-AD37-8A4F7D07211C}" dt="2019-08-01T11:14:25.830" v="627" actId="20577"/>
          <ac:spMkLst>
            <pc:docMk/>
            <pc:sldMk cId="1004327474" sldId="276"/>
            <ac:spMk id="3" creationId="{1F39DFF2-85E8-9E46-9301-AE820DEDD401}"/>
          </ac:spMkLst>
        </pc:spChg>
        <pc:spChg chg="add mod">
          <ac:chgData name="幸娟 謝" userId="0f3f874d-c472-4adf-ac8b-3de43ea929c3" providerId="ADAL" clId="{012E29A6-7974-7C44-AD37-8A4F7D07211C}" dt="2019-08-01T11:07:53.779" v="425" actId="1038"/>
          <ac:spMkLst>
            <pc:docMk/>
            <pc:sldMk cId="1004327474" sldId="276"/>
            <ac:spMk id="4" creationId="{6EF05973-78D9-CF44-B4D6-A1B827AE7166}"/>
          </ac:spMkLst>
        </pc:spChg>
        <pc:spChg chg="add mod">
          <ac:chgData name="幸娟 謝" userId="0f3f874d-c472-4adf-ac8b-3de43ea929c3" providerId="ADAL" clId="{012E29A6-7974-7C44-AD37-8A4F7D07211C}" dt="2019-08-01T11:08:19.971" v="543" actId="1037"/>
          <ac:spMkLst>
            <pc:docMk/>
            <pc:sldMk cId="1004327474" sldId="276"/>
            <ac:spMk id="5" creationId="{A99D4AE1-A65A-8045-AD20-6ACB99A38105}"/>
          </ac:spMkLst>
        </pc:spChg>
        <pc:spChg chg="add del mod">
          <ac:chgData name="幸娟 謝" userId="0f3f874d-c472-4adf-ac8b-3de43ea929c3" providerId="ADAL" clId="{012E29A6-7974-7C44-AD37-8A4F7D07211C}" dt="2019-08-02T11:29:23.963" v="6112" actId="207"/>
          <ac:spMkLst>
            <pc:docMk/>
            <pc:sldMk cId="1004327474" sldId="276"/>
            <ac:spMk id="6" creationId="{D522EF0A-5D98-FF4B-8FE7-0AB9AC10C583}"/>
          </ac:spMkLst>
        </pc:spChg>
        <pc:spChg chg="add mod">
          <ac:chgData name="幸娟 謝" userId="0f3f874d-c472-4adf-ac8b-3de43ea929c3" providerId="ADAL" clId="{012E29A6-7974-7C44-AD37-8A4F7D07211C}" dt="2019-08-02T11:33:25.285" v="6166" actId="20577"/>
          <ac:spMkLst>
            <pc:docMk/>
            <pc:sldMk cId="1004327474" sldId="276"/>
            <ac:spMk id="7" creationId="{9B8029D1-3F61-814B-89C8-245DC937E4BF}"/>
          </ac:spMkLst>
        </pc:spChg>
      </pc:sldChg>
      <pc:sldChg chg="modSp add del">
        <pc:chgData name="幸娟 謝" userId="0f3f874d-c472-4adf-ac8b-3de43ea929c3" providerId="ADAL" clId="{012E29A6-7974-7C44-AD37-8A4F7D07211C}" dt="2019-08-02T07:39:01.444" v="3889" actId="2696"/>
        <pc:sldMkLst>
          <pc:docMk/>
          <pc:sldMk cId="176154423" sldId="277"/>
        </pc:sldMkLst>
        <pc:spChg chg="mod">
          <ac:chgData name="幸娟 謝" userId="0f3f874d-c472-4adf-ac8b-3de43ea929c3" providerId="ADAL" clId="{012E29A6-7974-7C44-AD37-8A4F7D07211C}" dt="2019-08-02T07:38:00.390" v="3831"/>
          <ac:spMkLst>
            <pc:docMk/>
            <pc:sldMk cId="176154423" sldId="277"/>
            <ac:spMk id="3" creationId="{1F39DFF2-85E8-9E46-9301-AE820DEDD401}"/>
          </ac:spMkLst>
        </pc:spChg>
      </pc:sldChg>
      <pc:sldChg chg="modSp add">
        <pc:chgData name="幸娟 謝" userId="0f3f874d-c472-4adf-ac8b-3de43ea929c3" providerId="ADAL" clId="{012E29A6-7974-7C44-AD37-8A4F7D07211C}" dt="2019-08-02T03:30:31.255" v="1852" actId="20577"/>
        <pc:sldMkLst>
          <pc:docMk/>
          <pc:sldMk cId="1389043073" sldId="278"/>
        </pc:sldMkLst>
        <pc:spChg chg="mod">
          <ac:chgData name="幸娟 謝" userId="0f3f874d-c472-4adf-ac8b-3de43ea929c3" providerId="ADAL" clId="{012E29A6-7974-7C44-AD37-8A4F7D07211C}" dt="2019-08-02T03:17:38.507" v="1726" actId="207"/>
          <ac:spMkLst>
            <pc:docMk/>
            <pc:sldMk cId="1389043073" sldId="278"/>
            <ac:spMk id="2" creationId="{91CF6538-2E72-6347-93B6-883FCF03782F}"/>
          </ac:spMkLst>
        </pc:spChg>
        <pc:spChg chg="mod">
          <ac:chgData name="幸娟 謝" userId="0f3f874d-c472-4adf-ac8b-3de43ea929c3" providerId="ADAL" clId="{012E29A6-7974-7C44-AD37-8A4F7D07211C}" dt="2019-08-02T03:30:31.255" v="1852" actId="20577"/>
          <ac:spMkLst>
            <pc:docMk/>
            <pc:sldMk cId="1389043073" sldId="278"/>
            <ac:spMk id="3" creationId="{1F39DFF2-85E8-9E46-9301-AE820DEDD401}"/>
          </ac:spMkLst>
        </pc:spChg>
      </pc:sldChg>
      <pc:sldChg chg="addSp delSp modSp add ord">
        <pc:chgData name="幸娟 謝" userId="0f3f874d-c472-4adf-ac8b-3de43ea929c3" providerId="ADAL" clId="{012E29A6-7974-7C44-AD37-8A4F7D07211C}" dt="2019-08-02T06:01:03.630" v="3483" actId="27636"/>
        <pc:sldMkLst>
          <pc:docMk/>
          <pc:sldMk cId="1046404577" sldId="279"/>
        </pc:sldMkLst>
        <pc:spChg chg="add del mod">
          <ac:chgData name="幸娟 謝" userId="0f3f874d-c472-4adf-ac8b-3de43ea929c3" providerId="ADAL" clId="{012E29A6-7974-7C44-AD37-8A4F7D07211C}" dt="2019-08-02T06:01:03.630" v="3483" actId="27636"/>
          <ac:spMkLst>
            <pc:docMk/>
            <pc:sldMk cId="1046404577" sldId="279"/>
            <ac:spMk id="3" creationId="{1F39DFF2-85E8-9E46-9301-AE820DEDD401}"/>
          </ac:spMkLst>
        </pc:spChg>
        <pc:spChg chg="add mod">
          <ac:chgData name="幸娟 謝" userId="0f3f874d-c472-4adf-ac8b-3de43ea929c3" providerId="ADAL" clId="{012E29A6-7974-7C44-AD37-8A4F7D07211C}" dt="2019-08-01T11:44:57.936" v="1168" actId="164"/>
          <ac:spMkLst>
            <pc:docMk/>
            <pc:sldMk cId="1046404577" sldId="279"/>
            <ac:spMk id="10" creationId="{C61D66FA-EFEE-F742-B13C-EC5AC5B09C9E}"/>
          </ac:spMkLst>
        </pc:spChg>
        <pc:spChg chg="add mod">
          <ac:chgData name="幸娟 謝" userId="0f3f874d-c472-4adf-ac8b-3de43ea929c3" providerId="ADAL" clId="{012E29A6-7974-7C44-AD37-8A4F7D07211C}" dt="2019-08-01T11:44:57.936" v="1168" actId="164"/>
          <ac:spMkLst>
            <pc:docMk/>
            <pc:sldMk cId="1046404577" sldId="279"/>
            <ac:spMk id="11" creationId="{06E9B57A-36FD-D244-8A27-27BEA314A4D5}"/>
          </ac:spMkLst>
        </pc:spChg>
        <pc:spChg chg="add mod">
          <ac:chgData name="幸娟 謝" userId="0f3f874d-c472-4adf-ac8b-3de43ea929c3" providerId="ADAL" clId="{012E29A6-7974-7C44-AD37-8A4F7D07211C}" dt="2019-08-01T11:44:57.936" v="1168" actId="164"/>
          <ac:spMkLst>
            <pc:docMk/>
            <pc:sldMk cId="1046404577" sldId="279"/>
            <ac:spMk id="12" creationId="{29BA1EF5-CB08-5145-93CF-06F7050C899C}"/>
          </ac:spMkLst>
        </pc:spChg>
        <pc:grpChg chg="add mod">
          <ac:chgData name="幸娟 謝" userId="0f3f874d-c472-4adf-ac8b-3de43ea929c3" providerId="ADAL" clId="{012E29A6-7974-7C44-AD37-8A4F7D07211C}" dt="2019-08-01T11:48:59.637" v="1239" actId="1036"/>
          <ac:grpSpMkLst>
            <pc:docMk/>
            <pc:sldMk cId="1046404577" sldId="279"/>
            <ac:grpSpMk id="13" creationId="{C70405E7-856D-5249-9227-8DA65E6DB5F4}"/>
          </ac:grpSpMkLst>
        </pc:grpChg>
        <pc:picChg chg="add del mod">
          <ac:chgData name="幸娟 謝" userId="0f3f874d-c472-4adf-ac8b-3de43ea929c3" providerId="ADAL" clId="{012E29A6-7974-7C44-AD37-8A4F7D07211C}" dt="2019-08-01T11:31:51.908" v="839" actId="931"/>
          <ac:picMkLst>
            <pc:docMk/>
            <pc:sldMk cId="1046404577" sldId="279"/>
            <ac:picMk id="5" creationId="{C081073B-3CC3-D948-A5DC-482F2424C628}"/>
          </ac:picMkLst>
        </pc:picChg>
        <pc:picChg chg="add del mod">
          <ac:chgData name="幸娟 謝" userId="0f3f874d-c472-4adf-ac8b-3de43ea929c3" providerId="ADAL" clId="{012E29A6-7974-7C44-AD37-8A4F7D07211C}" dt="2019-08-01T11:32:01.427" v="841" actId="931"/>
          <ac:picMkLst>
            <pc:docMk/>
            <pc:sldMk cId="1046404577" sldId="279"/>
            <ac:picMk id="7" creationId="{786EAC0B-5D3D-044B-9E57-0BBF786E1492}"/>
          </ac:picMkLst>
        </pc:picChg>
        <pc:picChg chg="add mod">
          <ac:chgData name="幸娟 謝" userId="0f3f874d-c472-4adf-ac8b-3de43ea929c3" providerId="ADAL" clId="{012E29A6-7974-7C44-AD37-8A4F7D07211C}" dt="2019-08-01T11:48:55.461" v="1233" actId="1036"/>
          <ac:picMkLst>
            <pc:docMk/>
            <pc:sldMk cId="1046404577" sldId="279"/>
            <ac:picMk id="9" creationId="{0AC57223-D733-3B42-9F76-03728D0FD01C}"/>
          </ac:picMkLst>
        </pc:picChg>
      </pc:sldChg>
      <pc:sldChg chg="addSp modSp add">
        <pc:chgData name="幸娟 謝" userId="0f3f874d-c472-4adf-ac8b-3de43ea929c3" providerId="ADAL" clId="{012E29A6-7974-7C44-AD37-8A4F7D07211C}" dt="2019-08-02T13:56:37.287" v="6530" actId="17032"/>
        <pc:sldMkLst>
          <pc:docMk/>
          <pc:sldMk cId="4216873046" sldId="280"/>
        </pc:sldMkLst>
        <pc:spChg chg="mod">
          <ac:chgData name="幸娟 謝" userId="0f3f874d-c472-4adf-ac8b-3de43ea929c3" providerId="ADAL" clId="{012E29A6-7974-7C44-AD37-8A4F7D07211C}" dt="2019-08-02T11:49:08.230" v="6293" actId="20577"/>
          <ac:spMkLst>
            <pc:docMk/>
            <pc:sldMk cId="4216873046" sldId="280"/>
            <ac:spMk id="3" creationId="{1F39DFF2-85E8-9E46-9301-AE820DEDD401}"/>
          </ac:spMkLst>
        </pc:spChg>
        <pc:spChg chg="add mod">
          <ac:chgData name="幸娟 謝" userId="0f3f874d-c472-4adf-ac8b-3de43ea929c3" providerId="ADAL" clId="{012E29A6-7974-7C44-AD37-8A4F7D07211C}" dt="2019-08-02T11:48:11.647" v="6287" actId="1038"/>
          <ac:spMkLst>
            <pc:docMk/>
            <pc:sldMk cId="4216873046" sldId="280"/>
            <ac:spMk id="4" creationId="{CE821B07-B532-9542-AEAD-3CB9B14DF3EF}"/>
          </ac:spMkLst>
        </pc:spChg>
        <pc:spChg chg="add mod">
          <ac:chgData name="幸娟 謝" userId="0f3f874d-c472-4adf-ac8b-3de43ea929c3" providerId="ADAL" clId="{012E29A6-7974-7C44-AD37-8A4F7D07211C}" dt="2019-08-02T13:56:37.287" v="6530" actId="17032"/>
          <ac:spMkLst>
            <pc:docMk/>
            <pc:sldMk cId="4216873046" sldId="280"/>
            <ac:spMk id="6" creationId="{4628BA52-3731-A642-88AD-5DF15165D51A}"/>
          </ac:spMkLst>
        </pc:spChg>
        <pc:picChg chg="add mod">
          <ac:chgData name="幸娟 謝" userId="0f3f874d-c472-4adf-ac8b-3de43ea929c3" providerId="ADAL" clId="{012E29A6-7974-7C44-AD37-8A4F7D07211C}" dt="2019-08-02T11:47:44.794" v="6264" actId="1035"/>
          <ac:picMkLst>
            <pc:docMk/>
            <pc:sldMk cId="4216873046" sldId="280"/>
            <ac:picMk id="5" creationId="{8D9411DB-C9F2-B741-8AA6-21AEC97A3688}"/>
          </ac:picMkLst>
        </pc:picChg>
      </pc:sldChg>
      <pc:sldChg chg="add del ord">
        <pc:chgData name="幸娟 謝" userId="0f3f874d-c472-4adf-ac8b-3de43ea929c3" providerId="ADAL" clId="{012E29A6-7974-7C44-AD37-8A4F7D07211C}" dt="2019-08-02T03:52:28.281" v="2050" actId="2696"/>
        <pc:sldMkLst>
          <pc:docMk/>
          <pc:sldMk cId="2438657856" sldId="281"/>
        </pc:sldMkLst>
      </pc:sldChg>
      <pc:sldChg chg="addSp delSp modSp add ord">
        <pc:chgData name="幸娟 謝" userId="0f3f874d-c472-4adf-ac8b-3de43ea929c3" providerId="ADAL" clId="{012E29A6-7974-7C44-AD37-8A4F7D07211C}" dt="2019-08-02T02:37:40.452" v="1546" actId="5793"/>
        <pc:sldMkLst>
          <pc:docMk/>
          <pc:sldMk cId="2333047535" sldId="282"/>
        </pc:sldMkLst>
        <pc:spChg chg="mod">
          <ac:chgData name="幸娟 謝" userId="0f3f874d-c472-4adf-ac8b-3de43ea929c3" providerId="ADAL" clId="{012E29A6-7974-7C44-AD37-8A4F7D07211C}" dt="2019-08-02T02:37:40.452" v="1546" actId="5793"/>
          <ac:spMkLst>
            <pc:docMk/>
            <pc:sldMk cId="2333047535" sldId="282"/>
            <ac:spMk id="3" creationId="{1F39DFF2-85E8-9E46-9301-AE820DEDD401}"/>
          </ac:spMkLst>
        </pc:spChg>
        <pc:spChg chg="add del mod">
          <ac:chgData name="幸娟 謝" userId="0f3f874d-c472-4adf-ac8b-3de43ea929c3" providerId="ADAL" clId="{012E29A6-7974-7C44-AD37-8A4F7D07211C}" dt="2019-08-01T12:44:04.654" v="1330" actId="478"/>
          <ac:spMkLst>
            <pc:docMk/>
            <pc:sldMk cId="2333047535" sldId="282"/>
            <ac:spMk id="6" creationId="{7AA7E22C-DD26-8544-8242-8309C755AA6C}"/>
          </ac:spMkLst>
        </pc:spChg>
        <pc:picChg chg="add mod">
          <ac:chgData name="幸娟 謝" userId="0f3f874d-c472-4adf-ac8b-3de43ea929c3" providerId="ADAL" clId="{012E29A6-7974-7C44-AD37-8A4F7D07211C}" dt="2019-08-02T02:37:33.397" v="1544" actId="1036"/>
          <ac:picMkLst>
            <pc:docMk/>
            <pc:sldMk cId="2333047535" sldId="282"/>
            <ac:picMk id="5" creationId="{0AFCF190-3CCE-324C-B24B-BBEDE9853046}"/>
          </ac:picMkLst>
        </pc:picChg>
      </pc:sldChg>
      <pc:sldChg chg="add del">
        <pc:chgData name="幸娟 謝" userId="0f3f874d-c472-4adf-ac8b-3de43ea929c3" providerId="ADAL" clId="{012E29A6-7974-7C44-AD37-8A4F7D07211C}" dt="2019-08-02T03:52:31.685" v="2051" actId="2696"/>
        <pc:sldMkLst>
          <pc:docMk/>
          <pc:sldMk cId="2181486051" sldId="283"/>
        </pc:sldMkLst>
      </pc:sldChg>
      <pc:sldChg chg="addSp delSp modSp add">
        <pc:chgData name="幸娟 謝" userId="0f3f874d-c472-4adf-ac8b-3de43ea929c3" providerId="ADAL" clId="{012E29A6-7974-7C44-AD37-8A4F7D07211C}" dt="2019-08-02T03:31:55.579" v="1925" actId="207"/>
        <pc:sldMkLst>
          <pc:docMk/>
          <pc:sldMk cId="2927819089" sldId="284"/>
        </pc:sldMkLst>
        <pc:spChg chg="mod">
          <ac:chgData name="幸娟 謝" userId="0f3f874d-c472-4adf-ac8b-3de43ea929c3" providerId="ADAL" clId="{012E29A6-7974-7C44-AD37-8A4F7D07211C}" dt="2019-08-02T03:31:55.579" v="1925" actId="207"/>
          <ac:spMkLst>
            <pc:docMk/>
            <pc:sldMk cId="2927819089" sldId="284"/>
            <ac:spMk id="2" creationId="{91CF6538-2E72-6347-93B6-883FCF03782F}"/>
          </ac:spMkLst>
        </pc:spChg>
        <pc:spChg chg="mod">
          <ac:chgData name="幸娟 謝" userId="0f3f874d-c472-4adf-ac8b-3de43ea929c3" providerId="ADAL" clId="{012E29A6-7974-7C44-AD37-8A4F7D07211C}" dt="2019-08-02T03:31:47.304" v="1924" actId="20577"/>
          <ac:spMkLst>
            <pc:docMk/>
            <pc:sldMk cId="2927819089" sldId="284"/>
            <ac:spMk id="3" creationId="{1F39DFF2-85E8-9E46-9301-AE820DEDD401}"/>
          </ac:spMkLst>
        </pc:spChg>
        <pc:picChg chg="add del mod">
          <ac:chgData name="幸娟 謝" userId="0f3f874d-c472-4adf-ac8b-3de43ea929c3" providerId="ADAL" clId="{012E29A6-7974-7C44-AD37-8A4F7D07211C}" dt="2019-08-01T12:58:00.058" v="1502" actId="931"/>
          <ac:picMkLst>
            <pc:docMk/>
            <pc:sldMk cId="2927819089" sldId="284"/>
            <ac:picMk id="5" creationId="{724E8184-2B23-C440-8828-08FF995415C6}"/>
          </ac:picMkLst>
        </pc:picChg>
        <pc:picChg chg="add mod">
          <ac:chgData name="幸娟 謝" userId="0f3f874d-c472-4adf-ac8b-3de43ea929c3" providerId="ADAL" clId="{012E29A6-7974-7C44-AD37-8A4F7D07211C}" dt="2019-08-02T03:31:26.928" v="1904" actId="12788"/>
          <ac:picMkLst>
            <pc:docMk/>
            <pc:sldMk cId="2927819089" sldId="284"/>
            <ac:picMk id="7" creationId="{A5166C7F-2553-8C40-A8C4-8E1974FE84D8}"/>
          </ac:picMkLst>
        </pc:picChg>
      </pc:sldChg>
      <pc:sldChg chg="addSp delSp modSp add">
        <pc:chgData name="幸娟 謝" userId="0f3f874d-c472-4adf-ac8b-3de43ea929c3" providerId="ADAL" clId="{012E29A6-7974-7C44-AD37-8A4F7D07211C}" dt="2019-08-02T03:52:19.084" v="2049" actId="207"/>
        <pc:sldMkLst>
          <pc:docMk/>
          <pc:sldMk cId="3353302639" sldId="285"/>
        </pc:sldMkLst>
        <pc:spChg chg="mod">
          <ac:chgData name="幸娟 謝" userId="0f3f874d-c472-4adf-ac8b-3de43ea929c3" providerId="ADAL" clId="{012E29A6-7974-7C44-AD37-8A4F7D07211C}" dt="2019-08-02T03:52:19.084" v="2049" actId="207"/>
          <ac:spMkLst>
            <pc:docMk/>
            <pc:sldMk cId="3353302639" sldId="285"/>
            <ac:spMk id="2" creationId="{91CF6538-2E72-6347-93B6-883FCF03782F}"/>
          </ac:spMkLst>
        </pc:spChg>
        <pc:spChg chg="mod">
          <ac:chgData name="幸娟 謝" userId="0f3f874d-c472-4adf-ac8b-3de43ea929c3" providerId="ADAL" clId="{012E29A6-7974-7C44-AD37-8A4F7D07211C}" dt="2019-08-02T03:52:06.588" v="2048" actId="207"/>
          <ac:spMkLst>
            <pc:docMk/>
            <pc:sldMk cId="3353302639" sldId="285"/>
            <ac:spMk id="3" creationId="{1F39DFF2-85E8-9E46-9301-AE820DEDD401}"/>
          </ac:spMkLst>
        </pc:spChg>
        <pc:picChg chg="add mod">
          <ac:chgData name="幸娟 謝" userId="0f3f874d-c472-4adf-ac8b-3de43ea929c3" providerId="ADAL" clId="{012E29A6-7974-7C44-AD37-8A4F7D07211C}" dt="2019-08-02T03:47:19.335" v="1951" actId="1035"/>
          <ac:picMkLst>
            <pc:docMk/>
            <pc:sldMk cId="3353302639" sldId="285"/>
            <ac:picMk id="5" creationId="{613EEBD9-49EB-5A4B-AC1D-16A639E4D468}"/>
          </ac:picMkLst>
        </pc:picChg>
        <pc:picChg chg="del">
          <ac:chgData name="幸娟 謝" userId="0f3f874d-c472-4adf-ac8b-3de43ea929c3" providerId="ADAL" clId="{012E29A6-7974-7C44-AD37-8A4F7D07211C}" dt="2019-08-01T12:58:44.183" v="1528" actId="478"/>
          <ac:picMkLst>
            <pc:docMk/>
            <pc:sldMk cId="3353302639" sldId="285"/>
            <ac:picMk id="7" creationId="{A5166C7F-2553-8C40-A8C4-8E1974FE84D8}"/>
          </ac:picMkLst>
        </pc:picChg>
      </pc:sldChg>
      <pc:sldChg chg="modSp add">
        <pc:chgData name="幸娟 謝" userId="0f3f874d-c472-4adf-ac8b-3de43ea929c3" providerId="ADAL" clId="{012E29A6-7974-7C44-AD37-8A4F7D07211C}" dt="2019-08-02T11:01:00.938" v="5956" actId="20577"/>
        <pc:sldMkLst>
          <pc:docMk/>
          <pc:sldMk cId="2845395965" sldId="286"/>
        </pc:sldMkLst>
        <pc:spChg chg="mod">
          <ac:chgData name="幸娟 謝" userId="0f3f874d-c472-4adf-ac8b-3de43ea929c3" providerId="ADAL" clId="{012E29A6-7974-7C44-AD37-8A4F7D07211C}" dt="2019-08-02T11:01:00.938" v="5956" actId="20577"/>
          <ac:spMkLst>
            <pc:docMk/>
            <pc:sldMk cId="2845395965" sldId="286"/>
            <ac:spMk id="3" creationId="{6D6CFF2E-AC3E-F644-9488-0DF27A4CC76A}"/>
          </ac:spMkLst>
        </pc:spChg>
      </pc:sldChg>
      <pc:sldChg chg="modSp add">
        <pc:chgData name="幸娟 謝" userId="0f3f874d-c472-4adf-ac8b-3de43ea929c3" providerId="ADAL" clId="{012E29A6-7974-7C44-AD37-8A4F7D07211C}" dt="2019-08-02T11:05:10.514" v="5961"/>
        <pc:sldMkLst>
          <pc:docMk/>
          <pc:sldMk cId="3954494299" sldId="287"/>
        </pc:sldMkLst>
        <pc:spChg chg="mod">
          <ac:chgData name="幸娟 謝" userId="0f3f874d-c472-4adf-ac8b-3de43ea929c3" providerId="ADAL" clId="{012E29A6-7974-7C44-AD37-8A4F7D07211C}" dt="2019-08-02T11:05:10.514" v="5961"/>
          <ac:spMkLst>
            <pc:docMk/>
            <pc:sldMk cId="3954494299" sldId="287"/>
            <ac:spMk id="3" creationId="{6D6CFF2E-AC3E-F644-9488-0DF27A4CC76A}"/>
          </ac:spMkLst>
        </pc:spChg>
      </pc:sldChg>
      <pc:sldChg chg="add del">
        <pc:chgData name="幸娟 謝" userId="0f3f874d-c472-4adf-ac8b-3de43ea929c3" providerId="ADAL" clId="{012E29A6-7974-7C44-AD37-8A4F7D07211C}" dt="2019-08-02T08:35:09.854" v="4661" actId="2696"/>
        <pc:sldMkLst>
          <pc:docMk/>
          <pc:sldMk cId="3338850715" sldId="288"/>
        </pc:sldMkLst>
      </pc:sldChg>
      <pc:sldChg chg="addSp modSp add">
        <pc:chgData name="幸娟 謝" userId="0f3f874d-c472-4adf-ac8b-3de43ea929c3" providerId="ADAL" clId="{012E29A6-7974-7C44-AD37-8A4F7D07211C}" dt="2019-08-02T10:04:56.027" v="5927" actId="113"/>
        <pc:sldMkLst>
          <pc:docMk/>
          <pc:sldMk cId="4065709034" sldId="288"/>
        </pc:sldMkLst>
        <pc:spChg chg="mod">
          <ac:chgData name="幸娟 謝" userId="0f3f874d-c472-4adf-ac8b-3de43ea929c3" providerId="ADAL" clId="{012E29A6-7974-7C44-AD37-8A4F7D07211C}" dt="2019-08-02T10:04:56.027" v="5927" actId="113"/>
          <ac:spMkLst>
            <pc:docMk/>
            <pc:sldMk cId="4065709034" sldId="288"/>
            <ac:spMk id="3" creationId="{C5CFF0ED-3B89-FA46-A4FA-31449C4E7547}"/>
          </ac:spMkLst>
        </pc:spChg>
        <pc:picChg chg="add mod">
          <ac:chgData name="幸娟 謝" userId="0f3f874d-c472-4adf-ac8b-3de43ea929c3" providerId="ADAL" clId="{012E29A6-7974-7C44-AD37-8A4F7D07211C}" dt="2019-08-02T09:03:23.921" v="4691" actId="1076"/>
          <ac:picMkLst>
            <pc:docMk/>
            <pc:sldMk cId="4065709034" sldId="288"/>
            <ac:picMk id="5" creationId="{5422656C-65F1-1547-8105-288E12FDECF9}"/>
          </ac:picMkLst>
        </pc:picChg>
      </pc:sldChg>
      <pc:sldChg chg="addSp modSp add">
        <pc:chgData name="幸娟 謝" userId="0f3f874d-c472-4adf-ac8b-3de43ea929c3" providerId="ADAL" clId="{012E29A6-7974-7C44-AD37-8A4F7D07211C}" dt="2019-08-02T10:05:00.398" v="5928" actId="113"/>
        <pc:sldMkLst>
          <pc:docMk/>
          <pc:sldMk cId="1613953562" sldId="289"/>
        </pc:sldMkLst>
        <pc:spChg chg="mod">
          <ac:chgData name="幸娟 謝" userId="0f3f874d-c472-4adf-ac8b-3de43ea929c3" providerId="ADAL" clId="{012E29A6-7974-7C44-AD37-8A4F7D07211C}" dt="2019-08-02T10:05:00.398" v="5928" actId="113"/>
          <ac:spMkLst>
            <pc:docMk/>
            <pc:sldMk cId="1613953562" sldId="289"/>
            <ac:spMk id="3" creationId="{C5CFF0ED-3B89-FA46-A4FA-31449C4E7547}"/>
          </ac:spMkLst>
        </pc:spChg>
        <pc:picChg chg="add mod">
          <ac:chgData name="幸娟 謝" userId="0f3f874d-c472-4adf-ac8b-3de43ea929c3" providerId="ADAL" clId="{012E29A6-7974-7C44-AD37-8A4F7D07211C}" dt="2019-08-02T09:03:51.694" v="4693" actId="1076"/>
          <ac:picMkLst>
            <pc:docMk/>
            <pc:sldMk cId="1613953562" sldId="289"/>
            <ac:picMk id="5" creationId="{B57C84AB-2C6B-AA4C-B756-98CDDA40F066}"/>
          </ac:picMkLst>
        </pc:picChg>
      </pc:sldChg>
      <pc:sldChg chg="addSp delSp modSp add">
        <pc:chgData name="幸娟 謝" userId="0f3f874d-c472-4adf-ac8b-3de43ea929c3" providerId="ADAL" clId="{012E29A6-7974-7C44-AD37-8A4F7D07211C}" dt="2019-08-02T10:04:35.609" v="5923" actId="113"/>
        <pc:sldMkLst>
          <pc:docMk/>
          <pc:sldMk cId="508426782" sldId="290"/>
        </pc:sldMkLst>
        <pc:spChg chg="mod">
          <ac:chgData name="幸娟 謝" userId="0f3f874d-c472-4adf-ac8b-3de43ea929c3" providerId="ADAL" clId="{012E29A6-7974-7C44-AD37-8A4F7D07211C}" dt="2019-08-02T10:04:35.609" v="5923" actId="113"/>
          <ac:spMkLst>
            <pc:docMk/>
            <pc:sldMk cId="508426782" sldId="290"/>
            <ac:spMk id="3" creationId="{C5CFF0ED-3B89-FA46-A4FA-31449C4E7547}"/>
          </ac:spMkLst>
        </pc:spChg>
        <pc:grpChg chg="add mod">
          <ac:chgData name="幸娟 謝" userId="0f3f874d-c472-4adf-ac8b-3de43ea929c3" providerId="ADAL" clId="{012E29A6-7974-7C44-AD37-8A4F7D07211C}" dt="2019-08-02T10:01:41.039" v="5884" actId="1035"/>
          <ac:grpSpMkLst>
            <pc:docMk/>
            <pc:sldMk cId="508426782" sldId="290"/>
            <ac:grpSpMk id="5" creationId="{3A73473D-207C-B34A-994D-FF6C684E4BBB}"/>
          </ac:grpSpMkLst>
        </pc:grpChg>
        <pc:graphicFrameChg chg="add del mod modGraphic">
          <ac:chgData name="幸娟 謝" userId="0f3f874d-c472-4adf-ac8b-3de43ea929c3" providerId="ADAL" clId="{012E29A6-7974-7C44-AD37-8A4F7D07211C}" dt="2019-08-02T09:59:05.638" v="5708" actId="478"/>
          <ac:graphicFrameMkLst>
            <pc:docMk/>
            <pc:sldMk cId="508426782" sldId="290"/>
            <ac:graphicFrameMk id="4" creationId="{15AC7C05-9674-694C-BFD7-A476CAEAE081}"/>
          </ac:graphicFrameMkLst>
        </pc:graphicFrameChg>
      </pc:sldChg>
      <pc:sldChg chg="add del">
        <pc:chgData name="幸娟 謝" userId="0f3f874d-c472-4adf-ac8b-3de43ea929c3" providerId="ADAL" clId="{012E29A6-7974-7C44-AD37-8A4F7D07211C}" dt="2019-08-02T09:02:44.801" v="4689" actId="2696"/>
        <pc:sldMkLst>
          <pc:docMk/>
          <pc:sldMk cId="673223853" sldId="290"/>
        </pc:sldMkLst>
      </pc:sldChg>
      <pc:sldChg chg="addSp delSp modSp add">
        <pc:chgData name="幸娟 謝" userId="0f3f874d-c472-4adf-ac8b-3de43ea929c3" providerId="ADAL" clId="{012E29A6-7974-7C44-AD37-8A4F7D07211C}" dt="2019-08-02T10:04:41.448" v="5925" actId="113"/>
        <pc:sldMkLst>
          <pc:docMk/>
          <pc:sldMk cId="1438719886" sldId="291"/>
        </pc:sldMkLst>
        <pc:spChg chg="mod">
          <ac:chgData name="幸娟 謝" userId="0f3f874d-c472-4adf-ac8b-3de43ea929c3" providerId="ADAL" clId="{012E29A6-7974-7C44-AD37-8A4F7D07211C}" dt="2019-08-02T10:04:41.448" v="5925" actId="113"/>
          <ac:spMkLst>
            <pc:docMk/>
            <pc:sldMk cId="1438719886" sldId="291"/>
            <ac:spMk id="3" creationId="{C5CFF0ED-3B89-FA46-A4FA-31449C4E7547}"/>
          </ac:spMkLst>
        </pc:spChg>
        <pc:spChg chg="add del">
          <ac:chgData name="幸娟 謝" userId="0f3f874d-c472-4adf-ac8b-3de43ea929c3" providerId="ADAL" clId="{012E29A6-7974-7C44-AD37-8A4F7D07211C}" dt="2019-08-02T09:58:39.525" v="5669"/>
          <ac:spMkLst>
            <pc:docMk/>
            <pc:sldMk cId="1438719886" sldId="291"/>
            <ac:spMk id="5" creationId="{88D3716F-1289-6149-8578-7C62119E68B8}"/>
          </ac:spMkLst>
        </pc:spChg>
        <pc:graphicFrameChg chg="del modGraphic">
          <ac:chgData name="幸娟 謝" userId="0f3f874d-c472-4adf-ac8b-3de43ea929c3" providerId="ADAL" clId="{012E29A6-7974-7C44-AD37-8A4F7D07211C}" dt="2019-08-02T09:52:29.058" v="5490" actId="478"/>
          <ac:graphicFrameMkLst>
            <pc:docMk/>
            <pc:sldMk cId="1438719886" sldId="291"/>
            <ac:graphicFrameMk id="4" creationId="{15AC7C05-9674-694C-BFD7-A476CAEAE081}"/>
          </ac:graphicFrameMkLst>
        </pc:graphicFrameChg>
        <pc:graphicFrameChg chg="add mod">
          <ac:chgData name="幸娟 謝" userId="0f3f874d-c472-4adf-ac8b-3de43ea929c3" providerId="ADAL" clId="{012E29A6-7974-7C44-AD37-8A4F7D07211C}" dt="2019-08-02T10:03:55.860" v="5920" actId="1036"/>
          <ac:graphicFrameMkLst>
            <pc:docMk/>
            <pc:sldMk cId="1438719886" sldId="291"/>
            <ac:graphicFrameMk id="6" creationId="{1038E44E-4D45-D244-B10C-F7B26CDF76C5}"/>
          </ac:graphicFrameMkLst>
        </pc:graphicFrameChg>
      </pc:sldChg>
      <pc:sldChg chg="modSp add ord">
        <pc:chgData name="幸娟 謝" userId="0f3f874d-c472-4adf-ac8b-3de43ea929c3" providerId="ADAL" clId="{012E29A6-7974-7C44-AD37-8A4F7D07211C}" dt="2019-08-02T11:05:45.118" v="5964"/>
        <pc:sldMkLst>
          <pc:docMk/>
          <pc:sldMk cId="1600413302" sldId="292"/>
        </pc:sldMkLst>
        <pc:spChg chg="mod">
          <ac:chgData name="幸娟 謝" userId="0f3f874d-c472-4adf-ac8b-3de43ea929c3" providerId="ADAL" clId="{012E29A6-7974-7C44-AD37-8A4F7D07211C}" dt="2019-08-02T11:05:45.118" v="5964"/>
          <ac:spMkLst>
            <pc:docMk/>
            <pc:sldMk cId="1600413302" sldId="292"/>
            <ac:spMk id="2" creationId="{F7B40E09-6ABA-114D-BAD6-542A3370A089}"/>
          </ac:spMkLst>
        </pc:spChg>
      </pc:sldChg>
      <pc:sldChg chg="addSp delSp modSp add ord">
        <pc:chgData name="幸娟 謝" userId="0f3f874d-c472-4adf-ac8b-3de43ea929c3" providerId="ADAL" clId="{012E29A6-7974-7C44-AD37-8A4F7D07211C}" dt="2019-08-02T11:06:04.222" v="5968"/>
        <pc:sldMkLst>
          <pc:docMk/>
          <pc:sldMk cId="3226891366" sldId="293"/>
        </pc:sldMkLst>
        <pc:spChg chg="del">
          <ac:chgData name="幸娟 謝" userId="0f3f874d-c472-4adf-ac8b-3de43ea929c3" providerId="ADAL" clId="{012E29A6-7974-7C44-AD37-8A4F7D07211C}" dt="2019-08-02T11:06:02.355" v="5967"/>
          <ac:spMkLst>
            <pc:docMk/>
            <pc:sldMk cId="3226891366" sldId="293"/>
            <ac:spMk id="2" creationId="{5E5C3077-787C-DC42-B703-4FDC9B645C0E}"/>
          </ac:spMkLst>
        </pc:spChg>
        <pc:spChg chg="del">
          <ac:chgData name="幸娟 謝" userId="0f3f874d-c472-4adf-ac8b-3de43ea929c3" providerId="ADAL" clId="{012E29A6-7974-7C44-AD37-8A4F7D07211C}" dt="2019-08-02T11:06:02.355" v="5967"/>
          <ac:spMkLst>
            <pc:docMk/>
            <pc:sldMk cId="3226891366" sldId="293"/>
            <ac:spMk id="3" creationId="{B34BB08E-42E0-FE4C-AB1B-7A616A967D2E}"/>
          </ac:spMkLst>
        </pc:spChg>
        <pc:spChg chg="add mod">
          <ac:chgData name="幸娟 謝" userId="0f3f874d-c472-4adf-ac8b-3de43ea929c3" providerId="ADAL" clId="{012E29A6-7974-7C44-AD37-8A4F7D07211C}" dt="2019-08-02T11:06:04.222" v="5968"/>
          <ac:spMkLst>
            <pc:docMk/>
            <pc:sldMk cId="3226891366" sldId="293"/>
            <ac:spMk id="4" creationId="{3A2D6443-F0F2-FB41-B101-D434B6A9286F}"/>
          </ac:spMkLst>
        </pc:spChg>
        <pc:spChg chg="add mod">
          <ac:chgData name="幸娟 謝" userId="0f3f874d-c472-4adf-ac8b-3de43ea929c3" providerId="ADAL" clId="{012E29A6-7974-7C44-AD37-8A4F7D07211C}" dt="2019-08-02T11:06:02.355" v="5967"/>
          <ac:spMkLst>
            <pc:docMk/>
            <pc:sldMk cId="3226891366" sldId="293"/>
            <ac:spMk id="5" creationId="{223C92C8-063B-9D4E-98E7-E773970A56E7}"/>
          </ac:spMkLst>
        </pc:spChg>
      </pc:sldChg>
      <pc:sldChg chg="addSp modSp add">
        <pc:chgData name="幸娟 謝" userId="0f3f874d-c472-4adf-ac8b-3de43ea929c3" providerId="ADAL" clId="{012E29A6-7974-7C44-AD37-8A4F7D07211C}" dt="2019-08-02T11:22:45.361" v="6103" actId="207"/>
        <pc:sldMkLst>
          <pc:docMk/>
          <pc:sldMk cId="4118161216" sldId="294"/>
        </pc:sldMkLst>
        <pc:spChg chg="mod">
          <ac:chgData name="幸娟 謝" userId="0f3f874d-c472-4adf-ac8b-3de43ea929c3" providerId="ADAL" clId="{012E29A6-7974-7C44-AD37-8A4F7D07211C}" dt="2019-08-02T11:22:45.361" v="6103" actId="207"/>
          <ac:spMkLst>
            <pc:docMk/>
            <pc:sldMk cId="4118161216" sldId="294"/>
            <ac:spMk id="3" creationId="{1F39DFF2-85E8-9E46-9301-AE820DEDD401}"/>
          </ac:spMkLst>
        </pc:spChg>
        <pc:picChg chg="add mod">
          <ac:chgData name="幸娟 謝" userId="0f3f874d-c472-4adf-ac8b-3de43ea929c3" providerId="ADAL" clId="{012E29A6-7974-7C44-AD37-8A4F7D07211C}" dt="2019-08-02T11:21:46.768" v="6083" actId="1035"/>
          <ac:picMkLst>
            <pc:docMk/>
            <pc:sldMk cId="4118161216" sldId="294"/>
            <ac:picMk id="5" creationId="{30700D00-0638-094E-9127-D28B5BAA5DC3}"/>
          </ac:picMkLst>
        </pc:picChg>
      </pc:sldChg>
      <pc:sldChg chg="modSp add del">
        <pc:chgData name="幸娟 謝" userId="0f3f874d-c472-4adf-ac8b-3de43ea929c3" providerId="ADAL" clId="{012E29A6-7974-7C44-AD37-8A4F7D07211C}" dt="2019-08-02T13:15:27.702" v="6493" actId="2696"/>
        <pc:sldMkLst>
          <pc:docMk/>
          <pc:sldMk cId="171554862" sldId="295"/>
        </pc:sldMkLst>
        <pc:spChg chg="mod">
          <ac:chgData name="幸娟 謝" userId="0f3f874d-c472-4adf-ac8b-3de43ea929c3" providerId="ADAL" clId="{012E29A6-7974-7C44-AD37-8A4F7D07211C}" dt="2019-08-02T13:14:49.971" v="6474" actId="12"/>
          <ac:spMkLst>
            <pc:docMk/>
            <pc:sldMk cId="171554862" sldId="295"/>
            <ac:spMk id="3" creationId="{C7D30B56-74F6-D542-AC73-49C3A6ADC944}"/>
          </ac:spMkLst>
        </pc:spChg>
      </pc:sldChg>
      <pc:sldChg chg="modSp add">
        <pc:chgData name="幸娟 謝" userId="0f3f874d-c472-4adf-ac8b-3de43ea929c3" providerId="ADAL" clId="{012E29A6-7974-7C44-AD37-8A4F7D07211C}" dt="2019-08-02T13:17:48.199" v="6500" actId="20577"/>
        <pc:sldMkLst>
          <pc:docMk/>
          <pc:sldMk cId="3651212983" sldId="296"/>
        </pc:sldMkLst>
        <pc:spChg chg="mod">
          <ac:chgData name="幸娟 謝" userId="0f3f874d-c472-4adf-ac8b-3de43ea929c3" providerId="ADAL" clId="{012E29A6-7974-7C44-AD37-8A4F7D07211C}" dt="2019-08-02T13:17:48.199" v="6500" actId="20577"/>
          <ac:spMkLst>
            <pc:docMk/>
            <pc:sldMk cId="3651212983" sldId="296"/>
            <ac:spMk id="3" creationId="{C7D30B56-74F6-D542-AC73-49C3A6ADC944}"/>
          </ac:spMkLst>
        </pc:spChg>
      </pc:sldChg>
      <pc:sldChg chg="delSp modSp add">
        <pc:chgData name="幸娟 謝" userId="0f3f874d-c472-4adf-ac8b-3de43ea929c3" providerId="ADAL" clId="{012E29A6-7974-7C44-AD37-8A4F7D07211C}" dt="2019-08-02T13:26:28.480" v="6528" actId="20577"/>
        <pc:sldMkLst>
          <pc:docMk/>
          <pc:sldMk cId="8465259" sldId="297"/>
        </pc:sldMkLst>
        <pc:spChg chg="mod">
          <ac:chgData name="幸娟 謝" userId="0f3f874d-c472-4adf-ac8b-3de43ea929c3" providerId="ADAL" clId="{012E29A6-7974-7C44-AD37-8A4F7D07211C}" dt="2019-08-02T13:26:28.480" v="6528" actId="20577"/>
          <ac:spMkLst>
            <pc:docMk/>
            <pc:sldMk cId="8465259" sldId="297"/>
            <ac:spMk id="3" creationId="{C5CFF0ED-3B89-FA46-A4FA-31449C4E7547}"/>
          </ac:spMkLst>
        </pc:spChg>
        <pc:picChg chg="del">
          <ac:chgData name="幸娟 謝" userId="0f3f874d-c472-4adf-ac8b-3de43ea929c3" providerId="ADAL" clId="{012E29A6-7974-7C44-AD37-8A4F7D07211C}" dt="2019-08-02T13:22:27.729" v="6502" actId="478"/>
          <ac:picMkLst>
            <pc:docMk/>
            <pc:sldMk cId="8465259" sldId="297"/>
            <ac:picMk id="5" creationId="{B57C84AB-2C6B-AA4C-B756-98CDDA40F066}"/>
          </ac:picMkLst>
        </pc:picChg>
      </pc:sldChg>
      <pc:sldChg chg="modSp add">
        <pc:chgData name="幸娟 謝" userId="0f3f874d-c472-4adf-ac8b-3de43ea929c3" providerId="ADAL" clId="{012E29A6-7974-7C44-AD37-8A4F7D07211C}" dt="2019-08-02T14:24:24.657" v="6646" actId="20577"/>
        <pc:sldMkLst>
          <pc:docMk/>
          <pc:sldMk cId="1472284765" sldId="298"/>
        </pc:sldMkLst>
        <pc:spChg chg="mod">
          <ac:chgData name="幸娟 謝" userId="0f3f874d-c472-4adf-ac8b-3de43ea929c3" providerId="ADAL" clId="{012E29A6-7974-7C44-AD37-8A4F7D07211C}" dt="2019-08-02T14:24:24.657" v="6646" actId="20577"/>
          <ac:spMkLst>
            <pc:docMk/>
            <pc:sldMk cId="1472284765" sldId="298"/>
            <ac:spMk id="3" creationId="{5090B6B8-56E4-4548-B3AF-A7A4AE1B355E}"/>
          </ac:spMkLst>
        </pc:spChg>
      </pc:sldChg>
      <pc:sldMasterChg chg="modSp">
        <pc:chgData name="幸娟 謝" userId="0f3f874d-c472-4adf-ac8b-3de43ea929c3" providerId="ADAL" clId="{012E29A6-7974-7C44-AD37-8A4F7D07211C}" dt="2019-08-01T11:03:43.722" v="370" actId="1035"/>
        <pc:sldMasterMkLst>
          <pc:docMk/>
          <pc:sldMasterMk cId="3618814186" sldId="2147483648"/>
        </pc:sldMasterMkLst>
        <pc:spChg chg="mod">
          <ac:chgData name="幸娟 謝" userId="0f3f874d-c472-4adf-ac8b-3de43ea929c3" providerId="ADAL" clId="{012E29A6-7974-7C44-AD37-8A4F7D07211C}" dt="2019-08-01T11:03:31.696" v="343" actId="14100"/>
          <ac:spMkLst>
            <pc:docMk/>
            <pc:sldMasterMk cId="3618814186" sldId="2147483648"/>
            <ac:spMk id="2" creationId="{A836490C-31B0-564F-B9CB-60BC2EAE62CA}"/>
          </ac:spMkLst>
        </pc:spChg>
        <pc:spChg chg="mod">
          <ac:chgData name="幸娟 謝" userId="0f3f874d-c472-4adf-ac8b-3de43ea929c3" providerId="ADAL" clId="{012E29A6-7974-7C44-AD37-8A4F7D07211C}" dt="2019-08-01T11:03:43.722" v="370" actId="1035"/>
          <ac:spMkLst>
            <pc:docMk/>
            <pc:sldMasterMk cId="3618814186" sldId="2147483648"/>
            <ac:spMk id="3" creationId="{DAB8A28A-46D2-1C49-BB74-BBECAB8EF9CA}"/>
          </ac:spMkLst>
        </pc:spChg>
      </pc:sldMasterChg>
    </pc:docChg>
  </pc:docChgLst>
  <pc:docChgLst>
    <pc:chgData name="幸娟 謝" userId="0f3f874d-c472-4adf-ac8b-3de43ea929c3" providerId="ADAL" clId="{64B5A4F9-C280-A744-AE38-157E2535CDB0}"/>
    <pc:docChg chg="custSel modSld">
      <pc:chgData name="幸娟 謝" userId="0f3f874d-c472-4adf-ac8b-3de43ea929c3" providerId="ADAL" clId="{64B5A4F9-C280-A744-AE38-157E2535CDB0}" dt="2019-08-02T16:33:50.672" v="84" actId="207"/>
      <pc:docMkLst>
        <pc:docMk/>
      </pc:docMkLst>
      <pc:sldChg chg="modSp">
        <pc:chgData name="幸娟 謝" userId="0f3f874d-c472-4adf-ac8b-3de43ea929c3" providerId="ADAL" clId="{64B5A4F9-C280-A744-AE38-157E2535CDB0}" dt="2019-08-02T16:33:50.672" v="84" actId="207"/>
        <pc:sldMkLst>
          <pc:docMk/>
          <pc:sldMk cId="1472284765" sldId="298"/>
        </pc:sldMkLst>
        <pc:spChg chg="mod">
          <ac:chgData name="幸娟 謝" userId="0f3f874d-c472-4adf-ac8b-3de43ea929c3" providerId="ADAL" clId="{64B5A4F9-C280-A744-AE38-157E2535CDB0}" dt="2019-08-02T16:33:44.827" v="83" actId="27636"/>
          <ac:spMkLst>
            <pc:docMk/>
            <pc:sldMk cId="1472284765" sldId="298"/>
            <ac:spMk id="2" creationId="{DEA6A00F-7777-9248-9F4D-8B23F3A57C69}"/>
          </ac:spMkLst>
        </pc:spChg>
        <pc:spChg chg="mod">
          <ac:chgData name="幸娟 謝" userId="0f3f874d-c472-4adf-ac8b-3de43ea929c3" providerId="ADAL" clId="{64B5A4F9-C280-A744-AE38-157E2535CDB0}" dt="2019-08-02T16:33:50.672" v="84" actId="207"/>
          <ac:spMkLst>
            <pc:docMk/>
            <pc:sldMk cId="1472284765" sldId="298"/>
            <ac:spMk id="3" creationId="{5090B6B8-56E4-4548-B3AF-A7A4AE1B35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5C227-2391-3548-8266-FB897274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0E462C-4F3B-B943-8501-B079E2750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D2ADA0-038F-2A4B-BD2A-3DD400ED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78C5D-1199-E94C-84C4-A56C198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B8306-68E0-0545-B492-FD0C9AB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821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92BEF-BF54-0B4B-9AA7-4DAFE927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85CD57-3522-AD4A-A5DB-A6AE361A0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26C35-0BC1-174D-83DD-CF466BC7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7E2F4-8833-C34E-A72E-C3DFB5D6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E40C0-BF55-EC41-A5AD-98824A76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20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3BBED4-F4C0-874A-83C9-9BDA36A5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4C0411-D513-3C43-B3EE-22F80619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0297C-98FE-ED44-837C-2443CA48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C21D3-96EC-7245-9B31-6F36E8B4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F9B7C6-5B13-8D41-AF5B-EB1C9EC2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8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91901-E785-4D4F-AC0C-07FBD0B8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75FA4-384E-3B46-9559-396255F8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8"/>
            <a:ext cx="10515600" cy="486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8A092-1124-A943-B543-6F133989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6D4FF-3A06-B542-9F0B-93828D0D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C267-C461-1346-8070-67356CCA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26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A253F-2532-F74D-BCA4-910B946A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92F68E-407D-3042-81C0-54264971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5F86F-73FE-0C46-9991-490692F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5F2F5-DF18-1242-89F4-4653EB1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1469B0-EB1A-9242-BBFF-9FC3F9E2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1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BB425-ED31-1340-BE0D-E4DD20E1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60C7F-8F07-1F44-9E9E-1FDAAED61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5676"/>
            <a:ext cx="5181600" cy="486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A21057-2010-F74B-B678-B7C686B4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5676"/>
            <a:ext cx="5181600" cy="486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C15F6-23B9-2E41-881E-3396E54F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0EA7BB-589D-ED4F-A23A-534EAC8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088CE-330A-1F4E-ABC4-A1984D37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8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6527F-E7D0-014B-A419-BA099D79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2000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51E099-3439-4548-81DD-7109553E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4649"/>
            <a:ext cx="5157787" cy="75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EFD66-2E16-994B-9BC0-A122CEF8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2347"/>
            <a:ext cx="5157787" cy="414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33C590-17AA-2F49-8996-80DBBF6C5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4649"/>
            <a:ext cx="5183188" cy="756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32F4E7-0AAA-964B-ABF7-651D49000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2347"/>
            <a:ext cx="5183188" cy="4140000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EDFC87-5012-9E4B-BCEF-3F5A54B5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EE21B1-D48A-CD43-89FE-D5DD002F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B59873-DB92-3746-A1A7-5FCCE57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8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81A56-CC68-D14B-8410-8054AC71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23CE4C-7EFB-F040-9720-8BDD7272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8D8A7D-F54C-FD45-8228-8B0919EC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66AAA4-497D-8F40-92FC-D13A0577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635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069CB8-9933-EC49-951D-4FB1C6F9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8DBE6F-E047-B847-990A-E2414945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7A26E0-293A-7740-A462-16B59CB1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047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2DFFA-558F-9A49-BCE6-752053F1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92740-C62D-8248-AF19-2B58F1BE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6BCC74-18C0-6A45-90AA-A17B16E0B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B83D59-1033-BA45-BD33-BB16F0CD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71552-2065-474A-9006-9ECFDED1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42AE2A-6E36-0E47-B410-11D79A7E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786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1B688-22ED-2C49-BC4A-5AF53D69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0FBB33-C5B9-7544-A7C0-6D3F4AA40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CC27F0-F196-3449-81D4-90E801E4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4D0E90-F0C7-184C-89FB-6D15571E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575C79-32BA-2045-AAFF-ED0F99B6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AF81C-6250-9F4C-9857-111F3470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43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36490C-31B0-564F-B9CB-60BC2EAE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8A28A-46D2-1C49-BB74-BBECAB8E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4120"/>
            <a:ext cx="105156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7070F-F5B5-E84A-97EB-94DF948A0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C8A6-9DB4-4647-8F50-E7233AD1B532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802E5-A085-6243-AB12-0DE4469CB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6E68E2-3FF6-F947-8883-7DCEA3F3D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9E0-2D8C-2642-83B2-3E539C7865C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81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4F527-FBC1-1049-8BA3-F48A5FC6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76921"/>
          </a:xfrm>
        </p:spPr>
        <p:txBody>
          <a:bodyPr>
            <a:normAutofit fontScale="90000"/>
          </a:bodyPr>
          <a:lstStyle/>
          <a:p>
            <a:r>
              <a:rPr lang="de-DE" altLang="zh-TW" sz="6700" b="1" dirty="0" err="1"/>
              <a:t>Efficient</a:t>
            </a:r>
            <a:r>
              <a:rPr lang="de-DE" altLang="zh-TW" sz="6700" b="1" dirty="0"/>
              <a:t> </a:t>
            </a:r>
            <a:r>
              <a:rPr lang="de-DE" altLang="zh-TW" sz="6700" b="1" dirty="0" err="1"/>
              <a:t>Anomaly</a:t>
            </a:r>
            <a:r>
              <a:rPr lang="de-DE" altLang="zh-TW" sz="6700" b="1" dirty="0"/>
              <a:t> </a:t>
            </a:r>
            <a:r>
              <a:rPr lang="de-DE" altLang="zh-TW" sz="6700" b="1" dirty="0" err="1"/>
              <a:t>Detection</a:t>
            </a:r>
            <a:r>
              <a:rPr lang="de-DE" altLang="zh-TW" sz="6700" b="1" dirty="0"/>
              <a:t> </a:t>
            </a:r>
            <a:br>
              <a:rPr lang="de-DE" altLang="zh-TW" sz="6700" b="1" dirty="0"/>
            </a:br>
            <a:r>
              <a:rPr lang="de-DE" altLang="zh-TW" sz="6700" b="1" dirty="0"/>
              <a:t>via Matrix </a:t>
            </a:r>
            <a:r>
              <a:rPr lang="de-DE" altLang="zh-TW" sz="6700" b="1" dirty="0" err="1"/>
              <a:t>Sketching</a:t>
            </a:r>
            <a:br>
              <a:rPr lang="de-DE" altLang="zh-TW" sz="6700" dirty="0"/>
            </a:br>
            <a:r>
              <a:rPr kumimoji="1" lang="en-US" altLang="zh-TW" sz="3600" dirty="0"/>
              <a:t>﻿</a:t>
            </a:r>
            <a:r>
              <a:rPr kumimoji="1" lang="en-US" altLang="zh-TW" sz="3100" dirty="0"/>
              <a:t>32nd Conference on Neural Information Processing Systems (</a:t>
            </a:r>
            <a:r>
              <a:rPr kumimoji="1" lang="en-US" altLang="zh-TW" sz="3100" dirty="0" err="1"/>
              <a:t>NeurIPS</a:t>
            </a:r>
            <a:r>
              <a:rPr kumimoji="1" lang="en-US" altLang="zh-TW" sz="3100" dirty="0"/>
              <a:t> 2018), Montréal, Canada.</a:t>
            </a:r>
            <a:r>
              <a:rPr lang="de-DE" altLang="zh-TW" sz="3100" dirty="0"/>
              <a:t> 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03EE3C-91F3-5A43-8E66-1FB3148FC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9537"/>
            <a:ext cx="9144000" cy="79408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en-US" altLang="zh-TW" b="1" dirty="0"/>
              <a:t>PPT maker: </a:t>
            </a:r>
            <a:r>
              <a:rPr kumimoji="1" lang="zh-CN" altLang="en-US" dirty="0"/>
              <a:t>謝幸娟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Hsing-Chuan</a:t>
            </a:r>
            <a:r>
              <a:rPr kumimoji="1" lang="en-US" altLang="zh-CN" dirty="0"/>
              <a:t> Hsieh)</a:t>
            </a:r>
          </a:p>
          <a:p>
            <a:pPr algn="r"/>
            <a:r>
              <a:rPr kumimoji="1" lang="en-US" altLang="zh-TW" dirty="0"/>
              <a:t>connie0915549431@hotmail.com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3A26F1-91AA-CF49-A464-6A4F821A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70276"/>
              </p:ext>
            </p:extLst>
          </p:nvPr>
        </p:nvGraphicFramePr>
        <p:xfrm>
          <a:off x="1585494" y="4494063"/>
          <a:ext cx="902101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004">
                  <a:extLst>
                    <a:ext uri="{9D8B030D-6E8A-4147-A177-3AD203B41FA5}">
                      <a16:colId xmlns:a16="http://schemas.microsoft.com/office/drawing/2014/main" val="4286582981"/>
                    </a:ext>
                  </a:extLst>
                </a:gridCol>
                <a:gridCol w="3007004">
                  <a:extLst>
                    <a:ext uri="{9D8B030D-6E8A-4147-A177-3AD203B41FA5}">
                      <a16:colId xmlns:a16="http://schemas.microsoft.com/office/drawing/2014/main" val="1688686163"/>
                    </a:ext>
                  </a:extLst>
                </a:gridCol>
                <a:gridCol w="3007004">
                  <a:extLst>
                    <a:ext uri="{9D8B030D-6E8A-4147-A177-3AD203B41FA5}">
                      <a16:colId xmlns:a16="http://schemas.microsoft.com/office/drawing/2014/main" val="238824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Vatsal</a:t>
                      </a:r>
                      <a:r>
                        <a:rPr lang="de-DE" altLang="zh-TW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altLang="zh-TW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Sharan</a:t>
                      </a:r>
                      <a:r>
                        <a:rPr lang="de-DE" altLang="zh-TW" sz="2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﻿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sz="2000" b="0" dirty="0">
                          <a:solidFill>
                            <a:schemeClr val="tx1"/>
                          </a:solidFill>
                        </a:rPr>
                        <a:t>Stanford University </a:t>
                      </a:r>
                      <a:r>
                        <a:rPr lang="de-DE" altLang="zh-TW" sz="2000" b="0" dirty="0" err="1">
                          <a:solidFill>
                            <a:schemeClr val="tx1"/>
                          </a:solidFill>
                        </a:rPr>
                        <a:t>vsharan@stanford.edu</a:t>
                      </a:r>
                      <a:endParaRPr lang="de-DE" altLang="zh-TW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2000" b="1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de-DE" altLang="zh-TW" sz="2000" b="1" dirty="0" err="1">
                          <a:solidFill>
                            <a:schemeClr val="tx1"/>
                          </a:solidFill>
                        </a:rPr>
                        <a:t>Parikshit</a:t>
                      </a:r>
                      <a:r>
                        <a:rPr lang="de-DE" altLang="zh-TW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altLang="zh-TW" sz="2000" b="1" dirty="0" err="1">
                          <a:solidFill>
                            <a:schemeClr val="tx1"/>
                          </a:solidFill>
                        </a:rPr>
                        <a:t>Gopalan</a:t>
                      </a:r>
                      <a:r>
                        <a:rPr lang="de-DE" altLang="zh-TW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altLang="zh-TW" sz="2000" dirty="0">
                          <a:solidFill>
                            <a:schemeClr val="tx1"/>
                          </a:solidFill>
                        </a:rPr>
                        <a:t>VMware Research</a:t>
                      </a:r>
                    </a:p>
                    <a:p>
                      <a:pPr algn="ctr"/>
                      <a:r>
                        <a:rPr lang="de-DE" altLang="zh-TW" sz="2000" dirty="0" err="1">
                          <a:solidFill>
                            <a:schemeClr val="tx1"/>
                          </a:solidFill>
                        </a:rPr>
                        <a:t>pgopalan@vmware.com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sz="2000" b="1" dirty="0">
                          <a:solidFill>
                            <a:schemeClr val="tx1"/>
                          </a:solidFill>
                        </a:rPr>
                        <a:t>﻿</a:t>
                      </a:r>
                      <a:r>
                        <a:rPr lang="de-DE" altLang="zh-TW" sz="2000" b="1" dirty="0" err="1">
                          <a:solidFill>
                            <a:schemeClr val="tx1"/>
                          </a:solidFill>
                        </a:rPr>
                        <a:t>Udi</a:t>
                      </a:r>
                      <a:r>
                        <a:rPr lang="de-DE" altLang="zh-TW" sz="2000" b="1" dirty="0">
                          <a:solidFill>
                            <a:schemeClr val="tx1"/>
                          </a:solidFill>
                        </a:rPr>
                        <a:t> Wieder </a:t>
                      </a:r>
                    </a:p>
                    <a:p>
                      <a:pPr algn="ctr"/>
                      <a:r>
                        <a:rPr lang="de-DE" altLang="zh-TW" sz="2000" dirty="0">
                          <a:solidFill>
                            <a:schemeClr val="tx1"/>
                          </a:solidFill>
                        </a:rPr>
                        <a:t>VMware Research </a:t>
                      </a:r>
                      <a:r>
                        <a:rPr lang="de-DE" altLang="zh-TW" sz="2000" dirty="0" err="1">
                          <a:solidFill>
                            <a:schemeClr val="tx1"/>
                          </a:solidFill>
                        </a:rPr>
                        <a:t>uwieder@vmware.com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20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7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2. Notation </a:t>
            </a:r>
            <a:r>
              <a:rPr lang="de-DE" altLang="zh-TW" dirty="0" err="1"/>
              <a:t>and</a:t>
            </a:r>
            <a:r>
              <a:rPr lang="de-DE" altLang="zh-TW" dirty="0"/>
              <a:t> Setup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5677"/>
                <a:ext cx="10968789" cy="5187197"/>
              </a:xfrm>
            </p:spPr>
            <p:txBody>
              <a:bodyPr>
                <a:normAutofit/>
              </a:bodyPr>
              <a:lstStyle/>
              <a:p>
                <a:r>
                  <a:rPr kumimoji="1" lang="de-DE" altLang="zh-TW" dirty="0"/>
                  <a:t>﻿</a:t>
                </a:r>
                <a:r>
                  <a:rPr kumimoji="1" lang="de-DE" altLang="zh-TW" b="1" dirty="0" err="1"/>
                  <a:t>Subspace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based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measures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of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anomalies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sz="2400" dirty="0" err="1"/>
                  <a:t>for</a:t>
                </a:r>
                <a:r>
                  <a:rPr kumimoji="1" lang="de-DE" altLang="zh-TW" sz="2400" dirty="0"/>
                  <a:t> </a:t>
                </a:r>
                <a:r>
                  <a:rPr kumimoji="1" lang="de-DE" altLang="zh-TW" sz="2400" dirty="0" err="1"/>
                  <a:t>each</a:t>
                </a:r>
                <a:r>
                  <a:rPr kumimoji="1" lang="de-DE" altLang="zh-TW" sz="2400" dirty="0"/>
                  <a:t> </a:t>
                </a:r>
                <a:r>
                  <a:rPr kumimoji="1" lang="de-DE" altLang="zh-TW" sz="2400" dirty="0" err="1"/>
                  <a:t>instance</a:t>
                </a:r>
                <a:r>
                  <a:rPr kumimoji="1" lang="de-DE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kumimoji="1" lang="de-DE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/>
                  <a:t>Illustration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Rank </a:t>
                </a:r>
                <a:r>
                  <a:rPr kumimoji="1" lang="de-DE" altLang="zh-TW" dirty="0" err="1"/>
                  <a:t>k</a:t>
                </a:r>
                <a:r>
                  <a:rPr kumimoji="1" lang="de-DE" altLang="zh-TW" dirty="0"/>
                  <a:t>  </a:t>
                </a:r>
                <a:r>
                  <a:rPr kumimoji="1" lang="de-DE" altLang="zh-TW" dirty="0" err="1"/>
                  <a:t>leverage</a:t>
                </a:r>
                <a:r>
                  <a:rPr kumimoji="1" lang="de-DE" altLang="zh-TW" dirty="0"/>
                  <a:t> score/</a:t>
                </a:r>
                <a:r>
                  <a:rPr kumimoji="1" lang="de-DE" altLang="zh-TW" dirty="0" err="1"/>
                  <a:t>projection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distance</a:t>
                </a:r>
                <a:endParaRPr kumimoji="1" lang="de-DE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5677"/>
                <a:ext cx="10968789" cy="5187197"/>
              </a:xfrm>
              <a:blipFill>
                <a:blip r:embed="rId2"/>
                <a:stretch>
                  <a:fillRect l="-925" t="-1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0700D00-0638-094E-9127-D28B5BAA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432901"/>
            <a:ext cx="105537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2. Notation </a:t>
            </a:r>
            <a:r>
              <a:rPr lang="de-DE" altLang="zh-TW" dirty="0" err="1"/>
              <a:t>and</a:t>
            </a:r>
            <a:r>
              <a:rPr lang="de-DE" altLang="zh-TW" dirty="0"/>
              <a:t> Setup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800" y="1305678"/>
                <a:ext cx="11923200" cy="55523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TW" b="1" dirty="0"/>
                  <a:t>Assumptions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Separation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assumption</a:t>
                </a:r>
                <a:endParaRPr kumimoji="1" lang="de-DE" altLang="zh-TW" dirty="0"/>
              </a:p>
              <a:p>
                <a:pPr lvl="1">
                  <a:buFont typeface="Wingdings" pitchFamily="2" charset="2"/>
                  <a:buChar char="Ø"/>
                </a:pPr>
                <a:r>
                  <a:rPr kumimoji="1" lang="de-DE" altLang="zh-TW" dirty="0"/>
                  <a:t>In </a:t>
                </a:r>
                <a:r>
                  <a:rPr kumimoji="1" lang="de-DE" altLang="zh-TW" dirty="0" err="1"/>
                  <a:t>case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degeneracy</a:t>
                </a:r>
                <a:r>
                  <a:rPr kumimoji="1" lang="de-DE" altLang="zh-TW" dirty="0"/>
                  <a:t> 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de-DE" altLang="zh-TW" dirty="0"/>
                  <a:t>) </a:t>
                </a:r>
                <a:r>
                  <a:rPr kumimoji="1" lang="de-DE" altLang="zh-TW" dirty="0">
                    <a:sym typeface="Wingdings" pitchFamily="2" charset="2"/>
                  </a:rPr>
                  <a:t>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zh-TW" dirty="0"/>
                  <a:t> misdefined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zh-TW" sz="2400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Approximate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low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-rank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assumption</a:t>
                </a:r>
                <a:endParaRPr kumimoji="1" lang="de-DE" altLang="zh-TW" dirty="0">
                  <a:solidFill>
                    <a:srgbClr val="0070C0"/>
                  </a:solidFill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 err="1"/>
                  <a:t>that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top-</a:t>
                </a:r>
                <a:r>
                  <a:rPr kumimoji="1" lang="de-DE" altLang="zh-TW" dirty="0" err="1"/>
                  <a:t>k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principal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subspace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captures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constant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fraction</a:t>
                </a:r>
                <a:r>
                  <a:rPr kumimoji="1" lang="de-DE" altLang="zh-TW" dirty="0"/>
                  <a:t> (at least 0.1)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total </a:t>
                </a:r>
                <a:r>
                  <a:rPr kumimoji="1" lang="de-DE" altLang="zh-TW" dirty="0" err="1"/>
                  <a:t>variance</a:t>
                </a:r>
                <a:r>
                  <a:rPr kumimoji="1" lang="de-DE" altLang="zh-TW" dirty="0"/>
                  <a:t> in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data</a:t>
                </a:r>
                <a:endParaRPr kumimoji="1" lang="de-DE" altLang="zh-TW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de-DE" altLang="zh-TW" sz="2400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de-DE" altLang="zh-TW" sz="2400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de-DE" altLang="zh-TW" sz="2400" dirty="0"/>
              </a:p>
              <a:p>
                <a:pPr lvl="1"/>
                <a:r>
                  <a:rPr kumimoji="1" lang="de-DE" altLang="zh-TW" sz="2600" dirty="0"/>
                  <a:t>﻿</a:t>
                </a:r>
                <a:r>
                  <a:rPr kumimoji="1" lang="de-DE" altLang="zh-TW" dirty="0" err="1"/>
                  <a:t>Assumption</a:t>
                </a:r>
                <a:r>
                  <a:rPr kumimoji="1" lang="de-DE" altLang="zh-TW" dirty="0"/>
                  <a:t> 2 </a:t>
                </a:r>
                <a:r>
                  <a:rPr kumimoji="1" lang="de-DE" altLang="zh-TW" dirty="0" err="1"/>
                  <a:t>captures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setting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where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scores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de-DE" altLang="zh-TW" dirty="0" err="1"/>
                  <a:t>and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are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most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meaningful</a:t>
                </a:r>
                <a:r>
                  <a:rPr kumimoji="1" lang="de-DE" altLang="zh-TW" dirty="0"/>
                  <a:t>. </a:t>
                </a:r>
              </a:p>
              <a:p>
                <a:pPr lvl="1"/>
                <a:r>
                  <a:rPr kumimoji="1" lang="de-DE" altLang="zh-TW" dirty="0" err="1"/>
                  <a:t>Our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algorithms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work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best</a:t>
                </a:r>
                <a:r>
                  <a:rPr kumimoji="1" lang="de-DE" altLang="zh-TW" dirty="0"/>
                  <a:t> on </a:t>
                </a:r>
                <a:r>
                  <a:rPr kumimoji="1" lang="de-DE" altLang="zh-TW" dirty="0" err="1"/>
                  <a:t>data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sets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where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relatively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few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principal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components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explain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most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variance</a:t>
                </a:r>
                <a:r>
                  <a:rPr kumimoji="1" lang="de-DE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00" y="1305678"/>
                <a:ext cx="11923200" cy="5552322"/>
              </a:xfrm>
              <a:blipFill>
                <a:blip r:embed="rId2"/>
                <a:stretch>
                  <a:fillRect l="-851" t="-2740" r="-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860B7DA-377F-6E4A-94CF-621FD36F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0" y="4538913"/>
            <a:ext cx="11923200" cy="6480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435780-93B0-9740-9B24-BDB480230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0" y="2474372"/>
            <a:ext cx="11923200" cy="6480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8071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35030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dirty="0"/>
                  <a:t>Our main results say that given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TW" dirty="0"/>
                  <a:t> and a </a:t>
                </a:r>
                <a:r>
                  <a:rPr kumimoji="1" lang="en-US" altLang="zh-TW" dirty="0">
                    <a:highlight>
                      <a:srgbClr val="FFFF00"/>
                    </a:highlight>
                  </a:rPr>
                  <a:t>﻿(k, ∆)-separated </a:t>
                </a:r>
                <a:r>
                  <a:rPr kumimoji="1" lang="en-US" altLang="zh-TW" dirty="0"/>
                  <a:t>matrix A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TW" dirty="0"/>
                  <a:t> with top singular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l-GR" altLang="zh-TW" dirty="0"/>
                  <a:t>, </a:t>
                </a:r>
                <a:r>
                  <a:rPr kumimoji="1" lang="en-US" altLang="zh-TW" dirty="0"/>
                  <a:t>any sketch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TW" dirty="0"/>
                  <a:t>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kumimoji="1"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kumimoji="1"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kumimoji="1"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dirty="0"/>
                  <a:t>   or a sketch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kumimoji="1" lang="en-US" altLang="zh-TW" dirty="0"/>
                  <a:t>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kumimoji="1"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1"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kumimoji="1" lang="en-US" altLang="zh-TW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lang="de-DE" altLang="zh-TW" dirty="0"/>
                  <a:t>   </a:t>
                </a:r>
                <a:r>
                  <a:rPr lang="de-DE" altLang="zh-TW" dirty="0" err="1"/>
                  <a:t>can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be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used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to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approximate</a:t>
                </a:r>
                <a:r>
                  <a:rPr lang="de-DE" altLang="zh-TW" dirty="0"/>
                  <a:t> </a:t>
                </a:r>
                <a:r>
                  <a:rPr lang="de-DE" altLang="zh-TW" dirty="0">
                    <a:highlight>
                      <a:srgbClr val="FFFF00"/>
                    </a:highlight>
                  </a:rPr>
                  <a:t>rank </a:t>
                </a:r>
                <a:r>
                  <a:rPr lang="de-DE" altLang="zh-TW" i="1" dirty="0" err="1">
                    <a:highlight>
                      <a:srgbClr val="FFFF00"/>
                    </a:highlight>
                  </a:rPr>
                  <a:t>k</a:t>
                </a:r>
                <a:r>
                  <a:rPr lang="de-DE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de-DE" altLang="zh-TW" dirty="0" err="1">
                    <a:highlight>
                      <a:srgbClr val="FFFF00"/>
                    </a:highlight>
                  </a:rPr>
                  <a:t>leverage</a:t>
                </a:r>
                <a:r>
                  <a:rPr lang="de-DE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de-DE" altLang="zh-TW" dirty="0" err="1">
                    <a:highlight>
                      <a:srgbClr val="FFFF00"/>
                    </a:highlight>
                  </a:rPr>
                  <a:t>scores</a:t>
                </a:r>
                <a:r>
                  <a:rPr lang="de-DE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de-DE" altLang="zh-TW" dirty="0" err="1"/>
                  <a:t>and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>
                    <a:highlight>
                      <a:srgbClr val="FFFF00"/>
                    </a:highlight>
                  </a:rPr>
                  <a:t>projection</a:t>
                </a:r>
                <a:r>
                  <a:rPr lang="de-DE" altLang="zh-TW" dirty="0">
                    <a:highlight>
                      <a:srgbClr val="FFFF00"/>
                    </a:highlight>
                  </a:rPr>
                  <a:t> </a:t>
                </a:r>
                <a:r>
                  <a:rPr lang="de-DE" altLang="zh-TW" dirty="0" err="1">
                    <a:highlight>
                      <a:srgbClr val="FFFF00"/>
                    </a:highlight>
                  </a:rPr>
                  <a:t>distance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from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principal</a:t>
                </a:r>
                <a:r>
                  <a:rPr lang="de-DE" altLang="zh-TW" dirty="0"/>
                  <a:t> </a:t>
                </a:r>
                <a:r>
                  <a:rPr lang="de-DE" altLang="zh-TW" i="1" dirty="0" err="1"/>
                  <a:t>k</a:t>
                </a:r>
                <a:r>
                  <a:rPr lang="de-DE" altLang="zh-TW" dirty="0"/>
                  <a:t>-dimensional </a:t>
                </a:r>
                <a:r>
                  <a:rPr lang="de-DE" altLang="zh-TW" dirty="0" err="1"/>
                  <a:t>subspace</a:t>
                </a:r>
                <a:r>
                  <a:rPr lang="de-DE" altLang="zh-TW" dirty="0"/>
                  <a:t>.</a:t>
                </a:r>
              </a:p>
              <a:p>
                <a:endParaRPr lang="de-DE" altLang="zh-TW" dirty="0"/>
              </a:p>
              <a:p>
                <a:r>
                  <a:rPr lang="de-DE" altLang="zh-TW" dirty="0"/>
                  <a:t>Explanation: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altLang="zh-TW" dirty="0" err="1"/>
                  <a:t>Equation</a:t>
                </a:r>
                <a:r>
                  <a:rPr lang="de-DE" altLang="zh-TW" dirty="0"/>
                  <a:t> (2): an </a:t>
                </a:r>
                <a:r>
                  <a:rPr lang="de-DE" altLang="zh-TW" dirty="0" err="1"/>
                  <a:t>approximation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to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covariance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matrix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of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row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vectors</a:t>
                </a:r>
                <a:endParaRPr lang="de-DE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altLang="zh-TW" dirty="0" err="1"/>
                  <a:t>Equation</a:t>
                </a:r>
                <a:r>
                  <a:rPr lang="de-DE" altLang="zh-TW" dirty="0"/>
                  <a:t> (3): ﻿an </a:t>
                </a:r>
                <a:r>
                  <a:rPr lang="de-DE" altLang="zh-TW" dirty="0" err="1"/>
                  <a:t>approximation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to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covariance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matrix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of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column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vectors</a:t>
                </a:r>
                <a:r>
                  <a:rPr lang="de-DE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350303"/>
              </a:xfrm>
              <a:blipFill>
                <a:blip r:embed="rId2"/>
                <a:stretch>
                  <a:fillRect l="-1086" t="-1896" r="-1086" b="-11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6EF05973-78D9-CF44-B4D6-A1B827AE7166}"/>
              </a:ext>
            </a:extLst>
          </p:cNvPr>
          <p:cNvSpPr txBox="1"/>
          <p:nvPr/>
        </p:nvSpPr>
        <p:spPr>
          <a:xfrm>
            <a:off x="10738881" y="2083981"/>
            <a:ext cx="59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(2)</a:t>
            </a:r>
            <a:endParaRPr kumimoji="1"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9D4AE1-A65A-8045-AD20-6ACB99A38105}"/>
              </a:ext>
            </a:extLst>
          </p:cNvPr>
          <p:cNvSpPr txBox="1"/>
          <p:nvPr/>
        </p:nvSpPr>
        <p:spPr>
          <a:xfrm>
            <a:off x="10742427" y="3001921"/>
            <a:ext cx="593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(3)</a:t>
            </a:r>
            <a:endParaRPr kumimoji="1"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522EF0A-5D98-FF4B-8FE7-0AB9AC10C583}"/>
                  </a:ext>
                </a:extLst>
              </p:cNvPr>
              <p:cNvSpPr/>
              <p:nvPr/>
            </p:nvSpPr>
            <p:spPr>
              <a:xfrm>
                <a:off x="4599233" y="2422535"/>
                <a:ext cx="6119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522EF0A-5D98-FF4B-8FE7-0AB9AC10C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33" y="2422535"/>
                <a:ext cx="611962" cy="369332"/>
              </a:xfrm>
              <a:prstGeom prst="rect">
                <a:avLst/>
              </a:prstGeom>
              <a:blipFill>
                <a:blip r:embed="rId3"/>
                <a:stretch>
                  <a:fillRect l="-6122"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8029D1-3F61-814B-89C8-245DC937E4BF}"/>
                  </a:ext>
                </a:extLst>
              </p:cNvPr>
              <p:cNvSpPr/>
              <p:nvPr/>
            </p:nvSpPr>
            <p:spPr>
              <a:xfrm>
                <a:off x="4612733" y="3350436"/>
                <a:ext cx="676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TW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8029D1-3F61-814B-89C8-245DC937E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33" y="3350436"/>
                <a:ext cx="676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9DFF2-85E8-9E46-9301-AE820DED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273"/>
            <a:ext cx="10515600" cy="5885727"/>
          </a:xfrm>
        </p:spPr>
        <p:txBody>
          <a:bodyPr>
            <a:normAutofit lnSpcReduction="10000"/>
          </a:bodyPr>
          <a:lstStyle/>
          <a:p>
            <a:r>
              <a:rPr lang="de-DE" altLang="zh-TW" dirty="0"/>
              <a:t>Next, </a:t>
            </a:r>
            <a:r>
              <a:rPr lang="de-DE" altLang="zh-TW" dirty="0" err="1"/>
              <a:t>we</a:t>
            </a:r>
            <a:r>
              <a:rPr lang="de-DE" altLang="zh-TW" dirty="0"/>
              <a:t> </a:t>
            </a:r>
            <a:r>
              <a:rPr lang="de-DE" altLang="zh-TW" dirty="0" err="1"/>
              <a:t>show</a:t>
            </a:r>
            <a:r>
              <a:rPr lang="de-DE" altLang="zh-TW" dirty="0"/>
              <a:t> </a:t>
            </a:r>
            <a:r>
              <a:rPr lang="de-DE" altLang="zh-TW" dirty="0" err="1"/>
              <a:t>how</a:t>
            </a:r>
            <a:r>
              <a:rPr lang="de-DE" altLang="zh-TW" dirty="0"/>
              <a:t> </a:t>
            </a:r>
            <a:r>
              <a:rPr lang="de-DE" altLang="zh-TW" dirty="0" err="1"/>
              <a:t>to</a:t>
            </a:r>
            <a:r>
              <a:rPr lang="de-DE" altLang="zh-TW" dirty="0"/>
              <a:t> design </a:t>
            </a:r>
            <a:r>
              <a:rPr lang="de-DE" altLang="zh-TW" dirty="0" err="1"/>
              <a:t>efficient</a:t>
            </a:r>
            <a:r>
              <a:rPr lang="de-DE" altLang="zh-TW" dirty="0"/>
              <a:t> </a:t>
            </a:r>
            <a:r>
              <a:rPr lang="de-DE" altLang="zh-TW" dirty="0" err="1"/>
              <a:t>algorithms</a:t>
            </a:r>
            <a:r>
              <a:rPr lang="de-DE" altLang="zh-TW" dirty="0"/>
              <a:t> </a:t>
            </a:r>
            <a:r>
              <a:rPr lang="de-DE" altLang="zh-TW" dirty="0" err="1"/>
              <a:t>for</a:t>
            </a:r>
            <a:r>
              <a:rPr lang="de-DE" altLang="zh-TW" dirty="0"/>
              <a:t> </a:t>
            </a:r>
            <a:r>
              <a:rPr lang="de-DE" altLang="zh-TW" dirty="0" err="1"/>
              <a:t>finding</a:t>
            </a:r>
            <a:r>
              <a:rPr lang="de-DE" altLang="zh-TW" dirty="0"/>
              <a:t> </a:t>
            </a:r>
            <a:r>
              <a:rPr lang="de-DE" altLang="zh-TW" dirty="0" err="1"/>
              <a:t>anomalies</a:t>
            </a:r>
            <a:r>
              <a:rPr lang="de-DE" altLang="zh-TW" dirty="0"/>
              <a:t> in a </a:t>
            </a:r>
            <a:r>
              <a:rPr lang="de-DE" altLang="zh-TW" dirty="0" err="1"/>
              <a:t>streaming</a:t>
            </a:r>
            <a:r>
              <a:rPr lang="de-DE" altLang="zh-TW" dirty="0"/>
              <a:t> </a:t>
            </a:r>
            <a:r>
              <a:rPr lang="de-DE" altLang="zh-TW" dirty="0" err="1"/>
              <a:t>fashion</a:t>
            </a:r>
            <a:r>
              <a:rPr lang="de-DE" altLang="zh-TW" dirty="0"/>
              <a:t>.</a:t>
            </a:r>
          </a:p>
          <a:p>
            <a:pPr marL="0" indent="0">
              <a:buNone/>
            </a:pPr>
            <a:r>
              <a:rPr kumimoji="1" lang="de-DE" altLang="zh-TW" b="1" dirty="0"/>
              <a:t>﻿</a:t>
            </a:r>
          </a:p>
          <a:p>
            <a:r>
              <a:rPr kumimoji="1" lang="de-DE" altLang="zh-TW" b="1" dirty="0" err="1"/>
              <a:t>Pointwise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guarantees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from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row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space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approximations</a:t>
            </a:r>
            <a:endParaRPr kumimoji="1" lang="de-DE" altLang="zh-TW" dirty="0"/>
          </a:p>
          <a:p>
            <a:pPr>
              <a:buFont typeface="Wingdings" pitchFamily="2" charset="2"/>
              <a:buChar char="Ø"/>
            </a:pPr>
            <a:r>
              <a:rPr kumimoji="1" lang="de-DE" altLang="zh-TW" dirty="0" err="1"/>
              <a:t>Algorithm</a:t>
            </a:r>
            <a:r>
              <a:rPr kumimoji="1" lang="de-DE" altLang="zh-TW" dirty="0"/>
              <a:t> 1: </a:t>
            </a:r>
            <a:r>
              <a:rPr kumimoji="1" lang="de-DE" altLang="zh-TW" dirty="0" err="1"/>
              <a:t>random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column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projection</a:t>
            </a:r>
            <a:r>
              <a:rPr kumimoji="1" lang="de-DE" altLang="zh-TW" dirty="0"/>
              <a:t>/ </a:t>
            </a:r>
            <a:r>
              <a:rPr kumimoji="1" lang="de-DE" altLang="zh-TW" dirty="0" err="1"/>
              <a:t>row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space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approximation</a:t>
            </a:r>
            <a:r>
              <a:rPr kumimoji="1" lang="de-DE" altLang="zh-TW" dirty="0"/>
              <a:t> </a:t>
            </a:r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endParaRPr kumimoji="1" lang="de-DE" altLang="zh-TW" dirty="0"/>
          </a:p>
          <a:p>
            <a:pPr lvl="1"/>
            <a:r>
              <a:rPr kumimoji="1" lang="de-DE" altLang="zh-TW" dirty="0" err="1"/>
              <a:t>Sketching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techs</a:t>
            </a:r>
            <a:r>
              <a:rPr kumimoji="1" lang="de-DE" altLang="zh-TW" dirty="0"/>
              <a:t>: ﻿</a:t>
            </a:r>
            <a:r>
              <a:rPr kumimoji="1" lang="de-DE" altLang="zh-TW" dirty="0" err="1"/>
              <a:t>Frequent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Directions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sketch</a:t>
            </a:r>
            <a:r>
              <a:rPr kumimoji="1" lang="de-DE" altLang="zh-TW" dirty="0"/>
              <a:t> [18], </a:t>
            </a:r>
            <a:r>
              <a:rPr kumimoji="1" lang="de-DE" altLang="zh-TW" dirty="0" err="1"/>
              <a:t>row</a:t>
            </a:r>
            <a:r>
              <a:rPr kumimoji="1" lang="de-DE" altLang="zh-TW" dirty="0"/>
              <a:t>-sampling [19], </a:t>
            </a:r>
            <a:r>
              <a:rPr kumimoji="1" lang="de-DE" altLang="zh-TW" dirty="0" err="1"/>
              <a:t>random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column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projection</a:t>
            </a:r>
            <a:r>
              <a:rPr kumimoji="1" lang="de-DE" altLang="zh-TW" dirty="0"/>
              <a:t>, 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9411DB-C9F2-B741-8AA6-21AEC97A3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3887"/>
            <a:ext cx="10515600" cy="273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821B07-B532-9542-AEAD-3CB9B14DF3EF}"/>
                  </a:ext>
                </a:extLst>
              </p:cNvPr>
              <p:cNvSpPr/>
              <p:nvPr/>
            </p:nvSpPr>
            <p:spPr>
              <a:xfrm>
                <a:off x="10781647" y="2666391"/>
                <a:ext cx="1124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821B07-B532-9542-AEAD-3CB9B14DF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647" y="2666391"/>
                <a:ext cx="1124026" cy="461665"/>
              </a:xfrm>
              <a:prstGeom prst="rect">
                <a:avLst/>
              </a:prstGeom>
              <a:blipFill>
                <a:blip r:embed="rId3"/>
                <a:stretch>
                  <a:fillRect l="-4494" t="-8108" r="-7865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628BA52-3731-A642-88AD-5DF15165D51A}"/>
              </a:ext>
            </a:extLst>
          </p:cNvPr>
          <p:cNvSpPr/>
          <p:nvPr/>
        </p:nvSpPr>
        <p:spPr>
          <a:xfrm>
            <a:off x="5127585" y="3657600"/>
            <a:ext cx="2847372" cy="3472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687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187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de-DE" altLang="zh-TW" b="1" dirty="0"/>
                  <a:t>﻿</a:t>
                </a:r>
                <a:r>
                  <a:rPr lang="de-DE" altLang="zh-TW" dirty="0"/>
                  <a:t>•</a:t>
                </a:r>
                <a:r>
                  <a:rPr lang="de-DE" altLang="zh-TW" b="1" dirty="0" err="1"/>
                  <a:t>Pointwise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guarantees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from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row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space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approximations</a:t>
                </a:r>
                <a:endParaRPr kumimoji="1" lang="en-US" altLang="zh-TW" dirty="0"/>
              </a:p>
              <a:p>
                <a:endParaRPr kumimoji="1" lang="en-US" altLang="zh-TW" dirty="0"/>
              </a:p>
              <a:p>
                <a:endParaRPr kumimoji="1" lang="en-US" altLang="zh-TW" dirty="0"/>
              </a:p>
              <a:p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endParaRPr kumimoji="1" lang="de-DE" altLang="zh-TW" dirty="0"/>
              </a:p>
              <a:p>
                <a:endParaRPr kumimoji="1" lang="de-DE" altLang="zh-TW" dirty="0"/>
              </a:p>
              <a:p>
                <a:endParaRPr kumimoji="1" lang="de-DE" altLang="zh-TW" dirty="0"/>
              </a:p>
              <a:p>
                <a:r>
                  <a:rPr kumimoji="1" lang="de-DE" altLang="zh-TW" dirty="0"/>
                  <a:t>﻿</a:t>
                </a:r>
                <a:r>
                  <a:rPr kumimoji="1" lang="de-DE" altLang="zh-TW" dirty="0" err="1"/>
                  <a:t>Thm</a:t>
                </a:r>
                <a:r>
                  <a:rPr kumimoji="1" lang="de-DE" altLang="zh-TW" dirty="0"/>
                  <a:t> 1 </a:t>
                </a:r>
                <a:r>
                  <a:rPr kumimoji="1" lang="de-DE" altLang="zh-TW" dirty="0" err="1"/>
                  <a:t>improves</a:t>
                </a:r>
                <a:r>
                  <a:rPr kumimoji="1" lang="de-DE" altLang="zh-TW" dirty="0"/>
                  <a:t> on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trivial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de-DE" altLang="zh-TW" dirty="0">
                    <a:highlight>
                      <a:srgbClr val="FFFF00"/>
                    </a:highlight>
                  </a:rPr>
                  <a:t> </a:t>
                </a:r>
                <a:r>
                  <a:rPr kumimoji="1" lang="de-DE" altLang="zh-TW" dirty="0" err="1"/>
                  <a:t>bound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memory</a:t>
                </a:r>
                <a:r>
                  <a:rPr kumimoji="1" lang="de-DE" altLang="zh-TW" dirty="0"/>
                  <a:t>/ time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187197"/>
              </a:xfrm>
              <a:blipFill>
                <a:blip r:embed="rId2"/>
                <a:stretch>
                  <a:fillRect l="-1086" t="-1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0AC57223-D733-3B42-9F76-03728D0F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4" y="1872592"/>
            <a:ext cx="11877672" cy="2926383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C70405E7-856D-5249-9227-8DA65E6DB5F4}"/>
              </a:ext>
            </a:extLst>
          </p:cNvPr>
          <p:cNvGrpSpPr/>
          <p:nvPr/>
        </p:nvGrpSpPr>
        <p:grpSpPr>
          <a:xfrm>
            <a:off x="3551275" y="4624396"/>
            <a:ext cx="8609717" cy="465210"/>
            <a:chOff x="3551275" y="4043454"/>
            <a:chExt cx="8609717" cy="46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61D66FA-EFEE-F742-B13C-EC5AC5B09C9E}"/>
                    </a:ext>
                  </a:extLst>
                </p:cNvPr>
                <p:cNvSpPr txBox="1"/>
                <p:nvPr/>
              </p:nvSpPr>
              <p:spPr>
                <a:xfrm>
                  <a:off x="3551275" y="4043454"/>
                  <a:ext cx="13397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dirty="0">
                      <a:solidFill>
                        <a:srgbClr val="0070C0"/>
                      </a:solidFill>
                      <a:sym typeface="Wingdings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𝑑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61D66FA-EFEE-F742-B13C-EC5AC5B09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275" y="4043454"/>
                  <a:ext cx="133970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604" t="-8108" b="-270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6E9B57A-36FD-D244-8A27-27BEA314A4D5}"/>
                    </a:ext>
                  </a:extLst>
                </p:cNvPr>
                <p:cNvSpPr txBox="1"/>
                <p:nvPr/>
              </p:nvSpPr>
              <p:spPr>
                <a:xfrm>
                  <a:off x="6850910" y="4046999"/>
                  <a:ext cx="15700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dirty="0">
                      <a:solidFill>
                        <a:srgbClr val="0070C0"/>
                      </a:solidFill>
                      <a:sym typeface="Wingdings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(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𝑛𝑑</m:t>
                      </m:r>
                      <m:r>
                        <a:rPr kumimoji="1"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)</m:t>
                      </m:r>
                    </m:oMath>
                  </a14:m>
                  <a:endParaRPr kumimoji="1" lang="zh-TW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06E9B57A-36FD-D244-8A27-27BEA314A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910" y="4046999"/>
                  <a:ext cx="157007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600" t="-7895" b="-263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29BA1EF5-CB08-5145-93CF-06F7050C899C}"/>
                    </a:ext>
                  </a:extLst>
                </p:cNvPr>
                <p:cNvSpPr txBox="1"/>
                <p:nvPr/>
              </p:nvSpPr>
              <p:spPr>
                <a:xfrm>
                  <a:off x="8229604" y="4043454"/>
                  <a:ext cx="39313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400" dirty="0"/>
                    <a:t>,since</a:t>
                  </a:r>
                  <a:r>
                    <a:rPr kumimoji="1" lang="en-US" altLang="zh-TW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𝑙</m:t>
                      </m:r>
                    </m:oMath>
                  </a14:m>
                  <a:r>
                    <a:rPr kumimoji="1" lang="en-US" altLang="zh-TW" sz="2400" dirty="0">
                      <a:solidFill>
                        <a:schemeClr val="tx1"/>
                      </a:solidFill>
                    </a:rPr>
                    <a:t> is independent of d </a:t>
                  </a:r>
                  <a:endParaRPr kumimoji="1"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29BA1EF5-CB08-5145-93CF-06F7050C8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4" y="4043454"/>
                  <a:ext cx="393138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581" t="-8108" b="-297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640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9DFF2-85E8-9E46-9301-AE820DED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Next we show that substantial savings are unlikely for any algorithm with strong pointwise guarantees: </a:t>
            </a:r>
            <a:br>
              <a:rPr kumimoji="1" lang="en-US" altLang="zh-TW" dirty="0"/>
            </a:br>
            <a:r>
              <a:rPr kumimoji="1" lang="en-US" altLang="zh-TW" dirty="0"/>
              <a:t>there is an </a:t>
            </a:r>
            <a:r>
              <a:rPr kumimoji="1" lang="el-GR" altLang="zh-TW" dirty="0" err="1">
                <a:solidFill>
                  <a:srgbClr val="0070C0"/>
                </a:solidFill>
              </a:rPr>
              <a:t>Ω</a:t>
            </a:r>
            <a:r>
              <a:rPr kumimoji="1" lang="el-GR" altLang="zh-TW" dirty="0">
                <a:solidFill>
                  <a:srgbClr val="0070C0"/>
                </a:solidFill>
              </a:rPr>
              <a:t>(</a:t>
            </a:r>
            <a:r>
              <a:rPr kumimoji="1" lang="en-US" altLang="zh-TW" i="1" dirty="0">
                <a:solidFill>
                  <a:srgbClr val="0070C0"/>
                </a:solidFill>
              </a:rPr>
              <a:t>d</a:t>
            </a:r>
            <a:r>
              <a:rPr kumimoji="1" lang="en-US" altLang="zh-TW" dirty="0">
                <a:solidFill>
                  <a:srgbClr val="0070C0"/>
                </a:solidFill>
              </a:rPr>
              <a:t>) lower bound </a:t>
            </a:r>
            <a:r>
              <a:rPr kumimoji="1" lang="en-US" altLang="zh-TW" dirty="0"/>
              <a:t>for any approximation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FCF190-3CCE-324C-B24B-BBEDE985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9" y="3255801"/>
            <a:ext cx="11776002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4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348041"/>
              </a:xfrm>
            </p:spPr>
            <p:txBody>
              <a:bodyPr/>
              <a:lstStyle/>
              <a:p>
                <a:r>
                  <a:rPr kumimoji="1" lang="de-DE" altLang="zh-TW" b="1" dirty="0"/>
                  <a:t>﻿Average-</a:t>
                </a:r>
                <a:r>
                  <a:rPr kumimoji="1" lang="de-DE" altLang="zh-TW" b="1" dirty="0" err="1"/>
                  <a:t>case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guarantees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from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columns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space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approximations</a:t>
                </a:r>
                <a:endParaRPr kumimoji="1" lang="de-DE" altLang="zh-TW" b="1" dirty="0"/>
              </a:p>
              <a:p>
                <a:pPr>
                  <a:buFont typeface="Wingdings" pitchFamily="2" charset="2"/>
                  <a:buChar char="Ø"/>
                </a:pPr>
                <a:endParaRPr lang="de-DE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lang="de-DE" altLang="zh-TW" dirty="0"/>
                  <a:t>Even </a:t>
                </a:r>
                <a:r>
                  <a:rPr lang="de-DE" altLang="zh-TW" dirty="0" err="1"/>
                  <a:t>though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sketch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gives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column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space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approximations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(i.e.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approximation satisfying </a:t>
                </a:r>
                <a:r>
                  <a:rPr lang="en-US" altLang="zh-TW" dirty="0" err="1"/>
                  <a:t>Equ</a:t>
                </a:r>
                <a:r>
                  <a:rPr lang="en-US" altLang="zh-TW" dirty="0"/>
                  <a:t>. (3))</a:t>
                </a:r>
                <a:endParaRPr lang="de-DE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lang="de-DE" altLang="zh-TW" dirty="0" err="1"/>
                  <a:t>Our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goal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is</a:t>
                </a:r>
                <a:r>
                  <a:rPr lang="de-DE" altLang="zh-TW" dirty="0"/>
                  <a:t> still </a:t>
                </a:r>
                <a:r>
                  <a:rPr lang="de-DE" altLang="zh-TW" dirty="0" err="1"/>
                  <a:t>to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compute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row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anomaly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scores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from</a:t>
                </a:r>
                <a:r>
                  <a:rPr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kumimoji="1" lang="zh-TW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kumimoji="1" lang="zh-TW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de-DE" altLang="zh-TW" dirty="0"/>
              </a:p>
              <a:p>
                <a:pPr lvl="1"/>
                <a:r>
                  <a:rPr lang="de-DE" altLang="zh-TW" dirty="0"/>
                  <a:t>E.g., </a:t>
                </a:r>
                <a:r>
                  <a:rPr lang="de-DE" altLang="zh-TW" dirty="0" err="1"/>
                  <a:t>by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random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matrix</a:t>
                </a:r>
                <a:r>
                  <a:rPr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de-DE" altLang="zh-TW" dirty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Pre>
                      <m:sPre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de-DE" altLang="zh-TW" dirty="0"/>
                          <m:t>±1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sPre>
                  </m:oMath>
                </a14:m>
                <a:r>
                  <a:rPr lang="de-DE" altLang="zh-TW" dirty="0"/>
                  <a:t>)  </a:t>
                </a:r>
                <a:r>
                  <a:rPr lang="de-DE" altLang="zh-TW" dirty="0" err="1"/>
                  <a:t>where</a:t>
                </a:r>
                <a:r>
                  <a:rPr lang="de-DE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zh-TW" dirty="0"/>
                  <a:t> [27]</a:t>
                </a:r>
              </a:p>
              <a:p>
                <a:pPr lvl="1">
                  <a:buFont typeface="Wingdings" pitchFamily="2" charset="2"/>
                  <a:buChar char="à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 err="1"/>
                  <a:t>sketch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TW" alt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kumimoji="1"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𝑨𝑹</m:t>
                    </m:r>
                  </m:oMath>
                </a14:m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/>
                  <a:t>for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which</a:t>
                </a:r>
                <a:r>
                  <a:rPr lang="de-DE" altLang="zh-TW" dirty="0"/>
                  <a:t> </a:t>
                </a:r>
                <a:r>
                  <a:rPr kumimoji="1" lang="de-DE" altLang="zh-TW" dirty="0" err="1"/>
                  <a:t>returns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anomaly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scores</a:t>
                </a:r>
                <a:endParaRPr kumimoji="1" lang="de-DE" altLang="zh-TW" dirty="0"/>
              </a:p>
              <a:p>
                <a:pPr>
                  <a:buFont typeface="Wingdings" pitchFamily="2" charset="2"/>
                  <a:buChar char="Ø"/>
                </a:pPr>
                <a:endParaRPr kumimoji="1" lang="de-DE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/>
                  <a:t>Space </a:t>
                </a:r>
                <a:r>
                  <a:rPr kumimoji="1" lang="de-DE" altLang="zh-TW" dirty="0" err="1"/>
                  <a:t>consumption</a:t>
                </a:r>
                <a:endParaRPr kumimoji="1" lang="de-DE" altLang="zh-TW" dirty="0"/>
              </a:p>
              <a:p>
                <a:pPr lvl="1"/>
                <a:r>
                  <a:rPr kumimoji="1" lang="de-DE" altLang="zh-TW" dirty="0" err="1"/>
                  <a:t>For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kumimoji="1" lang="zh-TW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kumimoji="1" lang="zh-TW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/>
              </a:p>
              <a:p>
                <a:pPr lvl="1"/>
                <a:r>
                  <a:rPr lang="de-DE" altLang="zh-TW" dirty="0" err="1"/>
                  <a:t>For</a:t>
                </a:r>
                <a:r>
                  <a:rPr lang="de-DE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de-DE" altLang="zh-TW" dirty="0"/>
                  <a:t> </a:t>
                </a:r>
                <a:r>
                  <a:rPr lang="de-DE" altLang="zh-TW" dirty="0" err="1"/>
                  <a:t>able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to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be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pseudorandom</a:t>
                </a:r>
                <a:r>
                  <a:rPr lang="de-DE" altLang="zh-TW" dirty="0"/>
                  <a:t> [28-30] </a:t>
                </a:r>
                <a:r>
                  <a:rPr lang="de-DE" altLang="zh-TW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altLang="zh-TW" dirty="0"/>
              </a:p>
              <a:p>
                <a:endParaRPr kumimoji="1" lang="de-DE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348041"/>
              </a:xfrm>
              <a:blipFill>
                <a:blip r:embed="rId2"/>
                <a:stretch>
                  <a:fillRect l="-965" t="-18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04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9DFF2-85E8-9E46-9301-AE820DED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8"/>
            <a:ext cx="10515600" cy="5367496"/>
          </a:xfrm>
        </p:spPr>
        <p:txBody>
          <a:bodyPr>
            <a:normAutofit/>
          </a:bodyPr>
          <a:lstStyle/>
          <a:p>
            <a:r>
              <a:rPr kumimoji="1" lang="de-DE" altLang="zh-TW" b="1" dirty="0"/>
              <a:t>﻿Average-</a:t>
            </a:r>
            <a:r>
              <a:rPr kumimoji="1" lang="de-DE" altLang="zh-TW" b="1" dirty="0" err="1"/>
              <a:t>case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guarantees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from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columns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space</a:t>
            </a:r>
            <a:r>
              <a:rPr kumimoji="1" lang="de-DE" altLang="zh-TW" b="1" dirty="0"/>
              <a:t> </a:t>
            </a:r>
            <a:r>
              <a:rPr kumimoji="1" lang="de-DE" altLang="zh-TW" b="1" dirty="0" err="1"/>
              <a:t>approximations</a:t>
            </a:r>
            <a:endParaRPr kumimoji="1" lang="de-DE" altLang="zh-TW" b="1" dirty="0"/>
          </a:p>
          <a:p>
            <a:r>
              <a:rPr kumimoji="1" lang="de-DE" altLang="zh-TW" dirty="0" err="1"/>
              <a:t>Algorithm</a:t>
            </a:r>
            <a:r>
              <a:rPr kumimoji="1" lang="de-DE" altLang="zh-TW" dirty="0"/>
              <a:t> 2: </a:t>
            </a:r>
            <a:r>
              <a:rPr kumimoji="1" lang="de-DE" altLang="zh-TW" dirty="0" err="1"/>
              <a:t>random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row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projection</a:t>
            </a:r>
            <a:r>
              <a:rPr kumimoji="1" lang="de-DE" altLang="zh-TW" dirty="0"/>
              <a:t>/ </a:t>
            </a:r>
            <a:r>
              <a:rPr kumimoji="1" lang="de-DE" altLang="zh-TW" dirty="0" err="1"/>
              <a:t>column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space</a:t>
            </a:r>
            <a:r>
              <a:rPr kumimoji="1" lang="de-DE" altLang="zh-TW" dirty="0"/>
              <a:t> </a:t>
            </a:r>
            <a:r>
              <a:rPr kumimoji="1" lang="de-DE" altLang="zh-TW" dirty="0" err="1"/>
              <a:t>approximation</a:t>
            </a:r>
            <a:endParaRPr kumimoji="1" lang="de-DE" altLang="zh-TW" dirty="0"/>
          </a:p>
          <a:p>
            <a:endParaRPr kumimoji="1" lang="de-DE" altLang="zh-TW" b="1" dirty="0"/>
          </a:p>
          <a:p>
            <a:pPr marL="0" indent="0">
              <a:buNone/>
            </a:pP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166C7F-2553-8C40-A8C4-8E1974FE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336"/>
            <a:ext cx="10515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spc="-150" dirty="0"/>
              <a:t>3. </a:t>
            </a:r>
            <a:r>
              <a:rPr lang="de-DE" altLang="zh-TW" spc="-150" dirty="0" err="1"/>
              <a:t>Guarantees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for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anomaly</a:t>
            </a:r>
            <a:r>
              <a:rPr lang="de-DE" altLang="zh-TW" spc="-150" dirty="0"/>
              <a:t> </a:t>
            </a:r>
            <a:r>
              <a:rPr lang="de-DE" altLang="zh-TW" spc="-150" dirty="0" err="1"/>
              <a:t>detection</a:t>
            </a:r>
            <a:r>
              <a:rPr lang="de-DE" altLang="zh-TW" spc="-150" dirty="0"/>
              <a:t> via </a:t>
            </a:r>
            <a:r>
              <a:rPr lang="de-DE" altLang="zh-TW" spc="-150" dirty="0" err="1"/>
              <a:t>sketching</a:t>
            </a:r>
            <a:r>
              <a:rPr lang="de-DE" altLang="zh-TW" spc="-150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</p:spPr>
            <p:txBody>
              <a:bodyPr>
                <a:normAutofit/>
              </a:bodyPr>
              <a:lstStyle/>
              <a:p>
                <a:r>
                  <a:rPr kumimoji="1" lang="de-DE" altLang="zh-TW" b="1" dirty="0"/>
                  <a:t>﻿Average-</a:t>
                </a:r>
                <a:r>
                  <a:rPr kumimoji="1" lang="de-DE" altLang="zh-TW" b="1" dirty="0" err="1"/>
                  <a:t>case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guarantees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from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columns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space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approximations</a:t>
                </a:r>
                <a:endParaRPr kumimoji="1" lang="de-DE" altLang="zh-TW" b="1" dirty="0"/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zh-TW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TW" dirty="0"/>
                  <a:t>﻿i.e., on average random projections can preserve leverage scores and distances from the principal subspace</a:t>
                </a:r>
              </a:p>
              <a:p>
                <a:r>
                  <a:rPr kumimoji="1"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TW" dirty="0">
                    <a:solidFill>
                      <a:schemeClr val="tx1"/>
                    </a:solidFill>
                  </a:rPr>
                  <a:t> = 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poly(k,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l-GR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kumimoji="1"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l-GR" altLang="zh-TW" dirty="0">
                    <a:solidFill>
                      <a:srgbClr val="FF0000"/>
                    </a:solidFill>
                  </a:rPr>
                  <a:t>, ∆)</a:t>
                </a:r>
                <a:r>
                  <a:rPr kumimoji="1" lang="el-GR" altLang="zh-TW" dirty="0"/>
                  <a:t>, </a:t>
                </a:r>
                <a:r>
                  <a:rPr kumimoji="1" lang="en-US" altLang="zh-TW" dirty="0" err="1"/>
                  <a:t>indep</a:t>
                </a:r>
                <a:r>
                  <a:rPr kumimoji="1" lang="en-US" altLang="zh-TW" dirty="0"/>
                  <a:t>. of both n and d.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  <a:blipFill>
                <a:blip r:embed="rId2"/>
                <a:stretch>
                  <a:fillRect l="-965" t="-1826" r="-3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13EEBD9-49EB-5A4B-AC1D-16A639E4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6078"/>
            <a:ext cx="105156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187197"/>
              </a:xfrm>
            </p:spPr>
            <p:txBody>
              <a:bodyPr>
                <a:normAutofit/>
              </a:bodyPr>
              <a:lstStyle/>
              <a:p>
                <a:endParaRPr kumimoji="1" lang="en-US" altLang="zh-TW" dirty="0"/>
              </a:p>
              <a:p>
                <a:r>
                  <a:rPr kumimoji="1" lang="en-US" altLang="zh-TW" b="1" dirty="0"/>
                  <a:t>Goal</a:t>
                </a:r>
              </a:p>
              <a:p>
                <a:endParaRPr kumimoji="1"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to test whether our algorithms give comparable results to exact anomaly score computation based on full SVD.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kumimoji="1"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to determine how large the parameter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TW" sz="2000" dirty="0">
                    <a:solidFill>
                      <a:schemeClr val="bg1">
                        <a:lumMod val="65000"/>
                      </a:schemeClr>
                    </a:solidFill>
                  </a:rPr>
                  <a:t>(determining the size of the sketch)</a:t>
                </a:r>
                <a:r>
                  <a:rPr kumimoji="1" lang="en-US" altLang="zh-TW" dirty="0"/>
                  <a:t> needs to be to get close to the exact scores</a:t>
                </a:r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pPr marL="457200" lvl="1" indent="0">
                  <a:buNone/>
                </a:pPr>
                <a:endParaRPr kumimoji="1" lang="en-US" altLang="zh-TW" dirty="0"/>
              </a:p>
              <a:p>
                <a:pPr marL="457200" lvl="1" indent="0">
                  <a:buNone/>
                </a:pPr>
                <a:r>
                  <a:rPr kumimoji="1" lang="en-US" altLang="zh-TW" dirty="0"/>
                  <a:t>Note: The experiment is in backend mode (i.e. not online mode)</a:t>
                </a:r>
              </a:p>
              <a:p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187197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28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40E09-6ABA-114D-BAD6-542A3370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Introduction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771CC-E996-0242-9FA8-31D81A899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0413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7"/>
            <a:ext cx="10515600" cy="5384490"/>
          </a:xfrm>
        </p:spPr>
        <p:txBody>
          <a:bodyPr>
            <a:normAutofit/>
          </a:bodyPr>
          <a:lstStyle/>
          <a:p>
            <a:r>
              <a:rPr kumimoji="1" lang="en-US" altLang="zh-TW" b="1" dirty="0"/>
              <a:t>Data: </a:t>
            </a:r>
            <a:r>
              <a:rPr kumimoji="1" lang="en-US" altLang="zh-TW" dirty="0"/>
              <a:t>﻿(1) p53 mutants [32], (2) Dorothea [33], (3) RCV1 [34]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TW" dirty="0"/>
              <a:t>All available from the UCI Machine Learning Repository,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b="1" dirty="0"/>
              <a:t>Ground truth: </a:t>
            </a:r>
            <a:r>
              <a:rPr kumimoji="1" lang="en-US" altLang="zh-TW" dirty="0"/>
              <a:t>to decide anomalies</a:t>
            </a:r>
          </a:p>
          <a:p>
            <a:pPr lvl="1"/>
            <a:r>
              <a:rPr kumimoji="1" lang="en-US" altLang="zh-TW" dirty="0"/>
              <a:t>﻿We compute the rand</a:t>
            </a:r>
            <a:r>
              <a:rPr kumimoji="1" lang="en-US" altLang="zh-TW" dirty="0">
                <a:solidFill>
                  <a:srgbClr val="0070C0"/>
                </a:solidFill>
              </a:rPr>
              <a:t> k </a:t>
            </a:r>
            <a:r>
              <a:rPr kumimoji="1" lang="en-US" altLang="zh-TW" dirty="0"/>
              <a:t>anomaly scores using a full SVD, and then label the </a:t>
            </a:r>
            <a:r>
              <a:rPr kumimoji="1" lang="el-GR" altLang="zh-TW" dirty="0">
                <a:solidFill>
                  <a:srgbClr val="0070C0"/>
                </a:solidFill>
              </a:rPr>
              <a:t>η</a:t>
            </a:r>
            <a:r>
              <a:rPr kumimoji="1" lang="el-GR" altLang="zh-TW" dirty="0"/>
              <a:t> </a:t>
            </a:r>
            <a:r>
              <a:rPr kumimoji="1" lang="en-US" altLang="zh-TW" dirty="0"/>
              <a:t>fraction of points with the highest anomaly scores to be outliers. 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-US" altLang="zh-TW" spc="-50" dirty="0">
                <a:solidFill>
                  <a:srgbClr val="0070C0"/>
                </a:solidFill>
              </a:rPr>
              <a:t>k</a:t>
            </a:r>
            <a:r>
              <a:rPr kumimoji="1" lang="en-US" altLang="zh-TW" spc="-50" dirty="0"/>
              <a:t> chosen by examining the explained variance of the </a:t>
            </a:r>
            <a:r>
              <a:rPr kumimoji="1" lang="en-US" altLang="zh-TW" spc="-50" dirty="0" err="1"/>
              <a:t>datatset</a:t>
            </a:r>
            <a:r>
              <a:rPr kumimoji="1" lang="en-US" altLang="zh-TW" spc="-50" dirty="0"/>
              <a:t>: ﻿typically between (10, 125)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l-GR" altLang="zh-TW" spc="-50" dirty="0">
                <a:solidFill>
                  <a:srgbClr val="0070C0"/>
                </a:solidFill>
              </a:rPr>
              <a:t>η</a:t>
            </a:r>
            <a:r>
              <a:rPr kumimoji="1" lang="el-GR" altLang="zh-TW" spc="-50" dirty="0"/>
              <a:t> </a:t>
            </a:r>
            <a:r>
              <a:rPr kumimoji="1" lang="en-US" altLang="zh-TW" spc="-50" dirty="0"/>
              <a:t>chosen by examining the histogram of the anomaly score; ﻿typically between (0.01, 0.1)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A73473D-207C-B34A-994D-FF6C684E4BBB}"/>
              </a:ext>
            </a:extLst>
          </p:cNvPr>
          <p:cNvGrpSpPr/>
          <p:nvPr/>
        </p:nvGrpSpPr>
        <p:grpSpPr>
          <a:xfrm>
            <a:off x="562476" y="2070412"/>
            <a:ext cx="10553700" cy="2374900"/>
            <a:chOff x="562476" y="4489529"/>
            <a:chExt cx="10553700" cy="23749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1AD8154-EA47-EA4F-BAD7-C906BEF2A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476" y="4489529"/>
              <a:ext cx="10553700" cy="23749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24854B-2929-DB45-91C7-73255B9FF724}"/>
                </a:ext>
              </a:extLst>
            </p:cNvPr>
            <p:cNvSpPr/>
            <p:nvPr/>
          </p:nvSpPr>
          <p:spPr>
            <a:xfrm>
              <a:off x="1572128" y="5181600"/>
              <a:ext cx="3433010" cy="1556084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426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0515600" cy="5384490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TW" b="1" dirty="0"/>
                  <a:t>Experimental design</a:t>
                </a:r>
              </a:p>
              <a:p>
                <a:pPr lvl="1"/>
                <a:r>
                  <a:rPr kumimoji="1" lang="en-US" altLang="zh-TW" dirty="0"/>
                  <a:t>3 datasets  x 2 algorithms x 2 anomaly scores</a:t>
                </a:r>
              </a:p>
              <a:p>
                <a:pPr lvl="1"/>
                <a:r>
                  <a:rPr kumimoji="1" lang="en-US" altLang="zh-TW" dirty="0"/>
                  <a:t>Parameters </a:t>
                </a:r>
                <a:r>
                  <a:rPr kumimoji="1" lang="en-US" altLang="zh-TW" i="1" dirty="0"/>
                  <a:t>(depending on dataset) </a:t>
                </a:r>
                <a:r>
                  <a:rPr kumimoji="1" lang="en-US" altLang="zh-TW" dirty="0"/>
                  <a:t>:</a:t>
                </a:r>
              </a:p>
              <a:p>
                <a:pPr lvl="1"/>
                <a:endParaRPr kumimoji="1" lang="en-US" altLang="zh-TW" dirty="0"/>
              </a:p>
              <a:p>
                <a:pPr lvl="1">
                  <a:buFont typeface="Wingdings" pitchFamily="2" charset="2"/>
                  <a:buChar char="Ø"/>
                </a:pP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kumimoji="1" lang="en-US" altLang="zh-TW" dirty="0"/>
                  <a:t> 3*2*2*3*10=360 combinations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kumimoji="1" lang="en-US" altLang="zh-TW" dirty="0">
                    <a:sym typeface="Wingdings" pitchFamily="2" charset="2"/>
                  </a:rPr>
                  <a:t> iterate for</a:t>
                </a:r>
                <a:r>
                  <a:rPr kumimoji="1" lang="en-US" altLang="zh-TW" dirty="0"/>
                  <a:t> 5 runs for each combination</a:t>
                </a:r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r>
                  <a:rPr kumimoji="1" lang="en-US" altLang="zh-TW" b="1" dirty="0"/>
                  <a:t>Measuring accuracy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After computing anomaly scores for each dataset, we then declare the points with the top </a:t>
                </a:r>
                <a:r>
                  <a:rPr kumimoji="1" lang="el-GR" altLang="zh-TW" i="1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’</a:t>
                </a:r>
                <a:r>
                  <a:rPr kumimoji="1" lang="el-GR" altLang="zh-TW" dirty="0"/>
                  <a:t> </a:t>
                </a:r>
                <a:r>
                  <a:rPr kumimoji="1" lang="en-US" altLang="zh-TW" dirty="0"/>
                  <a:t>fraction of scores to be anomalies (without knowing </a:t>
                </a:r>
                <a:r>
                  <a:rPr kumimoji="1" lang="el-GR" altLang="zh-TW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TW" dirty="0"/>
                  <a:t>Then compute the F1 score</a:t>
                </a:r>
              </a:p>
              <a:p>
                <a:pPr lvl="2">
                  <a:buFont typeface="Wingdings" pitchFamily="2" charset="2"/>
                  <a:buChar char="Ø"/>
                </a:pPr>
                <a:r>
                  <a:rPr kumimoji="1" lang="en-US" altLang="zh-TW" dirty="0"/>
                  <a:t>Note: we choose the value of </a:t>
                </a:r>
                <a:r>
                  <a:rPr kumimoji="1" lang="el-GR" altLang="zh-TW" i="1" dirty="0">
                    <a:solidFill>
                      <a:srgbClr val="0070C0"/>
                    </a:solidFill>
                  </a:rPr>
                  <a:t>η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’ </a:t>
                </a:r>
                <a:r>
                  <a:rPr kumimoji="1" lang="en-US" altLang="zh-TW" dirty="0"/>
                  <a:t>which maximizes the F1 score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zh-TW" dirty="0"/>
                  <a:t>Report the average F1 score over 5 runs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0515600" cy="5384490"/>
              </a:xfrm>
              <a:blipFill>
                <a:blip r:embed="rId2"/>
                <a:stretch>
                  <a:fillRect l="-965" t="-25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038E44E-4D45-D244-B10C-F7B26CDF76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35519"/>
                  </p:ext>
                </p:extLst>
              </p:nvPr>
            </p:nvGraphicFramePr>
            <p:xfrm>
              <a:off x="1626885" y="2386424"/>
              <a:ext cx="7088852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4426">
                      <a:extLst>
                        <a:ext uri="{9D8B030D-6E8A-4147-A177-3AD203B41FA5}">
                          <a16:colId xmlns:a16="http://schemas.microsoft.com/office/drawing/2014/main" val="1629921842"/>
                        </a:ext>
                      </a:extLst>
                    </a:gridCol>
                    <a:gridCol w="3544426">
                      <a:extLst>
                        <a:ext uri="{9D8B030D-6E8A-4147-A177-3AD203B41FA5}">
                          <a16:colId xmlns:a16="http://schemas.microsoft.com/office/drawing/2014/main" val="1944792627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marL="457200" lvl="0" indent="-457200" algn="l" defTabSz="914400" rtl="0" eaLnBrk="1" latinLnBrk="0" hangingPunct="1">
                            <a:buFont typeface="+mj-lt"/>
                            <a:buAutoNum type="arabicPeriod"/>
                          </a:pPr>
                          <a:r>
                            <a:rPr kumimoji="1" lang="en-US" altLang="zh-TW" sz="1800" b="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k: 3 settings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eriod" startAt="2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</m:t>
                              </m:r>
                            </m:oMath>
                          </a14:m>
                          <a:r>
                            <a:rPr kumimoji="1" lang="en-US" altLang="zh-TW" sz="1800" b="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10 settings ranging </a:t>
                          </a:r>
                          <a:r>
                            <a:rPr kumimoji="1" lang="en-US" altLang="zh-TW" sz="1800" b="0" i="1" kern="1200" dirty="0">
                              <a:solidFill>
                                <a:srgbClr val="0070C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(2k, 20k)</a:t>
                          </a:r>
                          <a:endParaRPr kumimoji="1" lang="en-US" altLang="zh-TW" sz="1800" b="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988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038E44E-4D45-D244-B10C-F7B26CDF76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35519"/>
                  </p:ext>
                </p:extLst>
              </p:nvPr>
            </p:nvGraphicFramePr>
            <p:xfrm>
              <a:off x="1626885" y="2386424"/>
              <a:ext cx="7088852" cy="379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44426">
                      <a:extLst>
                        <a:ext uri="{9D8B030D-6E8A-4147-A177-3AD203B41FA5}">
                          <a16:colId xmlns:a16="http://schemas.microsoft.com/office/drawing/2014/main" val="1629921842"/>
                        </a:ext>
                      </a:extLst>
                    </a:gridCol>
                    <a:gridCol w="3544426">
                      <a:extLst>
                        <a:ext uri="{9D8B030D-6E8A-4147-A177-3AD203B41FA5}">
                          <a16:colId xmlns:a16="http://schemas.microsoft.com/office/drawing/2014/main" val="1944792627"/>
                        </a:ext>
                      </a:extLst>
                    </a:gridCol>
                  </a:tblGrid>
                  <a:tr h="379928">
                    <a:tc>
                      <a:txBody>
                        <a:bodyPr/>
                        <a:lstStyle/>
                        <a:p>
                          <a:pPr marL="457200" lvl="0" indent="-457200" algn="l" defTabSz="914400" rtl="0" eaLnBrk="1" latinLnBrk="0" hangingPunct="1">
                            <a:buFont typeface="+mj-lt"/>
                            <a:buAutoNum type="arabicPeriod"/>
                          </a:pPr>
                          <a:r>
                            <a:rPr kumimoji="1" lang="en-US" altLang="zh-TW" sz="1800" b="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k: 3 settings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717" t="-6452" r="-358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9885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871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/>
              <a:t>Performance of dataset: </a:t>
            </a:r>
            <a:r>
              <a:rPr kumimoji="1" lang="en-US" altLang="zh-TW" dirty="0"/>
              <a:t>p53 mutants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3BC406-26F2-4244-A344-C7E77363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29" y="2005597"/>
            <a:ext cx="93091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/>
              <a:t>Performance of dataset: </a:t>
            </a:r>
            <a:r>
              <a:rPr kumimoji="1" lang="en-US" altLang="zh-TW" dirty="0"/>
              <a:t>Dorothea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2656C-65F1-1547-8105-288E12FD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72431"/>
            <a:ext cx="105537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0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CFF0ED-3B89-FA46-A4FA-31449C4E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/>
              <a:t>Performance of dataset: </a:t>
            </a:r>
            <a:r>
              <a:rPr kumimoji="1" lang="en-US" altLang="zh-TW" dirty="0"/>
              <a:t>RCV1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7C84AB-2C6B-AA4C-B756-98CDDA40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72431"/>
            <a:ext cx="105537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5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1F329-FF9D-8C45-A696-6C8B8BD4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4. Experimental </a:t>
            </a:r>
            <a:r>
              <a:rPr lang="de-DE" altLang="zh-TW" dirty="0" err="1"/>
              <a:t>evaluation</a:t>
            </a:r>
            <a:r>
              <a:rPr lang="de-DE" altLang="zh-TW" dirty="0"/>
              <a:t>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de-DE" altLang="zh-TW" dirty="0" err="1"/>
                  <a:t>Takeaways</a:t>
                </a:r>
                <a:r>
                  <a:rPr kumimoji="1" lang="de-DE" altLang="zh-TW" dirty="0"/>
                  <a:t>:﻿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de-DE" altLang="zh-TW" dirty="0" err="1"/>
                  <a:t>Taking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de-DE" altLang="zh-TW" dirty="0"/>
                  <a:t> = </a:t>
                </a:r>
                <a:r>
                  <a:rPr kumimoji="1" lang="de-DE" altLang="zh-TW" dirty="0" err="1"/>
                  <a:t>Ck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with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fairly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small</a:t>
                </a:r>
                <a:r>
                  <a:rPr kumimoji="1" lang="de-DE" altLang="zh-TW" dirty="0"/>
                  <a:t> C ≈ 10 </a:t>
                </a:r>
                <a:r>
                  <a:rPr kumimoji="1" lang="de-DE" altLang="zh-TW" dirty="0" err="1"/>
                  <a:t>suffices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get</a:t>
                </a:r>
                <a:r>
                  <a:rPr kumimoji="1" lang="de-DE" altLang="zh-TW" dirty="0"/>
                  <a:t> F1 </a:t>
                </a:r>
                <a:r>
                  <a:rPr kumimoji="1" lang="de-DE" altLang="zh-TW" dirty="0" err="1"/>
                  <a:t>scores</a:t>
                </a:r>
                <a:r>
                  <a:rPr kumimoji="1" lang="de-DE" altLang="zh-TW" dirty="0"/>
                  <a:t> &gt; 0.75 in </a:t>
                </a:r>
                <a:r>
                  <a:rPr kumimoji="1" lang="de-DE" altLang="zh-TW" dirty="0" err="1"/>
                  <a:t>most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settings</a:t>
                </a:r>
                <a:endParaRPr kumimoji="1" lang="de-DE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 err="1"/>
                  <a:t>Algorithm</a:t>
                </a:r>
                <a:r>
                  <a:rPr kumimoji="1" lang="de-DE" altLang="zh-TW" dirty="0"/>
                  <a:t> 1 </a:t>
                </a:r>
                <a:r>
                  <a:rPr kumimoji="1" lang="de-DE" altLang="zh-TW" dirty="0" err="1"/>
                  <a:t>generally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outperforms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Algorithm</a:t>
                </a:r>
                <a:r>
                  <a:rPr kumimoji="1" lang="de-DE" altLang="zh-TW" dirty="0"/>
                  <a:t> 2 </a:t>
                </a:r>
                <a:r>
                  <a:rPr kumimoji="1" lang="de-DE" altLang="zh-TW" dirty="0" err="1"/>
                  <a:t>for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given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value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de-DE" altLang="zh-TW" dirty="0"/>
                  <a:t> 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5CFF0ED-3B89-FA46-A4FA-31449C4E7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5AC41-7AE9-CF43-B9C5-907C059F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5. Conclusion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D30B56-74F6-D542-AC73-49C3A6ADC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 err="1"/>
                  <a:t>Any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sketch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de-DE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with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property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that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kumimoji="1"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kumimoji="1"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is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small</a:t>
                </a:r>
                <a:r>
                  <a:rPr kumimoji="1" lang="de-DE" altLang="zh-TW" dirty="0"/>
                  <a:t>, </a:t>
                </a:r>
                <a:r>
                  <a:rPr kumimoji="1" lang="de-DE" altLang="zh-TW" dirty="0" err="1"/>
                  <a:t>can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be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used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additively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approximate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and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for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each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row</a:t>
                </a:r>
                <a:r>
                  <a:rPr kumimoji="1" lang="de-DE" altLang="zh-TW" dirty="0"/>
                  <a:t>. </a:t>
                </a:r>
                <a:r>
                  <a:rPr kumimoji="1" lang="de-DE" altLang="zh-TW" dirty="0" err="1"/>
                  <a:t>We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get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streaming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algorithm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that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uses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O(d)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memory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and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O(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nd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) </a:t>
                </a:r>
                <a:r>
                  <a:rPr kumimoji="1" lang="de-DE" altLang="zh-TW" dirty="0"/>
                  <a:t>time.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de-DE" altLang="zh-TW" dirty="0"/>
                  <a:t>Q:﻿ Can </a:t>
                </a:r>
                <a:r>
                  <a:rPr kumimoji="1" lang="de-DE" altLang="zh-TW" dirty="0" err="1"/>
                  <a:t>we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get</a:t>
                </a:r>
                <a:r>
                  <a:rPr kumimoji="1" lang="de-DE" altLang="zh-TW" dirty="0"/>
                  <a:t> such an additive </a:t>
                </a:r>
                <a:r>
                  <a:rPr kumimoji="1" lang="de-DE" altLang="zh-TW" dirty="0" err="1"/>
                  <a:t>approximation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using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memory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only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de-DE" altLang="zh-TW" dirty="0"/>
                  <a:t>?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de-DE" altLang="zh-TW" dirty="0"/>
                  <a:t>The </a:t>
                </a:r>
                <a:r>
                  <a:rPr kumimoji="1" lang="de-DE" altLang="zh-TW" dirty="0" err="1"/>
                  <a:t>answer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is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no</a:t>
                </a:r>
                <a:r>
                  <a:rPr kumimoji="1" lang="de-DE" altLang="zh-TW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de-DE" altLang="zh-TW" dirty="0" err="1"/>
                  <a:t>Lower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bound</a:t>
                </a:r>
                <a:r>
                  <a:rPr kumimoji="1" lang="de-DE" altLang="zh-TW" dirty="0"/>
                  <a:t>: must </a:t>
                </a:r>
                <a:r>
                  <a:rPr kumimoji="1" lang="de-DE" altLang="zh-TW" dirty="0" err="1"/>
                  <a:t>use</a:t>
                </a:r>
                <a:r>
                  <a:rPr kumimoji="1" lang="de-DE" altLang="zh-TW" dirty="0"/>
                  <a:t> </a:t>
                </a:r>
                <a:r>
                  <a:rPr kumimoji="1" lang="el-GR" altLang="zh-TW" dirty="0" err="1">
                    <a:solidFill>
                      <a:srgbClr val="0070C0"/>
                    </a:solidFill>
                  </a:rPr>
                  <a:t>Ω</a:t>
                </a:r>
                <a:r>
                  <a:rPr kumimoji="1" lang="el-GR" altLang="zh-TW" dirty="0">
                    <a:solidFill>
                      <a:srgbClr val="0070C0"/>
                    </a:solidFill>
                  </a:rPr>
                  <a:t>(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d)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working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space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for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approximating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outlier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scores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for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every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data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point</a:t>
                </a:r>
                <a:endParaRPr kumimoji="1" lang="de-DE" altLang="zh-TW" dirty="0"/>
              </a:p>
              <a:p>
                <a:pPr marL="971550" lvl="1" indent="-514350">
                  <a:buFont typeface="+mj-lt"/>
                  <a:buAutoNum type="arabicPeriod"/>
                </a:pPr>
                <a:endParaRPr kumimoji="1" lang="de-DE" altLang="zh-TW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D30B56-74F6-D542-AC73-49C3A6ADC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67" r="-2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52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5AC41-7AE9-CF43-B9C5-907C059F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5. Conclusion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D30B56-74F6-D542-AC73-49C3A6ADC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de-DE" altLang="zh-TW" dirty="0"/>
                  <a:t>﻿ ﻿</a:t>
                </a:r>
                <a:r>
                  <a:rPr kumimoji="1" lang="de-DE" altLang="zh-TW" dirty="0" err="1"/>
                  <a:t>Using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random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row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random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projection</a:t>
                </a:r>
                <a:r>
                  <a:rPr kumimoji="1" lang="de-DE" altLang="zh-TW" dirty="0"/>
                  <a:t>, </a:t>
                </a:r>
                <a:r>
                  <a:rPr kumimoji="1" lang="de-DE" altLang="zh-TW" dirty="0" err="1"/>
                  <a:t>we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give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streaming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algorithm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that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can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preserve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outlier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scores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for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rows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up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small</a:t>
                </a:r>
                <a:r>
                  <a:rPr kumimoji="1" lang="de-DE" altLang="zh-TW" dirty="0"/>
                  <a:t> additive </a:t>
                </a:r>
                <a:r>
                  <a:rPr kumimoji="1" lang="de-DE" altLang="zh-TW" dirty="0" err="1"/>
                  <a:t>error</a:t>
                </a:r>
                <a:r>
                  <a:rPr kumimoji="1" lang="de-DE" altLang="zh-TW" dirty="0"/>
                  <a:t> on </a:t>
                </a:r>
                <a:r>
                  <a:rPr kumimoji="1" lang="de-DE" altLang="zh-TW" dirty="0" err="1"/>
                  <a:t>average</a:t>
                </a:r>
                <a:endParaRPr kumimoji="1" lang="de-DE" altLang="zh-TW" dirty="0"/>
              </a:p>
              <a:p>
                <a:pPr lvl="1"/>
                <a:r>
                  <a:rPr kumimoji="1" lang="de-DE" altLang="zh-TW" dirty="0" err="1"/>
                  <a:t>and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preserve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most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outliers</a:t>
                </a:r>
                <a:r>
                  <a:rPr kumimoji="1" lang="de-DE" altLang="zh-TW" dirty="0"/>
                  <a:t>. The </a:t>
                </a:r>
                <a:r>
                  <a:rPr kumimoji="1" lang="de-DE" altLang="zh-TW" dirty="0" err="1"/>
                  <a:t>space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required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by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this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algorithm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is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only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poly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(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k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)log(d).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kumimoji="1" lang="de-DE" altLang="zh-TW" dirty="0"/>
                  <a:t>﻿In </a:t>
                </a:r>
                <a:r>
                  <a:rPr kumimoji="1" lang="de-DE" altLang="zh-TW" dirty="0" err="1"/>
                  <a:t>our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experiments</a:t>
                </a:r>
                <a:r>
                  <a:rPr kumimoji="1" lang="de-DE" altLang="zh-TW" dirty="0"/>
                  <a:t>, </a:t>
                </a:r>
                <a:r>
                  <a:rPr kumimoji="1" lang="de-DE" altLang="zh-TW" dirty="0" err="1"/>
                  <a:t>we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found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that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choosing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be</a:t>
                </a:r>
                <a:r>
                  <a:rPr kumimoji="1" lang="de-DE" altLang="zh-TW" dirty="0"/>
                  <a:t> a </a:t>
                </a:r>
                <a:r>
                  <a:rPr kumimoji="1" lang="de-DE" altLang="zh-TW" dirty="0" err="1"/>
                  <a:t>small</a:t>
                </a:r>
                <a:r>
                  <a:rPr kumimoji="1" lang="de-DE" altLang="zh-TW" dirty="0"/>
                  <a:t> multiple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k</a:t>
                </a:r>
                <a:r>
                  <a:rPr kumimoji="1" lang="de-DE" altLang="zh-TW" dirty="0"/>
                  <a:t> was </a:t>
                </a:r>
                <a:r>
                  <a:rPr kumimoji="1" lang="de-DE" altLang="zh-TW" dirty="0" err="1"/>
                  <a:t>sufficient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get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good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results</a:t>
                </a:r>
                <a:r>
                  <a:rPr kumimoji="1" lang="de-DE" altLang="zh-TW" dirty="0"/>
                  <a:t>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de-DE" altLang="zh-TW" dirty="0" err="1"/>
                  <a:t>Our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results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comparable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full-blown</a:t>
                </a:r>
                <a:r>
                  <a:rPr kumimoji="1" lang="de-DE" altLang="zh-TW" dirty="0"/>
                  <a:t> SVD </a:t>
                </a:r>
                <a:r>
                  <a:rPr kumimoji="1" lang="de-DE" altLang="zh-TW" dirty="0" err="1"/>
                  <a:t>using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sketches</a:t>
                </a:r>
                <a:r>
                  <a:rPr kumimoji="1" lang="de-DE" altLang="zh-TW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de-DE" altLang="zh-TW" dirty="0" err="1"/>
                  <a:t>significantly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smaller</a:t>
                </a:r>
                <a:r>
                  <a:rPr kumimoji="1" lang="de-DE" altLang="zh-TW" dirty="0"/>
                  <a:t> in </a:t>
                </a:r>
                <a:r>
                  <a:rPr kumimoji="1" lang="de-DE" altLang="zh-TW" dirty="0" err="1"/>
                  <a:t>memory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footprint</a:t>
                </a:r>
                <a:endParaRPr kumimoji="1" lang="de-DE" altLang="zh-TW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de-DE" altLang="zh-TW" dirty="0" err="1"/>
                  <a:t>faster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compute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and</a:t>
                </a:r>
                <a:r>
                  <a:rPr kumimoji="1" lang="de-DE" altLang="zh-TW" dirty="0"/>
                  <a:t> easy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implement</a:t>
                </a:r>
                <a:endParaRPr kumimoji="1" lang="zh-TW" altLang="en-US" dirty="0"/>
              </a:p>
              <a:p>
                <a:pPr marL="514350" indent="-514350">
                  <a:buFont typeface="+mj-lt"/>
                  <a:buAutoNum type="arabicPeriod" startAt="3"/>
                </a:pPr>
                <a:endParaRPr kumimoji="1" lang="de-DE" altLang="zh-TW" dirty="0"/>
              </a:p>
              <a:p>
                <a:pPr marL="514350" indent="-514350">
                  <a:buFont typeface="+mj-lt"/>
                  <a:buAutoNum type="arabicPeriod" startAt="3"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D30B56-74F6-D542-AC73-49C3A6ADC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50" r="-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212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6A00F-7777-9248-9F4D-8B23F3A5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老師回饋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0B6B8-56E4-4548-B3AF-A7A4AE1B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0070C0"/>
                </a:solidFill>
              </a:rPr>
              <a:t>Code on </a:t>
            </a:r>
            <a:r>
              <a:rPr kumimoji="1" lang="en-US" altLang="zh-TW" dirty="0" err="1">
                <a:solidFill>
                  <a:srgbClr val="0070C0"/>
                </a:solidFill>
              </a:rPr>
              <a:t>Github</a:t>
            </a:r>
            <a:r>
              <a:rPr kumimoji="1" lang="en-US" altLang="zh-TW" dirty="0">
                <a:solidFill>
                  <a:srgbClr val="0070C0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0070C0"/>
                </a:solidFill>
              </a:rPr>
              <a:t>SVD tool package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0070C0"/>
                </a:solidFill>
              </a:rPr>
              <a:t>Is their experiment design reasonable?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>
                <a:solidFill>
                  <a:srgbClr val="0070C0"/>
                </a:solidFill>
              </a:rPr>
              <a:t>How to apply to online-AD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2284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0906" y="211667"/>
                <a:ext cx="9470188" cy="6281207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endParaRPr kumimoji="1" lang="de-DE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𝑀𝑎h𝑎𝑙𝑎𝑛𝑜𝑏𝑖𝑠</m:t>
                      </m:r>
                      <m:d>
                        <m:d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TW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TW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kumimoji="1" lang="de-DE" altLang="zh-TW" dirty="0"/>
              </a:p>
              <a:p>
                <a:pPr marL="0" indent="0" algn="ctr">
                  <a:buNone/>
                </a:pPr>
                <a:endParaRPr kumimoji="1" lang="de-DE" altLang="zh-TW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kumimoji="1" lang="en-US" altLang="zh-TW" sz="24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kumimoji="1" lang="en-US" altLang="zh-TW" sz="2400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kumimoji="1"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kumimoji="1" lang="en-US" altLang="zh-TW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bSup>
                      </m:e>
                    </m:nary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TW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zh-TW" sz="28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TW" sz="28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TW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kumimoji="1" lang="en-US" altLang="zh-TW" b="0" i="0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kumimoji="1" lang="en-US" altLang="zh-TW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kumimoji="1" lang="de-DE" altLang="zh-TW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kumimoji="1"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de-DE" altLang="zh-TW" dirty="0"/>
                        <m:t>diag</m:t>
                      </m:r>
                      <m:r>
                        <m:rPr>
                          <m:nor/>
                        </m:rPr>
                        <a:rPr kumimoji="1" lang="de-DE" altLang="zh-TW" dirty="0"/>
                        <m:t>([</m:t>
                      </m:r>
                      <m:sSubSup>
                        <m:sSubSup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TW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…,</m:t>
                      </m:r>
                      <m:sSubSup>
                        <m:sSub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de-DE" altLang="zh-TW" dirty="0"/>
                        <m:t>])</m:t>
                      </m:r>
                    </m:oMath>
                  </m:oMathPara>
                </a14:m>
                <a:endParaRPr kumimoji="1" lang="de-DE" altLang="zh-TW" dirty="0"/>
              </a:p>
              <a:p>
                <a:pPr marL="0" indent="0" algn="ctr">
                  <a:buNone/>
                </a:pPr>
                <a:endParaRPr kumimoji="1" lang="de-DE" altLang="zh-T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de-DE" altLang="zh-TW" dirty="0"/>
              </a:p>
              <a:p>
                <a:pPr marL="0" indent="0" algn="ctr">
                  <a:buNone/>
                </a:pPr>
                <a:endParaRPr kumimoji="1" lang="en-US" altLang="zh-TW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de-DE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0906" y="211667"/>
                <a:ext cx="9470188" cy="6281207"/>
              </a:xfrm>
              <a:blipFill>
                <a:blip r:embed="rId2"/>
                <a:stretch>
                  <a:fillRect l="-402" b="-2842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73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CFF2E-AC3E-F644-9488-0DF27A4C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678"/>
            <a:ext cx="10515600" cy="5552322"/>
          </a:xfrm>
        </p:spPr>
        <p:txBody>
          <a:bodyPr>
            <a:normAutofit/>
          </a:bodyPr>
          <a:lstStyle/>
          <a:p>
            <a:endParaRPr kumimoji="1" lang="en-US" altLang="zh-TW" b="1" dirty="0"/>
          </a:p>
          <a:p>
            <a:r>
              <a:rPr kumimoji="1" lang="en-US" altLang="zh-TW" b="1" dirty="0"/>
              <a:t>Context</a:t>
            </a:r>
          </a:p>
          <a:p>
            <a:endParaRPr kumimoji="1" lang="en-US" altLang="zh-TW" b="1" dirty="0"/>
          </a:p>
          <a:p>
            <a:pPr>
              <a:buFont typeface="Wingdings" pitchFamily="2" charset="2"/>
              <a:buChar char="Ø"/>
            </a:pPr>
            <a:r>
              <a:rPr kumimoji="1" lang="en-US" altLang="zh-TW" dirty="0"/>
              <a:t>﻿Anomaly detection (AD) in high-dimensional numeric (streaming) data is a ubiquitous problem in machine learning</a:t>
            </a:r>
          </a:p>
          <a:p>
            <a:pPr lvl="1"/>
            <a:r>
              <a:rPr kumimoji="1" lang="en-US" altLang="zh-TW" dirty="0"/>
              <a:t>﻿E.g., parameters regarding the health of machines in a data-center</a:t>
            </a:r>
          </a:p>
          <a:p>
            <a:pPr lvl="1"/>
            <a:endParaRPr kumimoji="1" lang="en-US" altLang="zh-TW" dirty="0"/>
          </a:p>
          <a:p>
            <a:pPr>
              <a:buFont typeface="Wingdings" pitchFamily="2" charset="2"/>
              <a:buChar char="Ø"/>
            </a:pPr>
            <a:r>
              <a:rPr kumimoji="1" lang="en-US" altLang="zh-TW" dirty="0"/>
              <a:t>﻿Popular PCA/subspace based AD is used</a:t>
            </a:r>
          </a:p>
          <a:p>
            <a:pPr lvl="1"/>
            <a:r>
              <a:rPr kumimoji="1" lang="en-US" altLang="zh-TW" dirty="0"/>
              <a:t>E.g. of anomaly scores: </a:t>
            </a:r>
            <a:r>
              <a:rPr kumimoji="1" lang="en-US" altLang="zh-TW" dirty="0">
                <a:solidFill>
                  <a:srgbClr val="0070C0"/>
                </a:solidFill>
              </a:rPr>
              <a:t>rank-k leverage scores</a:t>
            </a:r>
            <a:r>
              <a:rPr kumimoji="1" lang="en-US" altLang="zh-TW" dirty="0"/>
              <a:t> , </a:t>
            </a:r>
            <a:r>
              <a:rPr kumimoji="1" lang="en-US" altLang="zh-TW" dirty="0">
                <a:solidFill>
                  <a:srgbClr val="0070C0"/>
                </a:solidFill>
              </a:rPr>
              <a:t>rank-k projection distance</a:t>
            </a:r>
            <a:r>
              <a:rPr kumimoji="1" lang="en-US" altLang="zh-TW" dirty="0"/>
              <a:t>…</a:t>
            </a:r>
            <a:endParaRPr kumimoji="1"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93876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Introduction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b="1" dirty="0"/>
                  <a:t>Computational challenge</a:t>
                </a:r>
              </a:p>
              <a:p>
                <a:endParaRPr kumimoji="1" lang="en-US" altLang="zh-TW" b="1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dirty="0"/>
                  <a:t>﻿Dimension of the data matrix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may be very large </a:t>
                </a:r>
              </a:p>
              <a:p>
                <a:pPr lvl="1"/>
                <a:r>
                  <a:rPr kumimoji="1" lang="en-US" altLang="zh-TW" dirty="0"/>
                  <a:t>E.g. of the data center: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kumimoji="1" lang="en-US" altLang="zh-TW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kumimoji="1" lang="en-US" altLang="zh-TW" dirty="0"/>
              </a:p>
              <a:p>
                <a:pPr lvl="1"/>
                <a:endParaRPr kumimoji="1" lang="en-US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TW" dirty="0"/>
                  <a:t>﻿ The 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quadratic dependence on </a:t>
                </a:r>
                <a:r>
                  <a:rPr kumimoji="1" lang="en-US" altLang="zh-TW" i="1" dirty="0">
                    <a:solidFill>
                      <a:srgbClr val="0070C0"/>
                    </a:solidFill>
                  </a:rPr>
                  <a:t>d</a:t>
                </a:r>
                <a:r>
                  <a:rPr kumimoji="1"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TW" dirty="0"/>
                  <a:t>renders standard approach of AD inefficient in high dimensions</a:t>
                </a:r>
              </a:p>
              <a:p>
                <a:pPr>
                  <a:buFont typeface="Wingdings" pitchFamily="2" charset="2"/>
                  <a:buChar char="Ø"/>
                </a:pPr>
                <a:endParaRPr kumimoji="1" lang="en-US" altLang="zh-TW" dirty="0"/>
              </a:p>
              <a:p>
                <a:r>
                  <a:rPr kumimoji="1" lang="en-US" altLang="zh-TW" dirty="0"/>
                  <a:t>Note: the standard approach to compute anomaly scores from k PC’s in a streaming setting: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zh-TW" dirty="0"/>
                  <a:t>Compute covariance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TW" b="0" dirty="0"/>
                  <a:t> </a:t>
                </a:r>
                <a:r>
                  <a:rPr kumimoji="1" lang="en-US" altLang="zh-TW" b="0" dirty="0">
                    <a:sym typeface="Wingdings" pitchFamily="2" charset="2"/>
                  </a:rPr>
                  <a:t> space ~</a:t>
                </a:r>
                <a:r>
                  <a:rPr kumimoji="1" lang="en-US" altLang="zh-TW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de-DE" altLang="zh-TW" dirty="0">
                    <a:solidFill>
                      <a:schemeClr val="tx1"/>
                    </a:solidFill>
                  </a:rPr>
                  <a:t> </a:t>
                </a:r>
                <a:r>
                  <a:rPr lang="de-DE" altLang="zh-TW" dirty="0"/>
                  <a:t>; time ~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</m:e>
                      <m:sup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de-DE" altLang="zh-TW" dirty="0">
                    <a:solidFill>
                      <a:schemeClr val="tx1"/>
                    </a:solidFill>
                  </a:rPr>
                  <a:t> </a:t>
                </a:r>
                <a:endParaRPr kumimoji="1" lang="en-US" altLang="zh-TW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zh-TW" dirty="0"/>
                  <a:t>then compute the top k PC’s for anomaly scores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8"/>
                <a:ext cx="10515600" cy="5552322"/>
              </a:xfrm>
              <a:blipFill>
                <a:blip r:embed="rId2"/>
                <a:stretch>
                  <a:fillRect l="-965" t="-1826" r="-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9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Introduction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1113168" cy="5319711"/>
              </a:xfrm>
            </p:spPr>
            <p:txBody>
              <a:bodyPr>
                <a:normAutofit/>
              </a:bodyPr>
              <a:lstStyle/>
              <a:p>
                <a:endParaRPr lang="de-DE" altLang="zh-TW" sz="3000" b="1" dirty="0"/>
              </a:p>
              <a:p>
                <a:r>
                  <a:rPr lang="de-DE" altLang="zh-TW" b="1" dirty="0" err="1"/>
                  <a:t>Requirement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for</a:t>
                </a:r>
                <a:r>
                  <a:rPr lang="de-DE" altLang="zh-TW" b="1" dirty="0"/>
                  <a:t> an </a:t>
                </a:r>
                <a:r>
                  <a:rPr lang="de-DE" altLang="zh-TW" b="1" dirty="0" err="1"/>
                  <a:t>algorithm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to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be</a:t>
                </a:r>
                <a:r>
                  <a:rPr lang="de-DE" altLang="zh-TW" b="1" dirty="0"/>
                  <a:t> </a:t>
                </a:r>
                <a:r>
                  <a:rPr lang="de-DE" altLang="zh-TW" b="1" dirty="0" err="1"/>
                  <a:t>efficient</a:t>
                </a:r>
                <a:endParaRPr lang="de-DE" altLang="zh-TW" b="1" dirty="0"/>
              </a:p>
              <a:p>
                <a:endParaRPr lang="de-DE" altLang="zh-TW" sz="30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altLang="zh-TW" dirty="0"/>
                  <a:t>As </a:t>
                </a:r>
                <a:r>
                  <a:rPr lang="de-DE" altLang="zh-TW" i="1" dirty="0" err="1"/>
                  <a:t>n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too</a:t>
                </a:r>
                <a:r>
                  <a:rPr lang="de-DE" altLang="zh-TW" dirty="0"/>
                  <a:t> large: </a:t>
                </a:r>
                <a:br>
                  <a:rPr lang="de-DE" altLang="zh-TW" dirty="0"/>
                </a:b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algorithm</a:t>
                </a:r>
                <a:r>
                  <a:rPr lang="de-DE" altLang="zh-TW" dirty="0"/>
                  <a:t> must </a:t>
                </a:r>
                <a:r>
                  <a:rPr lang="de-DE" altLang="zh-TW" dirty="0" err="1"/>
                  <a:t>work</a:t>
                </a:r>
                <a:r>
                  <a:rPr lang="de-DE" altLang="zh-TW" dirty="0"/>
                  <a:t> in a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streaming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fashion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/>
                  <a:t>where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it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only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gets</a:t>
                </a:r>
                <a:r>
                  <a:rPr lang="de-DE" altLang="zh-TW" dirty="0"/>
                  <a:t> a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constant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number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of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passes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/>
                  <a:t>over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dataset</a:t>
                </a:r>
                <a:r>
                  <a:rPr lang="de-DE" altLang="zh-TW" dirty="0"/>
                  <a:t> ﻿</a:t>
                </a:r>
                <a:r>
                  <a:rPr lang="de-DE" altLang="zh-TW" dirty="0" err="1"/>
                  <a:t>stored</a:t>
                </a:r>
                <a:r>
                  <a:rPr lang="de-DE" altLang="zh-TW" dirty="0"/>
                  <a:t> in </a:t>
                </a:r>
                <a:r>
                  <a:rPr lang="de-DE" altLang="zh-TW" dirty="0" err="1"/>
                  <a:t>memory</a:t>
                </a:r>
                <a:r>
                  <a:rPr lang="de-DE" altLang="zh-TW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altLang="zh-TW" dirty="0"/>
                  <a:t>As d </a:t>
                </a:r>
                <a:r>
                  <a:rPr lang="de-DE" altLang="zh-TW" dirty="0" err="1"/>
                  <a:t>too</a:t>
                </a:r>
                <a:r>
                  <a:rPr lang="de-DE" altLang="zh-TW" dirty="0"/>
                  <a:t> large: </a:t>
                </a:r>
                <a:br>
                  <a:rPr lang="de-DE" altLang="zh-TW" dirty="0"/>
                </a:b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algorithm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should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ideally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use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memory</a:t>
                </a:r>
                <a:r>
                  <a:rPr lang="de-DE" altLang="zh-TW" dirty="0"/>
                  <a:t> linear (i.e.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𝑑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de-DE" altLang="zh-TW" dirty="0"/>
                  <a:t>) </a:t>
                </a:r>
                <a:r>
                  <a:rPr lang="de-DE" altLang="zh-TW" dirty="0" err="1"/>
                  <a:t>or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even</a:t>
                </a:r>
                <a:r>
                  <a:rPr lang="de-DE" altLang="zh-TW" dirty="0"/>
                  <a:t> sublinear in d (e.g.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de-DE" altLang="zh-TW" dirty="0"/>
                  <a:t>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1113168" cy="5319711"/>
              </a:xfrm>
              <a:blipFill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4F31F-9C2F-BE48-89AB-84E1FA6D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1. Introduction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7"/>
                <a:ext cx="11113168" cy="5319711"/>
              </a:xfrm>
            </p:spPr>
            <p:txBody>
              <a:bodyPr>
                <a:normAutofit lnSpcReduction="10000"/>
              </a:bodyPr>
              <a:lstStyle/>
              <a:p>
                <a:endParaRPr kumimoji="1" lang="en-US" altLang="zh-TW" b="1" dirty="0"/>
              </a:p>
              <a:p>
                <a:r>
                  <a:rPr kumimoji="1" lang="en-US" altLang="zh-TW" b="1" dirty="0"/>
                  <a:t>Purpose</a:t>
                </a:r>
              </a:p>
              <a:p>
                <a:endParaRPr kumimoji="1"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altLang="zh-TW" dirty="0" err="1"/>
                  <a:t>Provide</a:t>
                </a:r>
                <a:r>
                  <a:rPr lang="de-DE" altLang="zh-TW" dirty="0"/>
                  <a:t> simple </a:t>
                </a:r>
                <a:r>
                  <a:rPr lang="de-DE" altLang="zh-TW" dirty="0" err="1"/>
                  <a:t>and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practical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algorithms</a:t>
                </a:r>
                <a:r>
                  <a:rPr lang="de-DE" altLang="zh-TW" dirty="0"/>
                  <a:t> at a </a:t>
                </a:r>
                <a:r>
                  <a:rPr lang="de-DE" altLang="zh-TW" dirty="0" err="1"/>
                  <a:t>significantly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lower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cost</a:t>
                </a:r>
                <a:r>
                  <a:rPr lang="de-DE" altLang="zh-TW" dirty="0"/>
                  <a:t> in </a:t>
                </a:r>
                <a:r>
                  <a:rPr lang="de-DE" altLang="zh-TW" dirty="0" err="1"/>
                  <a:t>terms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of</a:t>
                </a:r>
                <a:r>
                  <a:rPr lang="de-DE" altLang="zh-TW" dirty="0"/>
                  <a:t> time </a:t>
                </a:r>
                <a:r>
                  <a:rPr lang="de-DE" altLang="zh-TW" dirty="0" err="1"/>
                  <a:t>and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memory</a:t>
                </a:r>
                <a:r>
                  <a:rPr lang="de-DE" altLang="zh-TW" dirty="0"/>
                  <a:t>. I.e.,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𝑑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de-DE" altLang="zh-TW" dirty="0"/>
                  <a:t> </a:t>
                </a:r>
                <a:r>
                  <a:rPr lang="de-DE" altLang="zh-TW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𝑑</m:t>
                    </m:r>
                    <m:r>
                      <a:rPr kumimoji="1"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de-DE" altLang="zh-TW" dirty="0"/>
                  <a:t> or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altLang="zh-TW" dirty="0"/>
              </a:p>
              <a:p>
                <a:pPr lvl="1">
                  <a:buFont typeface="Wingdings" pitchFamily="2" charset="2"/>
                  <a:buChar char="Ø"/>
                </a:pPr>
                <a:endParaRPr lang="de-DE" altLang="zh-TW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de-DE" altLang="zh-TW" dirty="0" err="1"/>
                  <a:t>using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popular</a:t>
                </a:r>
                <a:r>
                  <a:rPr lang="de-DE" altLang="zh-TW" dirty="0"/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matrix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sketching</a:t>
                </a:r>
                <a:r>
                  <a:rPr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de-DE" altLang="zh-TW" dirty="0" err="1">
                    <a:solidFill>
                      <a:srgbClr val="0070C0"/>
                    </a:solidFill>
                  </a:rPr>
                  <a:t>techniques</a:t>
                </a:r>
                <a:r>
                  <a:rPr lang="de-DE" altLang="zh-TW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de-DE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m:rPr>
                            <m:sty m:val="p"/>
                          </m:rPr>
                          <a:rPr kumimoji="1"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de-DE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kumimoji="1"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kumimoji="1"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kumimoji="1" lang="de-DE" altLang="zh-TW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de-DE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preserves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some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desirable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properties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large </a:t>
                </a:r>
                <a:r>
                  <a:rPr kumimoji="1" lang="de-DE" altLang="zh-TW" dirty="0" err="1"/>
                  <a:t>matrix</a:t>
                </a:r>
                <a:r>
                  <a:rPr kumimoji="1" lang="de-DE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zh-TW" dirty="0"/>
              </a:p>
              <a:p>
                <a:pPr marL="514350" indent="-514350">
                  <a:buFont typeface="+mj-lt"/>
                  <a:buAutoNum type="arabicPeriod"/>
                </a:pPr>
                <a:endParaRPr lang="de-DE" altLang="zh-TW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altLang="zh-TW" dirty="0" err="1"/>
                  <a:t>Prove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that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estimated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subspace-based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anomaly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scores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computed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from</a:t>
                </a:r>
                <a:r>
                  <a:rPr lang="de-DE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de-DE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zh-TW" dirty="0" err="1"/>
                  <a:t>approximate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the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true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anomaly</a:t>
                </a:r>
                <a:r>
                  <a:rPr lang="de-DE" altLang="zh-TW" dirty="0"/>
                  <a:t> </a:t>
                </a:r>
                <a:r>
                  <a:rPr lang="de-DE" altLang="zh-TW" dirty="0" err="1"/>
                  <a:t>scores</a:t>
                </a:r>
                <a:endParaRPr kumimoji="1" lang="de-DE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D6CFF2E-AC3E-F644-9488-0DF27A4CC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7"/>
                <a:ext cx="11113168" cy="5319711"/>
              </a:xfrm>
              <a:blipFill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4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A2D6443-F0F2-FB41-B101-D434B6A9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2. Notation </a:t>
            </a:r>
            <a:r>
              <a:rPr lang="de-DE" altLang="zh-TW" dirty="0" err="1"/>
              <a:t>and</a:t>
            </a:r>
            <a:r>
              <a:rPr lang="de-DE" altLang="zh-TW" dirty="0"/>
              <a:t> Setup 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C92C8-063B-9D4E-98E7-E773970A5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68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2. Notation </a:t>
            </a:r>
            <a:r>
              <a:rPr lang="de-DE" altLang="zh-TW" dirty="0" err="1"/>
              <a:t>and</a:t>
            </a:r>
            <a:r>
              <a:rPr lang="de-DE" altLang="zh-TW" dirty="0"/>
              <a:t> Setup 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5678"/>
                <a:ext cx="10515600" cy="5328586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zh-TW" dirty="0"/>
                  <a:t>Data matrix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 err="1"/>
                  <a:t>s.t.</a:t>
                </a:r>
                <a:endParaRPr kumimoji="1"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Sup>
                            <m:sSub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d>
                            <m:d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</m:sSubSup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zh-TW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zh-TW" dirty="0"/>
              </a:p>
              <a:p>
                <a:pPr marL="0" indent="0">
                  <a:buNone/>
                </a:pPr>
                <a:endParaRPr kumimoji="1" lang="en-US" altLang="zh-TW" dirty="0"/>
              </a:p>
              <a:p>
                <a:r>
                  <a:rPr kumimoji="1" lang="en-US" altLang="zh-TW" dirty="0"/>
                  <a:t> SVD of A:          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n-US" altLang="zh-TW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𝑤h𝑒𝑟𝑒</m:t>
                    </m:r>
                  </m:oMath>
                </a14:m>
                <a:endParaRPr kumimoji="1" lang="en-US" altLang="zh-TW" dirty="0"/>
              </a:p>
              <a:p>
                <a:pPr marL="0" indent="0">
                  <a:buNone/>
                </a:pPr>
                <a:r>
                  <a:rPr kumimoji="1" lang="en-US" altLang="zh-TW" b="0" dirty="0"/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TW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zh-TW" dirty="0"/>
                  <a:t>  </a:t>
                </a:r>
              </a:p>
              <a:p>
                <a:pPr marL="0" indent="0" algn="ctr">
                  <a:buNone/>
                </a:pPr>
                <a:r>
                  <a:rPr kumimoji="1" lang="en-US" altLang="zh-TW" b="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 ,…,</m:t>
                    </m:r>
                    <m:sSup>
                      <m:sSup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﻿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Condition number of the top k subspace of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﻿</a:t>
                </a:r>
                <a:r>
                  <a:rPr kumimoji="1" lang="en-US" altLang="zh-TW" dirty="0" err="1"/>
                  <a:t>Frobenius</a:t>
                </a:r>
                <a:r>
                  <a:rPr kumimoji="1" lang="en-US" altLang="zh-TW" dirty="0"/>
                  <a:t>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kumimoji="1"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kumimoji="1" lang="en-US" altLang="zh-TW" dirty="0"/>
              </a:p>
              <a:p>
                <a:r>
                  <a:rPr kumimoji="1" lang="en-US" altLang="zh-TW" dirty="0"/>
                  <a:t>﻿Operator norm: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5678"/>
                <a:ext cx="10515600" cy="5328586"/>
              </a:xfrm>
              <a:blipFill>
                <a:blip r:embed="rId2"/>
                <a:stretch>
                  <a:fillRect l="-844" t="-1429"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6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F6538-2E72-6347-93B6-883FCF0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TW" dirty="0"/>
              <a:t>2. Notation </a:t>
            </a:r>
            <a:r>
              <a:rPr lang="de-DE" altLang="zh-TW" dirty="0" err="1"/>
              <a:t>and</a:t>
            </a:r>
            <a:r>
              <a:rPr lang="de-DE" altLang="zh-TW" dirty="0"/>
              <a:t> Setup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5677"/>
                <a:ext cx="10968789" cy="5187197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de-DE" altLang="zh-TW" dirty="0"/>
                  <a:t>﻿</a:t>
                </a:r>
                <a:r>
                  <a:rPr kumimoji="1" lang="de-DE" altLang="zh-TW" b="1" dirty="0" err="1"/>
                  <a:t>Subspace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based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measures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of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b="1" dirty="0" err="1"/>
                  <a:t>anomalies</a:t>
                </a:r>
                <a:r>
                  <a:rPr kumimoji="1" lang="de-DE" altLang="zh-TW" b="1" dirty="0"/>
                  <a:t> </a:t>
                </a:r>
                <a:r>
                  <a:rPr kumimoji="1" lang="de-DE" altLang="zh-TW" sz="2400" dirty="0" err="1"/>
                  <a:t>for</a:t>
                </a:r>
                <a:r>
                  <a:rPr kumimoji="1" lang="de-DE" altLang="zh-TW" sz="2400" dirty="0"/>
                  <a:t> </a:t>
                </a:r>
                <a:r>
                  <a:rPr kumimoji="1" lang="de-DE" altLang="zh-TW" sz="2400" dirty="0" err="1"/>
                  <a:t>each</a:t>
                </a:r>
                <a:r>
                  <a:rPr kumimoji="1" lang="de-DE" altLang="zh-TW" sz="2400" dirty="0"/>
                  <a:t> </a:t>
                </a:r>
                <a:r>
                  <a:rPr kumimoji="1" lang="de-DE" altLang="zh-TW" sz="2400" dirty="0" err="1"/>
                  <a:t>instance</a:t>
                </a:r>
                <a:r>
                  <a:rPr kumimoji="1" lang="de-DE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kumimoji="1" lang="de-DE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Mahalanobis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distance</a:t>
                </a:r>
                <a:r>
                  <a:rPr kumimoji="1" lang="de-DE" altLang="zh-TW" dirty="0"/>
                  <a:t>/ ﻿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leverage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score</a:t>
                </a:r>
                <a:r>
                  <a:rPr kumimoji="1" lang="de-DE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de-DE" altLang="zh-TW" dirty="0"/>
              </a:p>
              <a:p>
                <a:pPr lvl="1"/>
                <a:r>
                  <a:rPr kumimoji="1" lang="de-DE" altLang="zh-TW" dirty="0"/>
                  <a:t>﻿ </a:t>
                </a:r>
                <a14:m>
                  <m:oMath xmlns:m="http://schemas.openxmlformats.org/officeDocument/2006/math">
                    <m:r>
                      <a:rPr kumimoji="1"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de-DE" altLang="zh-TW" dirty="0"/>
                  <a:t> is </a:t>
                </a:r>
                <a:r>
                  <a:rPr kumimoji="1" lang="de-DE" altLang="zh-TW" dirty="0" err="1"/>
                  <a:t>highly</a:t>
                </a:r>
                <a:r>
                  <a:rPr kumimoji="1" lang="de-DE" altLang="zh-TW" dirty="0"/>
                  <a:t> sensitive 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smaller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singular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values</a:t>
                </a:r>
                <a:endParaRPr kumimoji="1" lang="de-DE" altLang="zh-TW" dirty="0"/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/>
                  <a:t>﻿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Rank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k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leverage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score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kumimoji="1"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de-DE" altLang="zh-TW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de-DE" altLang="zh-TW" dirty="0"/>
              </a:p>
              <a:p>
                <a:pPr lvl="1"/>
                <a:r>
                  <a:rPr kumimoji="1" lang="de-DE" altLang="zh-TW" dirty="0"/>
                  <a:t>real </a:t>
                </a:r>
                <a:r>
                  <a:rPr kumimoji="1" lang="de-DE" altLang="zh-TW" dirty="0" err="1"/>
                  <a:t>world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data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sets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often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have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most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of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their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signal</a:t>
                </a:r>
                <a:r>
                  <a:rPr kumimoji="1" lang="de-DE" altLang="zh-TW" dirty="0"/>
                  <a:t> in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top </a:t>
                </a:r>
                <a:r>
                  <a:rPr kumimoji="1" lang="de-DE" altLang="zh-TW" dirty="0" err="1"/>
                  <a:t>singular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values</a:t>
                </a:r>
                <a:endParaRPr kumimoji="1" lang="de-DE" altLang="zh-TW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de-DE" altLang="zh-TW" dirty="0">
                    <a:solidFill>
                      <a:srgbClr val="0070C0"/>
                    </a:solidFill>
                  </a:rPr>
                  <a:t>Rank ﻿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k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projection</a:t>
                </a:r>
                <a:r>
                  <a:rPr kumimoji="1" lang="de-DE" altLang="zh-TW" dirty="0">
                    <a:solidFill>
                      <a:srgbClr val="0070C0"/>
                    </a:solidFill>
                  </a:rPr>
                  <a:t> </a:t>
                </a:r>
                <a:r>
                  <a:rPr kumimoji="1" lang="de-DE" altLang="zh-TW" dirty="0" err="1">
                    <a:solidFill>
                      <a:srgbClr val="0070C0"/>
                    </a:solidFill>
                  </a:rPr>
                  <a:t>distance</a:t>
                </a:r>
                <a:r>
                  <a:rPr kumimoji="1" lang="de-DE" altLang="zh-TW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de-DE" altLang="zh-TW" dirty="0"/>
              </a:p>
              <a:p>
                <a:pPr lvl="1"/>
                <a:r>
                  <a:rPr kumimoji="1" lang="de-DE" altLang="zh-TW" dirty="0"/>
                  <a:t>﻿</a:t>
                </a:r>
                <a:r>
                  <a:rPr kumimoji="1" lang="de-DE" altLang="zh-TW" dirty="0" err="1"/>
                  <a:t>to</a:t>
                </a:r>
                <a:r>
                  <a:rPr kumimoji="1" lang="de-DE" altLang="zh-TW" dirty="0"/>
                  <a:t> catch </a:t>
                </a:r>
                <a:r>
                  <a:rPr kumimoji="1" lang="de-DE" altLang="zh-TW" dirty="0" err="1"/>
                  <a:t>anomalies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that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are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far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from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the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principal</a:t>
                </a:r>
                <a:r>
                  <a:rPr kumimoji="1" lang="de-DE" altLang="zh-TW" dirty="0"/>
                  <a:t> </a:t>
                </a:r>
                <a:r>
                  <a:rPr kumimoji="1" lang="de-DE" altLang="zh-TW" dirty="0" err="1"/>
                  <a:t>subspace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39DFF2-85E8-9E46-9301-AE820DEDD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5677"/>
                <a:ext cx="10968789" cy="5187197"/>
              </a:xfrm>
              <a:blipFill>
                <a:blip r:embed="rId2"/>
                <a:stretch>
                  <a:fillRect l="-925" t="-10269" b="-278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58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1753</Words>
  <Application>Microsoft Macintosh PowerPoint</Application>
  <PresentationFormat>Widescreen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佈景主題</vt:lpstr>
      <vt:lpstr>Efficient Anomaly Detection  via Matrix Sketching ﻿32nd Conference on Neural Information Processing Systems (NeurIPS 2018), Montréal, Canada. </vt:lpstr>
      <vt:lpstr>1. Introduction</vt:lpstr>
      <vt:lpstr>1. Introduction</vt:lpstr>
      <vt:lpstr>1. Introduction</vt:lpstr>
      <vt:lpstr>1. Introduction</vt:lpstr>
      <vt:lpstr>1. Introduction</vt:lpstr>
      <vt:lpstr>2. Notation and Setup </vt:lpstr>
      <vt:lpstr>2. Notation and Setup </vt:lpstr>
      <vt:lpstr>2. Notation and Setup</vt:lpstr>
      <vt:lpstr>2. Notation and Setup</vt:lpstr>
      <vt:lpstr>2. Notation and Setup </vt:lpstr>
      <vt:lpstr>3. Guarantees for anomaly detection via sketching </vt:lpstr>
      <vt:lpstr>3. Guarantees for anomaly detection via sketching </vt:lpstr>
      <vt:lpstr>3. Guarantees for anomaly detection via sketching </vt:lpstr>
      <vt:lpstr>3. Guarantees for anomaly detection via sketching </vt:lpstr>
      <vt:lpstr>3. Guarantees for anomaly detection via sketching </vt:lpstr>
      <vt:lpstr>3. Guarantees for anomaly detection via sketching </vt:lpstr>
      <vt:lpstr>3. Guarantees for anomaly detection via sketching </vt:lpstr>
      <vt:lpstr>4. Experimental evaluation </vt:lpstr>
      <vt:lpstr>4. Experimental evaluation </vt:lpstr>
      <vt:lpstr>4. Experimental evaluation </vt:lpstr>
      <vt:lpstr>4. Experimental evaluation </vt:lpstr>
      <vt:lpstr>4. Experimental evaluation </vt:lpstr>
      <vt:lpstr>4. Experimental evaluation </vt:lpstr>
      <vt:lpstr>4. Experimental evaluation </vt:lpstr>
      <vt:lpstr>5. Conclusion</vt:lpstr>
      <vt:lpstr>5. Conclusion</vt:lpstr>
      <vt:lpstr>老師回饋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幸娟 謝</dc:creator>
  <cp:lastModifiedBy>幸娟 謝</cp:lastModifiedBy>
  <cp:revision>12</cp:revision>
  <dcterms:created xsi:type="dcterms:W3CDTF">2019-08-01T09:43:01Z</dcterms:created>
  <dcterms:modified xsi:type="dcterms:W3CDTF">2022-10-05T19:02:39Z</dcterms:modified>
</cp:coreProperties>
</file>